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32A58-321E-A5BE-73BD-25EC53746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20D953-C699-D7D7-A8DB-52E5EDD5A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CEDF7A-4D8F-BFFF-9AA5-271EB89C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48DA-08C7-4839-A86A-385B808B778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7AB67A-6434-F09B-7E5E-DF665893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C3FBA0-495D-8CCD-CD05-DBF08903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1466-99D1-4611-8728-FEBC88A5F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28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E549E-7AEC-9517-1DA5-5E58405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3771E0-BB83-8B6E-B9E6-704B33042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CE491B-F969-DEFF-6D47-A7876DCA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48DA-08C7-4839-A86A-385B808B778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4852CC-F029-F072-20C1-3AECF73A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D26B0F-0F58-B0BE-46CF-974F26F8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1466-99D1-4611-8728-FEBC88A5F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14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61AD80-261C-BE84-19B8-05A72F279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2AF855-D615-58A6-0D99-CB037889D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08E99E-E356-211E-A1B7-579EFEB5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48DA-08C7-4839-A86A-385B808B778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3B000-B300-775E-44CE-9F4CD802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32335-734C-CC3F-BAF4-05763B5E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1466-99D1-4611-8728-FEBC88A5F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95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F2224-A5C7-FE76-D284-80B5278C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5E292D-8AF9-54A6-5790-2EB33D95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BAC180-710C-414E-D41D-359E715F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48DA-08C7-4839-A86A-385B808B778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400C13-E7EF-DE0D-C0AC-C60F223A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693102-7415-A7BB-5A99-9F24A29F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1466-99D1-4611-8728-FEBC88A5F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36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23748-71D2-B65B-B9D4-C0484704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EA17BC-009C-4F19-DC8A-8EBFA952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FEE80E-8580-4D43-03D9-01717CDA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48DA-08C7-4839-A86A-385B808B778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236C96-E75A-0A97-3AEC-3961E21C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705AC9-B658-1CA1-0154-0BC000DF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1466-99D1-4611-8728-FEBC88A5F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1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FE780-86D8-7AAE-AE47-4AB065B0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16F753-0DA4-F03C-BAEF-6BC3144D6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9B0984-24C6-220D-FC47-46FB5EA62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C2027A-D7D6-EF83-8288-9F8D9DF2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48DA-08C7-4839-A86A-385B808B778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E49CAC-F577-25D6-3D6F-0524B756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412795-41DD-2097-B2CD-BB96FB83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1466-99D1-4611-8728-FEBC88A5F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54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A1544-D367-A610-3446-3B7BFDFC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D50794-2586-C0F9-B895-9DBEF3EF1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669036-21FA-C22A-7853-384659D15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044308-5B34-9CAB-34BF-7179E8722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383821-9130-1358-779F-C0CF1F58B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724161-D170-290A-F1AB-CB252C56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48DA-08C7-4839-A86A-385B808B778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D5A2E1-5675-676F-57AD-DAE148D1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299407-3E69-D642-4CBC-FBF6EE1B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1466-99D1-4611-8728-FEBC88A5F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77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D10D0-81DD-5739-FE40-85749197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E025A7-3BF4-17C6-9776-AFB894EF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48DA-08C7-4839-A86A-385B808B778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4A3DC9-2E32-0818-625A-BC57B54A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477D2F-5B8A-F25E-C328-5BF438AC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1466-99D1-4611-8728-FEBC88A5F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3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18C4BB-8245-7D1F-7DC3-AF37C26A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48DA-08C7-4839-A86A-385B808B778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D7A16C-9E34-1B17-076E-CE4A876F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EC2DAF-A0E0-EB81-F90B-55AB0427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1466-99D1-4611-8728-FEBC88A5F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9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270134-9E33-A2BB-475B-C4E658F8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AAFA83-7758-9FD9-A438-5696B655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4430EF-FC3B-FAE9-2424-914DB0810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082C80-1191-7B03-2638-DBDB8761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48DA-08C7-4839-A86A-385B808B778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2EB2CF-BFA0-0617-4FE4-9863C06B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7D1884-27BB-4B72-27AB-271027B7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1466-99D1-4611-8728-FEBC88A5F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8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57E13-B2F1-FC7F-F023-5E4BB69C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E3231B-062D-A40D-097F-900B30548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960293-B18B-35AB-D990-EC755BEDD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DE275C-4DF1-ACDC-68C6-33211442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48DA-08C7-4839-A86A-385B808B778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EBFCBC-E6D4-1BB1-EB62-C4996E54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4BA210-0FD7-E98C-23C1-A2F86514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1466-99D1-4611-8728-FEBC88A5F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97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8932C89-ABEF-E24F-54B9-7DF0134F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AF4D3A-B4CD-EEFA-24FC-2C70A7150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9E0534-60CA-F0CA-A71F-78E432A7F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B48DA-08C7-4839-A86A-385B808B778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03B8AF-BCC0-C874-C3F3-4387D3344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F645B-7F67-52DF-2EC9-C33E92255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71466-99D1-4611-8728-FEBC88A5F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31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116427-E63D-D1C2-6E8A-96DD4B922BAD}"/>
              </a:ext>
            </a:extLst>
          </p:cNvPr>
          <p:cNvSpPr txBox="1"/>
          <p:nvPr/>
        </p:nvSpPr>
        <p:spPr>
          <a:xfrm>
            <a:off x="1012371" y="729343"/>
            <a:ext cx="404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パスキン「娘たちと犬」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(1906</a:t>
            </a:r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年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) 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8E5E43-46AE-9299-8A96-A5548E7D92E7}"/>
              </a:ext>
            </a:extLst>
          </p:cNvPr>
          <p:cNvSpPr txBox="1"/>
          <p:nvPr/>
        </p:nvSpPr>
        <p:spPr>
          <a:xfrm>
            <a:off x="1012370" y="1992086"/>
            <a:ext cx="6847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ジュール・パスキン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 Jules </a:t>
            </a:r>
            <a:r>
              <a:rPr kumimoji="1" lang="en-US" altLang="ja-JP" sz="2400" b="1" dirty="0" err="1">
                <a:solidFill>
                  <a:schemeClr val="bg1">
                    <a:lumMod val="95000"/>
                  </a:schemeClr>
                </a:solidFill>
              </a:rPr>
              <a:t>Pascin</a:t>
            </a:r>
            <a:endParaRPr lang="en-US" altLang="ja-JP" sz="2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本名：ユリウス・モルデカイ・ピンカス</a:t>
            </a:r>
            <a:endParaRPr kumimoji="1" lang="en-US" altLang="ja-JP" sz="2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Julius Mordecai </a:t>
            </a:r>
            <a:r>
              <a:rPr kumimoji="1" lang="en-US" altLang="ja-JP" sz="2400" b="1" dirty="0" err="1">
                <a:solidFill>
                  <a:schemeClr val="bg1">
                    <a:lumMod val="95000"/>
                  </a:schemeClr>
                </a:solidFill>
              </a:rPr>
              <a:t>Pincas</a:t>
            </a:r>
            <a:endParaRPr kumimoji="1" lang="en-US" altLang="ja-JP" sz="2400" b="1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US" altLang="ja-JP" sz="2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女学生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/Schoolgirl</a:t>
            </a:r>
            <a:endParaRPr lang="en-US" altLang="ja-JP" sz="2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kumimoji="1" lang="en-US" altLang="ja-JP" sz="2000" b="1" dirty="0">
                <a:solidFill>
                  <a:schemeClr val="bg1">
                    <a:lumMod val="95000"/>
                  </a:schemeClr>
                </a:solidFill>
              </a:rPr>
              <a:t>1908</a:t>
            </a:r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年</a:t>
            </a:r>
          </a:p>
          <a:p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キャンバス、油絵</a:t>
            </a:r>
          </a:p>
          <a:p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高さ</a:t>
            </a:r>
            <a:r>
              <a:rPr kumimoji="1" lang="en-US" altLang="ja-JP" sz="2000" b="1" dirty="0">
                <a:solidFill>
                  <a:schemeClr val="bg1">
                    <a:lumMod val="95000"/>
                  </a:schemeClr>
                </a:solidFill>
              </a:rPr>
              <a:t>: 55 cm</a:t>
            </a:r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；幅</a:t>
            </a:r>
            <a:r>
              <a:rPr kumimoji="1" lang="en-US" altLang="ja-JP" sz="2000" b="1" dirty="0">
                <a:solidFill>
                  <a:schemeClr val="bg1">
                    <a:lumMod val="95000"/>
                  </a:schemeClr>
                </a:solidFill>
              </a:rPr>
              <a:t>: 46 cm</a:t>
            </a:r>
            <a:endParaRPr kumimoji="1" lang="ja-JP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973531-725C-A1ED-BA36-C5519242835A}"/>
              </a:ext>
            </a:extLst>
          </p:cNvPr>
          <p:cNvSpPr txBox="1"/>
          <p:nvPr/>
        </p:nvSpPr>
        <p:spPr>
          <a:xfrm>
            <a:off x="1012370" y="5319432"/>
            <a:ext cx="404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パスキン「人形」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(1910</a:t>
            </a:r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年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) 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962E05-CE0D-8372-57F4-CBF05C6B07A0}"/>
              </a:ext>
            </a:extLst>
          </p:cNvPr>
          <p:cNvSpPr txBox="1"/>
          <p:nvPr/>
        </p:nvSpPr>
        <p:spPr>
          <a:xfrm>
            <a:off x="1012369" y="6128657"/>
            <a:ext cx="6117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パスキン「ソファに腰かけるシュザンヌ」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(1911</a:t>
            </a:r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年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) 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5A47B3F-BFAD-60FB-EE2A-C5A9CEA1BF5E}"/>
              </a:ext>
            </a:extLst>
          </p:cNvPr>
          <p:cNvSpPr txBox="1"/>
          <p:nvPr/>
        </p:nvSpPr>
        <p:spPr>
          <a:xfrm>
            <a:off x="7750626" y="740229"/>
            <a:ext cx="3189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パスキン「女性」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(1916</a:t>
            </a:r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年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) 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1D07AF5-7A68-E4FF-0E56-981316E24832}"/>
              </a:ext>
            </a:extLst>
          </p:cNvPr>
          <p:cNvSpPr txBox="1"/>
          <p:nvPr/>
        </p:nvSpPr>
        <p:spPr>
          <a:xfrm>
            <a:off x="7750625" y="2002972"/>
            <a:ext cx="4016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パスキン「アンドレ・サルモンとモンマルトル」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(1921</a:t>
            </a:r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年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) 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F41945-2A7F-FB8C-1D22-A7B1C42C3A6C}"/>
              </a:ext>
            </a:extLst>
          </p:cNvPr>
          <p:cNvSpPr txBox="1"/>
          <p:nvPr/>
        </p:nvSpPr>
        <p:spPr>
          <a:xfrm>
            <a:off x="7859486" y="3423247"/>
            <a:ext cx="346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パスキン</a:t>
            </a:r>
            <a:endParaRPr kumimoji="1" lang="en-US" altLang="ja-JP" sz="2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「花束を持つ少女」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(1925</a:t>
            </a:r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年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) 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0748A9-B50A-C670-D57D-15E1730F14FC}"/>
              </a:ext>
            </a:extLst>
          </p:cNvPr>
          <p:cNvSpPr txBox="1"/>
          <p:nvPr/>
        </p:nvSpPr>
        <p:spPr>
          <a:xfrm>
            <a:off x="7859486" y="4892198"/>
            <a:ext cx="346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パスキン</a:t>
            </a:r>
            <a:endParaRPr kumimoji="1" lang="en-US" altLang="ja-JP" sz="2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「白いリボンの少女」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(1928</a:t>
            </a:r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年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) 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4B0A851-F158-99A9-45E9-388753388AAF}"/>
              </a:ext>
            </a:extLst>
          </p:cNvPr>
          <p:cNvSpPr txBox="1"/>
          <p:nvPr/>
        </p:nvSpPr>
        <p:spPr>
          <a:xfrm>
            <a:off x="7859486" y="6128657"/>
            <a:ext cx="3907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パスキン「腰掛ける女」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(1928</a:t>
            </a:r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</a:rPr>
              <a:t>年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</a:rPr>
              <a:t>) 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4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113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7</cp:revision>
  <dcterms:created xsi:type="dcterms:W3CDTF">2023-09-18T16:04:11Z</dcterms:created>
  <dcterms:modified xsi:type="dcterms:W3CDTF">2023-09-18T16:11:40Z</dcterms:modified>
</cp:coreProperties>
</file>