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99260-8B10-368B-9228-AF0C9CB09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9C4664-3D89-8437-F364-99116DAE0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FFA3B-0D84-B456-9BEF-9274D64E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338-3063-449A-9B52-D1F79123374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CA8D0F-024B-D1F8-3F42-3BFD19B8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A8F1F4-993E-C762-0E8D-CF6F71CB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859-275B-4260-B49F-C1B3E43A0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10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E5385-051B-A913-15B4-7B522EA6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F4940D-F1B4-6A4B-1AEA-09EABB9B6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EDB857-30AE-C979-4AEB-533305C2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338-3063-449A-9B52-D1F79123374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4660E1-2FC6-0B53-1133-116B5F10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4D87-374A-77E6-788B-78794165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859-275B-4260-B49F-C1B3E43A0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00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A68004B-8C54-7AC4-327D-C5973F63E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A0A218-9EE8-84EB-316F-EF53F0261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B3577E-E0D0-3F10-CA9F-F40A71A4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338-3063-449A-9B52-D1F79123374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8A8AE-2224-17F8-6376-BBBD3FCD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EF04F5-D0F9-8ADC-778A-607F93E3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859-275B-4260-B49F-C1B3E43A0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4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954C1-9C17-596A-FABC-BD336E65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3EDB7-9E32-093D-AA85-B9C4FEE1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EB87E-20F0-CDBA-5FF9-D7E7F30E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338-3063-449A-9B52-D1F79123374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02805B-9C1A-EDCD-D526-FD33DD52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79ADB9-BE82-070E-18C6-49312618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859-275B-4260-B49F-C1B3E43A0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1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B6390-41F7-359C-ED71-10BE849B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8519E1-11C7-4F9C-55B0-589EBA127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4D2949-6F16-9888-237D-E83645ED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338-3063-449A-9B52-D1F79123374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7F99D0-B4B9-8906-D9C5-4DE1AC5D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B7DC2-5ACC-798A-4619-99376DEF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859-275B-4260-B49F-C1B3E43A0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67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AEB644-74CF-9146-B86C-D7211B06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F602A2-442C-D8E2-CB2A-BF52F07C9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4EF877-8451-F298-F857-4047449EA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12A25D-90CC-EF39-E57E-A45CAA5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338-3063-449A-9B52-D1F79123374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660714-63BE-FBAC-CDDF-35941E4A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F4B240-0AB9-BC32-71AA-51EF0A72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859-275B-4260-B49F-C1B3E43A0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50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EFE4E-E14D-5609-85F6-9B5E67C8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EFEA8B-7D38-1AAB-D061-92C310BA6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FFBCC8-D985-ABE5-1B1F-2D1D6B54F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ECF3C4-435F-95B2-6275-06DBA2C9E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F69D0A-3FB2-C281-C40F-2B85E2EBC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D853B2-2D80-B571-0643-F7AE5635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338-3063-449A-9B52-D1F79123374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DF9264-1063-C002-DB5E-B60AB7AB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16FB86-F2B0-0B13-6913-8B67F398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859-275B-4260-B49F-C1B3E43A0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0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CFBE05-E952-AF2D-DBED-C8E91367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7C25DE-C61E-2A5E-FAE7-62267C19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338-3063-449A-9B52-D1F79123374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C84F5B-1C28-5571-06B5-B9558944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497B5A-42EF-EEA9-AB7B-2F1977A7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859-275B-4260-B49F-C1B3E43A0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75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4108BC-FD6A-2E35-FF4C-950EDEED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338-3063-449A-9B52-D1F79123374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1F535F-86B5-3129-AB08-67B3120E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35E532-F1C5-D6BF-B364-FB427E7E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859-275B-4260-B49F-C1B3E43A0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3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531EE-93A8-3254-A876-A0FCC2BB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9CDE6A-6580-3784-943B-BAD8016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3A8439-6F18-98C2-F16A-C787BEDA9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044D1B-919F-EA37-745A-0E410817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338-3063-449A-9B52-D1F79123374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BCE11A-A0F5-5192-D4C1-20C2EA7A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258D4C-F0AA-33E3-5211-AABEB715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859-275B-4260-B49F-C1B3E43A0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1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B238D-3018-6CB8-0C6D-6210E01E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A3DF3A-BEE0-A62F-127B-EA57E47C9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0A9FCC-6519-F8A3-0246-5A1FE4E52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05F9A1-A42C-9A74-3763-F8274229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338-3063-449A-9B52-D1F79123374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4CE31F-B6C9-C0C6-6F61-8D8BDBF0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37BEED-E218-9699-D3CC-124C6A95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859-275B-4260-B49F-C1B3E43A0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04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9259FB-69C5-5D1B-B609-8FA5612A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BA8BB5-58F5-21EB-048D-252B644F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FE4847-C677-D1F6-5BB5-674BEC112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D338-3063-449A-9B52-D1F79123374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23E36-6266-FE67-A3CC-F2785FE9C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D79AF1-D96F-9DB6-C7A7-AF98DF9E6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4859-275B-4260-B49F-C1B3E43A0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3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AEBB7E-4A9B-6149-35E2-396E158EFF63}"/>
              </a:ext>
            </a:extLst>
          </p:cNvPr>
          <p:cNvSpPr txBox="1"/>
          <p:nvPr/>
        </p:nvSpPr>
        <p:spPr>
          <a:xfrm>
            <a:off x="664029" y="511629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重要文化財　蘇軾　行書李白仙詩（部分）</a:t>
            </a:r>
          </a:p>
          <a:p>
            <a:r>
              <a:rPr lang="ja-JP" altLang="en-US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北宋・元祐８年（</a:t>
            </a:r>
            <a:r>
              <a:rPr lang="en-US" altLang="ja-JP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1093</a:t>
            </a:r>
            <a:r>
              <a:rPr lang="ja-JP" altLang="en-US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ED3BBC-AED6-5A9E-B2F7-D606868C578C}"/>
              </a:ext>
            </a:extLst>
          </p:cNvPr>
          <p:cNvSpPr txBox="1"/>
          <p:nvPr/>
        </p:nvSpPr>
        <p:spPr>
          <a:xfrm>
            <a:off x="576943" y="5061858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重要文化財　董其昌　盤谷序書画合璧（</a:t>
            </a:r>
            <a:r>
              <a:rPr lang="zh-TW" altLang="en-US" b="1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部分）</a:t>
            </a:r>
            <a:endParaRPr lang="zh-TW" altLang="en-US" b="1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明</a:t>
            </a:r>
            <a:endParaRPr lang="ja-JP" altLang="en-US" b="1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BCD18E-088E-9A9C-954D-6C6C049F2256}"/>
              </a:ext>
            </a:extLst>
          </p:cNvPr>
          <p:cNvSpPr txBox="1"/>
          <p:nvPr/>
        </p:nvSpPr>
        <p:spPr>
          <a:xfrm>
            <a:off x="664029" y="2737954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蒋廷錫　藤花山雀図（部分）</a:t>
            </a:r>
          </a:p>
          <a:p>
            <a:r>
              <a:rPr lang="ja-JP" altLang="en-US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清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6A17B9-3F9F-23DD-9DE7-78CE1E1AADE4}"/>
              </a:ext>
            </a:extLst>
          </p:cNvPr>
          <p:cNvSpPr txBox="1"/>
          <p:nvPr/>
        </p:nvSpPr>
        <p:spPr>
          <a:xfrm>
            <a:off x="664029" y="3826525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文嘉　琵琶行図（部分）</a:t>
            </a:r>
          </a:p>
          <a:p>
            <a:r>
              <a:rPr lang="ja-JP" altLang="en-US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明・隆慶３年（</a:t>
            </a:r>
            <a:r>
              <a:rPr lang="en-US" altLang="ja-JP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1569</a:t>
            </a:r>
            <a:r>
              <a:rPr lang="ja-JP" altLang="en-US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0C090E-266E-B69E-D26B-13EC34827E8B}"/>
              </a:ext>
            </a:extLst>
          </p:cNvPr>
          <p:cNvSpPr txBox="1"/>
          <p:nvPr/>
        </p:nvSpPr>
        <p:spPr>
          <a:xfrm>
            <a:off x="816429" y="188322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重要文化財　宮素然　明妃出塞図（部分）</a:t>
            </a:r>
            <a:endParaRPr lang="ja-JP" altLang="en-US" b="1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AB3B2F-7610-E83F-43E9-A651B9332011}"/>
              </a:ext>
            </a:extLst>
          </p:cNvPr>
          <p:cNvSpPr txBox="1"/>
          <p:nvPr/>
        </p:nvSpPr>
        <p:spPr>
          <a:xfrm>
            <a:off x="6422571" y="3826524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沈周　菊花文禽図（</a:t>
            </a:r>
            <a:r>
              <a:rPr lang="ja-JP" altLang="en-US" b="1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部分）</a:t>
            </a:r>
            <a:endParaRPr lang="ja-JP" altLang="en-US" b="1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明・正徳４年（</a:t>
            </a:r>
            <a:r>
              <a:rPr lang="en-US" altLang="ja-JP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1509</a:t>
            </a:r>
            <a:r>
              <a:rPr lang="ja-JP" altLang="en-US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6843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3</cp:revision>
  <dcterms:created xsi:type="dcterms:W3CDTF">2023-09-13T07:23:36Z</dcterms:created>
  <dcterms:modified xsi:type="dcterms:W3CDTF">2023-09-13T08:33:19Z</dcterms:modified>
</cp:coreProperties>
</file>