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4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E4441-B24D-507A-7F1D-AC6EE50E6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D540DF-F145-C06C-1072-5BB247B3E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FE10E5-F279-A661-4C9E-02C7331D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3F2F-08D1-4CB9-B084-4735A8F8C2E1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8FCCC-E766-95A8-5561-3289FF7B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81D37-0C9E-55F8-E7F9-01865732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E647-65E8-42AC-8198-60378654D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54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618A9-75DD-8F3A-AE4F-308EA3BF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3126E3-4090-7666-7E3D-05233B443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2047E3-6588-59BE-A7B5-984985F9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3F2F-08D1-4CB9-B084-4735A8F8C2E1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60020B-4FEF-C7B5-9AF2-F46F9F9B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F27500-749C-2672-6074-68D4E269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E647-65E8-42AC-8198-60378654D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18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1E9918-B31C-4F93-1207-A9B778F73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1E0894-0D9E-4286-0F80-8E1CB3713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023BB-1520-173C-25E4-9FCD7DFA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3F2F-08D1-4CB9-B084-4735A8F8C2E1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CDF903-D270-E683-9787-77F62C18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A07F2E-BFE6-421E-C317-BF91FBAC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E647-65E8-42AC-8198-60378654D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22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DB4920-1638-C46C-6446-35A7734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EF3337-0420-F370-3DF7-69362DDB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589F7-FD2B-CE04-D931-7ADFB0FC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3F2F-08D1-4CB9-B084-4735A8F8C2E1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ED6F8E-9887-AC65-DD42-1496ACFB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5F063-07F9-9A79-9619-530FB0E3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E647-65E8-42AC-8198-60378654D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06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D553A-4680-6413-AE9D-90F600BF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A2368-F3E0-8A90-1390-F2038B085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4E359D-5068-59C5-A3CF-98849D76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3F2F-08D1-4CB9-B084-4735A8F8C2E1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42971-9609-D5BE-F96B-E3CBE5D7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EF72C9-CB97-A97F-C9EC-6BF1617D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E647-65E8-42AC-8198-60378654D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85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07BC8-1FCD-0266-4FD0-E1C9038F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FB953F-CFCC-4C28-EE59-068E0BECC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96058B-1595-EC0A-3361-92BDE568E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8C5362-D2B6-70E8-D83D-A14714CC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3F2F-08D1-4CB9-B084-4735A8F8C2E1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54A0E5-6318-047D-EEE6-71FB1253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1F748B-CD05-E594-6E49-94C4A35D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E647-65E8-42AC-8198-60378654D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2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4F564F-EFE4-885F-67EC-49C86671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FD904D-4281-B063-292E-1DE51D03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30E886-E590-4935-DEF6-FA32E9372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54D25E-40F7-7246-B327-AF1F6AA73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49BF6D-35CA-60C4-1414-6307244A7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5E132C-6FA0-F592-CBB7-E92D5976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3F2F-08D1-4CB9-B084-4735A8F8C2E1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533718-6DD8-7395-04E5-58D62028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6A71BE-C4BB-2309-5670-9B35F995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E647-65E8-42AC-8198-60378654D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25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95C09-0DB2-DE29-8956-E4F952F4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D5F6D6-3AC9-74EA-55BC-6780CA9D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3F2F-08D1-4CB9-B084-4735A8F8C2E1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3E0A2F-E1BE-0377-BD91-59896509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B38FC6-CAF3-C113-28EC-86C9CF61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E647-65E8-42AC-8198-60378654D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23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C74679-3243-1FA5-1345-FD5B5F17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3F2F-08D1-4CB9-B084-4735A8F8C2E1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192000-BFFF-9CD4-C263-14B61AC1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AC0CD0-2384-B072-9716-2479B211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E647-65E8-42AC-8198-60378654D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6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02C5F0-197E-CA8B-9B5F-3FDA619D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77F3AA-0C94-2348-258A-7347C69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1BA287-E98E-E784-A392-8FA45DECC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A944DA-5BFF-6809-A34C-8BFBF307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3F2F-08D1-4CB9-B084-4735A8F8C2E1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569C7B-7552-15FF-F9D5-48B2559B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312367-27B2-6954-A6C7-6E344884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E647-65E8-42AC-8198-60378654D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38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CA136-F68A-0F90-9652-F94AEA6F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81AB9D-6FD1-62D1-80D6-FAC68FF52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C7C97A-2115-FF33-169A-E6D10DE51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862DDF-DA8D-0960-CA6D-0C00A176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3F2F-08D1-4CB9-B084-4735A8F8C2E1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C757A6-B4A4-4C4A-A622-C8A39078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5A7BDB-759D-B234-2229-84D37DB2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E647-65E8-42AC-8198-60378654D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09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E60ADF-323B-4943-58CB-EF7389CD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DA3BC8-9193-CBC7-CB7B-70B2794C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13A282-3A78-9109-BAF3-1DD22A51C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3F2F-08D1-4CB9-B084-4735A8F8C2E1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A29C1C-C40D-87B0-A336-61C62D27D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DBC191-F2C7-A5FB-0755-C6D883D83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7E647-65E8-42AC-8198-60378654D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40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633156-CDBA-9C6A-6D91-D3D3D6BBE173}"/>
              </a:ext>
            </a:extLst>
          </p:cNvPr>
          <p:cNvSpPr txBox="1"/>
          <p:nvPr/>
        </p:nvSpPr>
        <p:spPr>
          <a:xfrm>
            <a:off x="736270" y="783771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蒙古襲来絵詞（部分） </a:t>
            </a:r>
            <a:endParaRPr kumimoji="1" lang="ja-JP" altLang="en-US" sz="2400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E2ED67-E742-128A-8DF9-82CA616E68C4}"/>
              </a:ext>
            </a:extLst>
          </p:cNvPr>
          <p:cNvSpPr txBox="1"/>
          <p:nvPr/>
        </p:nvSpPr>
        <p:spPr>
          <a:xfrm>
            <a:off x="736269" y="160118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春日権現験記絵巻（部分）</a:t>
            </a:r>
            <a:endParaRPr kumimoji="1" lang="ja-JP" altLang="en-US" sz="2400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32350B-91F1-1BCB-E677-7F08D3A318B3}"/>
              </a:ext>
            </a:extLst>
          </p:cNvPr>
          <p:cNvSpPr txBox="1"/>
          <p:nvPr/>
        </p:nvSpPr>
        <p:spPr>
          <a:xfrm>
            <a:off x="736269" y="25017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絵師草紙（部分）</a:t>
            </a:r>
            <a:endParaRPr kumimoji="1" lang="ja-JP" altLang="en-US" sz="2400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0E8BAC-F519-554E-01FA-7E8863ADED88}"/>
              </a:ext>
            </a:extLst>
          </p:cNvPr>
          <p:cNvSpPr txBox="1"/>
          <p:nvPr/>
        </p:nvSpPr>
        <p:spPr>
          <a:xfrm>
            <a:off x="736269" y="3402281"/>
            <a:ext cx="5479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伊藤若冲</a:t>
            </a:r>
            <a:r>
              <a:rPr lang="en-US" altLang="ja-JP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動植綵絵</a:t>
            </a:r>
            <a:r>
              <a:rPr lang="en-US" altLang="ja-JP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のうち老松白鳳図 </a:t>
            </a:r>
            <a:endParaRPr kumimoji="1" lang="ja-JP" altLang="en-US" sz="2400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3122B85-A322-2DE9-6D64-996663F0937D}"/>
              </a:ext>
            </a:extLst>
          </p:cNvPr>
          <p:cNvSpPr txBox="1"/>
          <p:nvPr/>
        </p:nvSpPr>
        <p:spPr>
          <a:xfrm>
            <a:off x="736269" y="4261563"/>
            <a:ext cx="6442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伝狩野永徳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四季草花図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（旧八条宮家邸襖絵）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CD46BD-5E06-E199-833F-32AFC98FE112}"/>
              </a:ext>
            </a:extLst>
          </p:cNvPr>
          <p:cNvSpPr txBox="1"/>
          <p:nvPr/>
        </p:nvSpPr>
        <p:spPr>
          <a:xfrm>
            <a:off x="736268" y="4972540"/>
            <a:ext cx="441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川端玉章</a:t>
            </a:r>
            <a:r>
              <a:rPr lang="en-US" altLang="ja-JP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四時ノ名勝</a:t>
            </a:r>
            <a:r>
              <a:rPr lang="en-US" altLang="ja-JP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』1899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208AC9-5FF8-608A-ADBC-45ACC87EB1CE}"/>
              </a:ext>
            </a:extLst>
          </p:cNvPr>
          <p:cNvSpPr txBox="1"/>
          <p:nvPr/>
        </p:nvSpPr>
        <p:spPr>
          <a:xfrm>
            <a:off x="736268" y="5642253"/>
            <a:ext cx="5492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富岡鉄斎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武陵桃源瀛州神境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』1923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5FC8089-2569-A811-2162-0AA1697CC1AF}"/>
              </a:ext>
            </a:extLst>
          </p:cNvPr>
          <p:cNvSpPr txBox="1"/>
          <p:nvPr/>
        </p:nvSpPr>
        <p:spPr>
          <a:xfrm>
            <a:off x="741127" y="6336154"/>
            <a:ext cx="364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平福百穂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玉柏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』1928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85B2CFB-621B-6792-CF04-186AD2505FE0}"/>
              </a:ext>
            </a:extLst>
          </p:cNvPr>
          <p:cNvSpPr txBox="1"/>
          <p:nvPr/>
        </p:nvSpPr>
        <p:spPr>
          <a:xfrm>
            <a:off x="6356176" y="783771"/>
            <a:ext cx="4568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香川勝広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和歌浦図額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』1899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 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7ABEA6E-BFB2-2B77-F3E0-75C9B0151EA1}"/>
              </a:ext>
            </a:extLst>
          </p:cNvPr>
          <p:cNvSpPr txBox="1"/>
          <p:nvPr/>
        </p:nvSpPr>
        <p:spPr>
          <a:xfrm>
            <a:off x="6356176" y="1643053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王羲之筆 喪乱帖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CE6AC2-6C27-C757-30E6-B05026BBB00E}"/>
              </a:ext>
            </a:extLst>
          </p:cNvPr>
          <p:cNvSpPr txBox="1"/>
          <p:nvPr/>
        </p:nvSpPr>
        <p:spPr>
          <a:xfrm>
            <a:off x="6356176" y="2270902"/>
            <a:ext cx="456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川端玉章</a:t>
            </a:r>
            <a:r>
              <a:rPr lang="en-US" altLang="ja-JP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四時ノ名勝</a:t>
            </a:r>
            <a:r>
              <a:rPr lang="en-US" altLang="ja-JP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』1899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824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89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2</cp:revision>
  <dcterms:created xsi:type="dcterms:W3CDTF">2023-09-19T05:24:43Z</dcterms:created>
  <dcterms:modified xsi:type="dcterms:W3CDTF">2023-09-19T05:56:11Z</dcterms:modified>
</cp:coreProperties>
</file>