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3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B10D54-69D7-9736-8220-A2E8820DE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49EF697-F43C-C102-B4B5-E01B39C3D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78DE16-E2D0-E211-E595-3D59B3C89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C840-6226-4CFE-8E58-71E8A1AE735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57A685-29C3-D3A8-2E14-C18A8A23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89A17E-BC19-06E3-2448-70C4321ED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F541-CD26-492A-9AD1-9DB44E8B6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65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FEC133-71F3-B515-7BA9-D4D6D7B01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AA8FD8-FE69-BE50-3206-211351417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741094-0AE7-80D0-706B-1B8CAA3F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C840-6226-4CFE-8E58-71E8A1AE735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1C30C6-5474-98B9-06D8-57EF8FEC8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E0EF8B-B42B-243F-A007-05E2DAFF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F541-CD26-492A-9AD1-9DB44E8B6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32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898E4A0-A116-16F2-5678-6F8B838D0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06006E-4C9A-1A77-F1C4-75E2D928E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708F7E-A6F7-E690-AA70-46CADA4E8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C840-6226-4CFE-8E58-71E8A1AE735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5D8ACF-ED66-D004-66D9-3552D0C5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433A6D-2056-4B2A-7812-24927F7BD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F541-CD26-492A-9AD1-9DB44E8B6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99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15C962-A8A6-7A03-EAF1-E99B4DDD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AD406F-2E2C-88B0-69F3-AADCC43A4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BD793F-BEEA-50FB-48ED-50EA2F9B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C840-6226-4CFE-8E58-71E8A1AE735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6584A8-0F75-F52B-FACC-3E356081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AC3B48-7E35-7457-730A-DC9E6DCF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F541-CD26-492A-9AD1-9DB44E8B6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28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7205D6-4E96-E1E3-9670-1B2297E45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456BBB-DEAF-056A-A32B-2B8B0D3FA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6774D1-82DA-3EDE-A953-77EBE393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C840-6226-4CFE-8E58-71E8A1AE735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716F50-820C-9C80-F29C-C7E0980E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CEF21C-402F-9C7E-A3FE-5025C1784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F541-CD26-492A-9AD1-9DB44E8B6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31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4E8AFF-D075-F3C5-82A5-D6B2442D4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F2989B-2058-EA5F-818F-FAC89600B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8E014C-D51D-F791-FABA-6C61C877F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7BECA9-A508-7B7F-8E08-74A83A05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C840-6226-4CFE-8E58-71E8A1AE735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0368E4-6437-350E-5F5B-5194CA8CB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148441-6190-9FD0-6BA9-115BAB2F3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F541-CD26-492A-9AD1-9DB44E8B6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07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B5C0D9-26F3-8BE9-0623-95AC145FF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E6792D-6471-42D6-D4EB-7D0DDC2B3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5E07E45-99A9-0070-2C62-3ABA5A63E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6379BB1-CC76-CDD8-4BA4-E41348078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35E7F69-24A8-59E7-313F-3327BB82A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C4FA577-4DBE-28C3-B71F-6D54F6A74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C840-6226-4CFE-8E58-71E8A1AE735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568FA2C-E07F-0743-D7F5-324298E9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8C5C030-435E-C296-F021-7E6A2A3B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F541-CD26-492A-9AD1-9DB44E8B6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06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1F1AB3-9EA4-5F3A-78E8-3EE139CE9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07648C-22A3-7414-2195-04CECBDB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C840-6226-4CFE-8E58-71E8A1AE735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BEDABAC-8AEF-44F4-0725-0A308EA5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6176BF-6527-4199-90F6-58EABF03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F541-CD26-492A-9AD1-9DB44E8B6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20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B3BC52F-B1C2-2F68-6013-4428DC88F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C840-6226-4CFE-8E58-71E8A1AE735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C24676-8277-AA50-8796-A89D6B4A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6D0C235-4D17-0365-47CD-B7F3EF07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F541-CD26-492A-9AD1-9DB44E8B6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08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D45B92-6BAB-C920-2DCA-172A064C1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F64271-665B-B891-6996-237FD733E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5BADE5-228B-0586-497B-06B5546FA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F64A71-842E-A3A3-D4D8-E9C7F75A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C840-6226-4CFE-8E58-71E8A1AE735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34835F-C2BD-DE42-4497-A3DBE9B3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143C19-7C37-F433-778E-193A64FA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F541-CD26-492A-9AD1-9DB44E8B6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04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79BAA4-549A-54E2-8F37-E77B67EA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459121-F1F6-73CB-B85E-40ABFE806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E870141-5886-850E-0977-1B7084A27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AC4D88-9181-0794-0BC3-27A4BCF9F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C840-6226-4CFE-8E58-71E8A1AE735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7AF7ED-A6EF-9FB1-278F-748E7C2D9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C08BF4-26FD-25EB-9519-9A9ADB94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F541-CD26-492A-9AD1-9DB44E8B6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8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ABD584D-9D70-8CEB-7C62-7580F3B28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60BE8F-C0BD-422C-C5ED-825170BF8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FA8D32-E4DC-E227-E4A7-3CBE022F3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CC840-6226-4CFE-8E58-71E8A1AE735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47448F-48ED-D218-110F-EE29A75AC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F1B14B-AC2E-4CCC-7004-98BEA3B89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EF541-CD26-492A-9AD1-9DB44E8B6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70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CE18EDD-35E7-2AB0-4BF9-EAF320B748C9}"/>
              </a:ext>
            </a:extLst>
          </p:cNvPr>
          <p:cNvSpPr txBox="1"/>
          <p:nvPr/>
        </p:nvSpPr>
        <p:spPr>
          <a:xfrm>
            <a:off x="1160814" y="899994"/>
            <a:ext cx="9143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solidFill>
                  <a:schemeClr val="bg1">
                    <a:lumMod val="95000"/>
                  </a:schemeClr>
                </a:solidFill>
              </a:rPr>
              <a:t>https://commons.wikimedia.org/wiki/File:Wood_one_museum_of_art.jpg</a:t>
            </a:r>
            <a:endParaRPr lang="ja-JP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CEBF233-59E0-0251-1597-B39F4F9432F4}"/>
              </a:ext>
            </a:extLst>
          </p:cNvPr>
          <p:cNvSpPr txBox="1"/>
          <p:nvPr/>
        </p:nvSpPr>
        <p:spPr>
          <a:xfrm>
            <a:off x="1160814" y="2166648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伝周文 四季山水図（重要文化財）</a:t>
            </a:r>
            <a:endParaRPr lang="ja-JP" altLang="en-US" b="1" dirty="0">
              <a:solidFill>
                <a:schemeClr val="bg1">
                  <a:lumMod val="9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CC224F2-5E1B-B706-9220-E4DFE1CBB77E}"/>
              </a:ext>
            </a:extLst>
          </p:cNvPr>
          <p:cNvSpPr txBox="1"/>
          <p:nvPr/>
        </p:nvSpPr>
        <p:spPr>
          <a:xfrm>
            <a:off x="1253837" y="2877189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ゴッホ </a:t>
            </a:r>
            <a:r>
              <a:rPr lang="en-US" altLang="ja-JP" b="1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『</a:t>
            </a:r>
            <a:r>
              <a:rPr lang="zh-TW" altLang="en-US" b="1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農婦</a:t>
            </a:r>
            <a:r>
              <a:rPr lang="en-US" altLang="ja-JP" b="1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』</a:t>
            </a:r>
            <a:endParaRPr lang="ja-JP" altLang="en-US" b="1" dirty="0">
              <a:solidFill>
                <a:schemeClr val="bg1">
                  <a:lumMod val="9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9153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29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BIZ UDPゴシック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五十里　翔吾</dc:creator>
  <cp:lastModifiedBy>五十里　翔吾</cp:lastModifiedBy>
  <cp:revision>2</cp:revision>
  <dcterms:created xsi:type="dcterms:W3CDTF">2023-09-19T06:34:38Z</dcterms:created>
  <dcterms:modified xsi:type="dcterms:W3CDTF">2023-09-19T06:52:58Z</dcterms:modified>
</cp:coreProperties>
</file>