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3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00ADB-A5D3-91A5-CC2B-83268D11C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90C3D65-531F-6B55-D6A3-8CA5A3395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69BA1A-EB47-3655-7916-34F61EAF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CF4A-A4E6-4817-9072-DCEED8FCBB64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4BDF6-A1D2-A02A-6CBF-D01DD151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E2163D-E513-ADD9-E5D3-6514E991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B841-B682-434B-8D97-CCC6B840E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04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0616D-72D7-D3E3-09DF-B10EB907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4AE2D7-8632-5F9C-C827-C1D8D4C7A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A5AD6-901F-5F13-4719-AA5E3355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CF4A-A4E6-4817-9072-DCEED8FCBB64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203F16-AD42-2BF7-282C-FB99BF3A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DA0E3B-159E-C652-49D4-84F90132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B841-B682-434B-8D97-CCC6B840E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86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03E2D5-ECF2-8381-D887-70B7FDEF0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52CE31-12F7-013B-6E8F-6E8602A13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6A7C9-7074-ABFA-4AAE-77233499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CF4A-A4E6-4817-9072-DCEED8FCBB64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72EB44-6D26-7CDF-DAB4-3556F63D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5DFE21-4770-A631-DFA8-AFCA323A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B841-B682-434B-8D97-CCC6B840E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03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792194-C4E4-DC52-E08B-2EFCEF76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2D5D84-71F0-9EF8-A6A3-FEBA3D499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78D20F-8CD3-3696-A53F-6AD53375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CF4A-A4E6-4817-9072-DCEED8FCBB64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6B89E8-87D4-3987-F454-8EB28E47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E5183E-2473-F485-4FCC-E3F20535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B841-B682-434B-8D97-CCC6B840E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37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84AC7-C4D8-F9EE-FA0A-17EDD912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C309BE-C770-D033-B65A-2B20CDEE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77F5C6-65E7-D52B-D36D-3CB06AF6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CF4A-A4E6-4817-9072-DCEED8FCBB64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1FC7E8-EE28-30C2-D003-D8C9958A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11125F-0F27-073D-F4E8-3B606CEA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B841-B682-434B-8D97-CCC6B840E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36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A97DF-2B0B-63D3-D15D-E176D884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066E20-4B78-8ABF-233F-D47F5CBC9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0C3144-18D8-AA55-FEEF-37DEEFF81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AD761F-2AA0-EBED-69EE-C93A26D7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CF4A-A4E6-4817-9072-DCEED8FCBB64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779FB3-C8EA-6E7D-0C45-9E36DCF9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234B14-BD27-77F4-E0B9-F2D712C7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B841-B682-434B-8D97-CCC6B840E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90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C0592-7413-49E8-0683-518A14B2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2CF54E-227B-ECD2-B743-EECA2B75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8F93282-D748-169A-CB7F-9AA13F27F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38B8B69-0FE9-CC11-8EFA-B6B68C738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68254C-2305-AFFD-B5E5-99D235DA6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9F4039-AAA9-DE6E-7CF0-C342834A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CF4A-A4E6-4817-9072-DCEED8FCBB64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39F30BB-F45A-06D4-9606-0A4CF176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D92FC05-65EF-0AB4-AB80-58D6A26F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B841-B682-434B-8D97-CCC6B840E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22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41DFC-6142-E483-1781-2FE72CF8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216254-9780-B207-2B63-02923C89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CF4A-A4E6-4817-9072-DCEED8FCBB64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4ABF3A-8EE4-918F-2EC3-F4C6C55D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C7504A-1434-8F98-776C-DF975785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B841-B682-434B-8D97-CCC6B840E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39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D96A52-BF1A-F43A-D3FE-C7206E8C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CF4A-A4E6-4817-9072-DCEED8FCBB64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950D36-ED0C-7959-318F-7F50A77E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73D14F-6148-5E87-B2B8-3708B2B6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B841-B682-434B-8D97-CCC6B840E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84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84EF5-32BC-03EE-0DE9-E9D3E9CC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9419D2-06A2-0053-4095-5B74D6BE1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1020AB-CC4C-B0C1-195E-4F25D409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B1538E-1C71-5C7A-58B2-D77C6170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CF4A-A4E6-4817-9072-DCEED8FCBB64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5BBA25-121C-7AAF-8478-D3E16DB5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ED586E-7089-6599-7341-8E5C0AA0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B841-B682-434B-8D97-CCC6B840E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2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B6DB7-7547-F5BC-4854-2C98B564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D21419-4A39-C74D-A7CB-83664221C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28485F-4E59-E7AB-7ED8-F75360D6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17A0B6-17BE-7C1B-8FE4-3CFC2B12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CF4A-A4E6-4817-9072-DCEED8FCBB64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5D6794-2286-F8E1-0854-4E473054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447376-C0BC-0591-7DB9-0A58A1FC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B841-B682-434B-8D97-CCC6B840E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59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DA2037-C449-466D-9CD8-AAF1E1FC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47504D-D65B-EE42-58D6-6F6734E68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7E9AB6-E7CC-3735-E57C-344E323A0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BCF4A-A4E6-4817-9072-DCEED8FCBB64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4B5026-DF8A-6F01-E336-82530A379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682B62-FBBB-F860-DD3A-AD16762A8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B841-B682-434B-8D97-CCC6B840EA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58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FACF1A-33BA-63E9-909D-77A6031683C1}"/>
              </a:ext>
            </a:extLst>
          </p:cNvPr>
          <p:cNvSpPr txBox="1"/>
          <p:nvPr/>
        </p:nvSpPr>
        <p:spPr>
          <a:xfrm>
            <a:off x="1971304" y="2588821"/>
            <a:ext cx="5144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高橋由一</a:t>
            </a:r>
            <a:r>
              <a:rPr kumimoji="1" lang="en-US" altLang="zh-TW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</a:t>
            </a:r>
            <a:r>
              <a:rPr kumimoji="1" lang="zh-TW" altLang="en-US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宮城県庁門前図</a:t>
            </a:r>
            <a:r>
              <a:rPr kumimoji="1" lang="en-US" altLang="zh-TW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』1881</a:t>
            </a:r>
            <a:r>
              <a:rPr kumimoji="1" lang="zh-TW" altLang="en-US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 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005910-D7FE-FF8F-6874-3AD0935E9C98}"/>
              </a:ext>
            </a:extLst>
          </p:cNvPr>
          <p:cNvSpPr txBox="1"/>
          <p:nvPr/>
        </p:nvSpPr>
        <p:spPr>
          <a:xfrm>
            <a:off x="1971303" y="3691247"/>
            <a:ext cx="33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平福百穂</a:t>
            </a:r>
            <a:r>
              <a:rPr kumimoji="1" lang="en-US" altLang="zh-TW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</a:t>
            </a:r>
            <a:r>
              <a:rPr kumimoji="1" lang="zh-TW" altLang="en-US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猟</a:t>
            </a:r>
            <a:r>
              <a:rPr kumimoji="1" lang="en-US" altLang="zh-TW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』1920</a:t>
            </a:r>
            <a:r>
              <a:rPr kumimoji="1" lang="zh-TW" altLang="en-US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 </a:t>
            </a:r>
            <a:endParaRPr kumimoji="1" lang="ja-JP" altLang="en-US" sz="2400" b="1" dirty="0">
              <a:solidFill>
                <a:schemeClr val="bg1">
                  <a:lumMod val="9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B77CC2-AA38-5262-4845-70ABBBF404AA}"/>
              </a:ext>
            </a:extLst>
          </p:cNvPr>
          <p:cNvSpPr txBox="1"/>
          <p:nvPr/>
        </p:nvSpPr>
        <p:spPr>
          <a:xfrm>
            <a:off x="1971303" y="4327544"/>
            <a:ext cx="560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靉光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</a:t>
            </a:r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鳥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』1940</a:t>
            </a:r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年（洲之内コレクション）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65EF94-F345-9EC2-D5FF-FEBCBE78C479}"/>
              </a:ext>
            </a:extLst>
          </p:cNvPr>
          <p:cNvSpPr txBox="1"/>
          <p:nvPr/>
        </p:nvSpPr>
        <p:spPr>
          <a:xfrm>
            <a:off x="1971303" y="4968305"/>
            <a:ext cx="471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松本竣介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『</a:t>
            </a:r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ニコライ堂</a:t>
            </a:r>
            <a:r>
              <a:rPr kumimoji="1" lang="en-US" altLang="ja-JP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』1941</a:t>
            </a:r>
            <a:r>
              <a:rPr kumimoji="1" lang="ja-JP" altLang="en-US" sz="2400" b="1" dirty="0">
                <a:solidFill>
                  <a:schemeClr val="bg1">
                    <a:lumMod val="9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年頃 </a:t>
            </a:r>
          </a:p>
        </p:txBody>
      </p:sp>
    </p:spTree>
    <p:extLst>
      <p:ext uri="{BB962C8B-B14F-4D97-AF65-F5344CB8AC3E}">
        <p14:creationId xmlns:p14="http://schemas.microsoft.com/office/powerpoint/2010/main" val="313126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2</cp:revision>
  <dcterms:created xsi:type="dcterms:W3CDTF">2023-09-19T06:01:51Z</dcterms:created>
  <dcterms:modified xsi:type="dcterms:W3CDTF">2023-09-19T06:15:06Z</dcterms:modified>
</cp:coreProperties>
</file>