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3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8CBB5C-DDA3-8742-EACB-9E297B303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FE5B162-8245-C76B-70AD-48AA0B8E7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77AC58-CE8A-BC4C-835C-B71D5112C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2CC2-F8FA-4CEC-8289-0B680F16598C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8C9D8A-4604-C3DA-D8D2-BCE1AACA3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CC2AEC-D97E-E076-9A58-2ECBEED0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02B7-28A1-4F4F-8528-551DF30BE3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31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899811-5CAC-6F78-BF5B-84127F16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052FDE-06E2-3303-6E3E-C0BD30A1C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B16837-C6F4-3318-8EFB-77B9314C6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2CC2-F8FA-4CEC-8289-0B680F16598C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B0BA95-424F-D227-A3F2-ACC0EA30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BA2C10-C3B5-DBC1-9898-FB060F3B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02B7-28A1-4F4F-8528-551DF30BE3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5629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A506080-DBB9-C18D-C404-578F90780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FF7FC34-5471-3098-3195-B3C5A90D7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1E0AB5-52A3-C15F-AEBD-E89A571BC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2CC2-F8FA-4CEC-8289-0B680F16598C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F2D6F9-3D23-37C6-32C1-9C6C7C79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4B080B-6291-1479-B6ED-807C40DA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02B7-28A1-4F4F-8528-551DF30BE3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58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26B618-A229-A932-82BC-636518CC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DCBDE2-97CD-F469-668F-23F98B1CC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43FB9F-768C-7C72-F8A6-C29BDA511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2CC2-F8FA-4CEC-8289-0B680F16598C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FEC85F-AD83-63C8-1C2A-0AED10E0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2232D3-E443-D6E3-27BD-B5C06412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02B7-28A1-4F4F-8528-551DF30BE3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260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869466-1AF0-6176-549B-69942D9D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840008-C4F8-517E-0DB8-7724B47D2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D133CC-430E-1536-4DB5-4083FC2ED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2CC2-F8FA-4CEC-8289-0B680F16598C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8B72F6-67FF-9893-2DD5-FDC947EFC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23E0DF-7E81-8F88-DBC6-BAAAA627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02B7-28A1-4F4F-8528-551DF30BE3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88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94A86E-7872-1683-A8B5-491E89F19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A62288-694F-7BCD-1AA5-CDFF83080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F9AE7B2-9008-4061-BA82-9C912B3CF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8653C5-B752-EC92-0D71-AAF58657D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2CC2-F8FA-4CEC-8289-0B680F16598C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A9B63BE-5083-8E0A-D7C8-172DE06AA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FD9780-DC8F-243B-BCCE-2F655B48A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02B7-28A1-4F4F-8528-551DF30BE3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611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566927-8625-3B08-8BA4-3537143ED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FB1D40-9B1F-4DEB-EFF6-E0E6F97DA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E292F75-D790-4EFC-BA00-393BD2AB2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2097707-1FE1-FDC8-B640-53EE22A1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A18D2F9-BDDD-99E0-0F53-3A5C345F4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BC84011-32E9-3B79-08A6-A457BCD0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2CC2-F8FA-4CEC-8289-0B680F16598C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C6AFF0F-F13A-7268-90FD-7CC731C02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70DDA62-A5AD-EDAC-E19D-891EC381C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02B7-28A1-4F4F-8528-551DF30BE3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560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760285-7367-0D66-3920-FE68354EE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9CAA573-52E3-78C4-5C8E-AEAF08B08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2CC2-F8FA-4CEC-8289-0B680F16598C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32852CB-A799-3748-EDCC-6E4FDE074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845F8A6-3F81-D9A7-48EA-ED0B7992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02B7-28A1-4F4F-8528-551DF30BE3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020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F2C6D6D-363D-5EC0-89CD-B3FAB4CA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2CC2-F8FA-4CEC-8289-0B680F16598C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84FE879-47AB-B6EF-B852-78763DAD9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360976-FC4A-FD60-D013-B8F29A1F8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02B7-28A1-4F4F-8528-551DF30BE3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37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71CDB7-05B3-909C-4507-722B7F7D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EB9C72-8D71-1680-FC88-12A5ABF95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E7A293-5F7F-D7F0-42CB-28E2DBD8F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11191B-6603-EB0A-CB7E-0C140CEB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2CC2-F8FA-4CEC-8289-0B680F16598C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A74DBB8-180A-2975-7053-DD4F01AC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CA0C25-CEFA-33F7-E733-24CE592AC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02B7-28A1-4F4F-8528-551DF30BE3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68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75A27A-1F94-45B8-5BF9-77DA733A9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76AB3E4-FA1B-9837-5B1E-8D76F539DA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C5A5B4C-7915-1093-DAD6-D57EF8D48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88C891-5DEC-14EC-C49A-7D1002BA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2CC2-F8FA-4CEC-8289-0B680F16598C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9082E8-D6DE-ABD9-421B-F4951864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7EA561-3384-DACF-2E83-A12FE0BBE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02B7-28A1-4F4F-8528-551DF30BE3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28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E163FDD-18EF-0484-AD6A-54C48118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BC2D2C-3C62-9EDB-FF0B-3958D9D4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38AB81-9525-2273-5A83-2A02FB29A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12CC2-F8FA-4CEC-8289-0B680F16598C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EBD97C-C19F-BD50-8404-25F442A9F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912482-9744-C0A2-FB0F-691E521EA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702B7-28A1-4F4F-8528-551DF30BE3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329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400FA67-89B6-0963-D03F-0D21B70C5E5E}"/>
              </a:ext>
            </a:extLst>
          </p:cNvPr>
          <p:cNvSpPr txBox="1"/>
          <p:nvPr/>
        </p:nvSpPr>
        <p:spPr>
          <a:xfrm>
            <a:off x="1076219" y="4494212"/>
            <a:ext cx="10229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/>
              <a:t>https://commons.wikimedia.org/wiki/File:Museum_of_Modern_Art_Ibaraki.JPG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E6CAC0A-6410-854A-58AC-1B4EA8C46FCC}"/>
              </a:ext>
            </a:extLst>
          </p:cNvPr>
          <p:cNvSpPr txBox="1"/>
          <p:nvPr/>
        </p:nvSpPr>
        <p:spPr>
          <a:xfrm>
            <a:off x="1199408" y="1258784"/>
            <a:ext cx="267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5">
                    <a:lumMod val="50000"/>
                  </a:schemeClr>
                </a:solidFill>
              </a:rPr>
              <a:t>「熊野」木村武山 </a:t>
            </a:r>
            <a:r>
              <a:rPr kumimoji="1" lang="en-US" altLang="ja-JP" b="1" dirty="0">
                <a:solidFill>
                  <a:schemeClr val="accent5">
                    <a:lumMod val="50000"/>
                  </a:schemeClr>
                </a:solidFill>
              </a:rPr>
              <a:t>1902 </a:t>
            </a:r>
            <a:endParaRPr kumimoji="1" lang="ja-JP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BE21FB7-0E0A-9095-5BE1-BA7C8A427C97}"/>
              </a:ext>
            </a:extLst>
          </p:cNvPr>
          <p:cNvSpPr txBox="1"/>
          <p:nvPr/>
        </p:nvSpPr>
        <p:spPr>
          <a:xfrm>
            <a:off x="1199408" y="1981200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5">
                    <a:lumMod val="50000"/>
                  </a:schemeClr>
                </a:solidFill>
              </a:rPr>
              <a:t>「庭の雪」黒田清輝 </a:t>
            </a:r>
            <a:r>
              <a:rPr kumimoji="1" lang="en-US" altLang="ja-JP" b="1" dirty="0">
                <a:solidFill>
                  <a:schemeClr val="accent5">
                    <a:lumMod val="50000"/>
                  </a:schemeClr>
                </a:solidFill>
              </a:rPr>
              <a:t>1905 </a:t>
            </a:r>
            <a:endParaRPr kumimoji="1" lang="ja-JP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2215C5C-2F38-936F-BD8D-B8CF2B12AD74}"/>
              </a:ext>
            </a:extLst>
          </p:cNvPr>
          <p:cNvSpPr txBox="1"/>
          <p:nvPr/>
        </p:nvSpPr>
        <p:spPr>
          <a:xfrm>
            <a:off x="1199408" y="2720048"/>
            <a:ext cx="3849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5">
                    <a:lumMod val="50000"/>
                  </a:schemeClr>
                </a:solidFill>
              </a:rPr>
              <a:t>「ポンペイの廃墟」藤島武二 </a:t>
            </a:r>
            <a:r>
              <a:rPr kumimoji="1" lang="en-US" altLang="ja-JP" b="1" dirty="0">
                <a:solidFill>
                  <a:schemeClr val="accent5">
                    <a:lumMod val="50000"/>
                  </a:schemeClr>
                </a:solidFill>
              </a:rPr>
              <a:t>1908 </a:t>
            </a:r>
            <a:endParaRPr kumimoji="1" lang="ja-JP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E33DA5F-87C4-BEB3-4998-1CE6538B328D}"/>
              </a:ext>
            </a:extLst>
          </p:cNvPr>
          <p:cNvSpPr txBox="1"/>
          <p:nvPr/>
        </p:nvSpPr>
        <p:spPr>
          <a:xfrm>
            <a:off x="1199407" y="3399289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5">
                    <a:lumMod val="50000"/>
                  </a:schemeClr>
                </a:solidFill>
              </a:rPr>
              <a:t>「男の顔」中村彝 </a:t>
            </a:r>
            <a:r>
              <a:rPr kumimoji="1" lang="en-US" altLang="ja-JP" b="1" dirty="0">
                <a:solidFill>
                  <a:schemeClr val="accent5">
                    <a:lumMod val="50000"/>
                  </a:schemeClr>
                </a:solidFill>
              </a:rPr>
              <a:t>1920 </a:t>
            </a:r>
            <a:endParaRPr kumimoji="1" lang="ja-JP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485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47</Words>
  <Application>Microsoft Office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五十里　翔吾</dc:creator>
  <cp:lastModifiedBy>五十里　翔吾</cp:lastModifiedBy>
  <cp:revision>6</cp:revision>
  <dcterms:created xsi:type="dcterms:W3CDTF">2023-09-19T08:31:02Z</dcterms:created>
  <dcterms:modified xsi:type="dcterms:W3CDTF">2023-09-19T08:45:46Z</dcterms:modified>
</cp:coreProperties>
</file>