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3.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4.xml" ContentType="application/vnd.openxmlformats-officedocument.presentationml.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267" r:id="rId2"/>
    <p:sldId id="268" r:id="rId3"/>
    <p:sldId id="269" r:id="rId4"/>
    <p:sldId id="270" r:id="rId5"/>
    <p:sldId id="271" r:id="rId6"/>
    <p:sldId id="290" r:id="rId7"/>
    <p:sldId id="278" r:id="rId8"/>
    <p:sldId id="279" r:id="rId9"/>
    <p:sldId id="322" r:id="rId10"/>
    <p:sldId id="310" r:id="rId11"/>
    <p:sldId id="291" r:id="rId12"/>
    <p:sldId id="281" r:id="rId13"/>
    <p:sldId id="311" r:id="rId14"/>
    <p:sldId id="312" r:id="rId15"/>
    <p:sldId id="326" r:id="rId16"/>
    <p:sldId id="327" r:id="rId17"/>
    <p:sldId id="328" r:id="rId18"/>
    <p:sldId id="329" r:id="rId19"/>
    <p:sldId id="330" r:id="rId20"/>
    <p:sldId id="331" r:id="rId21"/>
    <p:sldId id="333" r:id="rId22"/>
    <p:sldId id="343" r:id="rId23"/>
    <p:sldId id="334" r:id="rId24"/>
    <p:sldId id="336" r:id="rId25"/>
    <p:sldId id="335" r:id="rId26"/>
    <p:sldId id="337" r:id="rId27"/>
    <p:sldId id="338" r:id="rId28"/>
    <p:sldId id="339" r:id="rId29"/>
    <p:sldId id="344" r:id="rId30"/>
    <p:sldId id="340" r:id="rId31"/>
    <p:sldId id="341" r:id="rId32"/>
    <p:sldId id="345" r:id="rId33"/>
    <p:sldId id="342"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V" initials="AV" lastIdx="2" clrIdx="0"/>
  <p:cmAuthor id="1" name="John Milton Zarate Martinez" initials="JMZM" lastIdx="4" clrIdx="1">
    <p:extLst>
      <p:ext uri="{19B8F6BF-5375-455C-9EA6-DF929625EA0E}">
        <p15:presenceInfo xmlns:p15="http://schemas.microsoft.com/office/powerpoint/2012/main" userId="S-1-5-21-3781284697-2118715698-2385681778-960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C42"/>
    <a:srgbClr val="49B2F2"/>
    <a:srgbClr val="F9509F"/>
    <a:srgbClr val="709022"/>
    <a:srgbClr val="12919B"/>
    <a:srgbClr val="7DB820"/>
    <a:srgbClr val="ED9F0B"/>
    <a:srgbClr val="F3C94A"/>
    <a:srgbClr val="83B21D"/>
    <a:srgbClr val="536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8" autoAdjust="0"/>
    <p:restoredTop sz="93779" autoAdjust="0"/>
  </p:normalViewPr>
  <p:slideViewPr>
    <p:cSldViewPr snapToGrid="0">
      <p:cViewPr varScale="1">
        <p:scale>
          <a:sx n="72" d="100"/>
          <a:sy n="72" d="100"/>
        </p:scale>
        <p:origin x="54" y="7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03T14:46:04.565" idx="1">
    <p:pos x="7497" y="517"/>
    <p:text>Tener cuidado con colocar muchas imágenes y que estas al final sean poco legibles, si se va a manejar a manera de íconos mucho mejor, pero estos deben ser sencillos, básicos y claros en el apoyo temático al texto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8-03T14:47:32.019" idx="2">
    <p:pos x="4716" y="3498"/>
    <p:text>Al utilizar imágenes tener en cuenta que es preferible fotografía a vectorizado, que esté relacionada con el tema y que si tiene personas sean con rasgos latinos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8-03T15:26:19.138" idx="3">
    <p:pos x="10" y="10"/>
    <p:text>El desarrollo que se utilice debe mostrar el contenido de cada tema uno a uno y no todos al tiempo en pantalla, pues es demasiada información para mostrarla junta</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8-03T17:10:09.795" idx="4">
    <p:pos x="3458" y="1654"/>
    <p:text>Tener cuidado al mostrar tanta información en pantalla, se puede utilizar un organizador por pestañas o alguna herramienta que no muestre mucha información en pantalla al tiempo</p:text>
    <p:extLst>
      <p:ext uri="{C676402C-5697-4E1C-873F-D02D1690AC5C}">
        <p15:threadingInfo xmlns:p15="http://schemas.microsoft.com/office/powerpoint/2012/main" timeZoneBias="300"/>
      </p:ext>
    </p:extLst>
  </p:cm>
</p:cmLst>
</file>

<file path=ppt/diagrams/_rels/data1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g"/><Relationship Id="rId1" Type="http://schemas.openxmlformats.org/officeDocument/2006/relationships/image" Target="../media/image59.jpeg"/></Relationships>
</file>

<file path=ppt/diagrams/_rels/data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image" Target="../media/image22.jpeg"/></Relationships>
</file>

<file path=ppt/diagrams/_rels/data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image" Target="../media/image27.jpeg"/><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diagrams/_rels/data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g"/><Relationship Id="rId1" Type="http://schemas.openxmlformats.org/officeDocument/2006/relationships/image" Target="../media/image59.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image" Target="../media/image22.jpeg"/></Relationships>
</file>

<file path=ppt/diagrams/_rels/drawing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image" Target="../media/image27.jpeg"/><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3D8EE-F895-48A0-9694-AF21A028CA9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s-CO"/>
        </a:p>
      </dgm:t>
    </dgm:pt>
    <dgm:pt modelId="{9E0DF18B-E0C8-4A25-9784-6100B6B09587}">
      <dgm:prSet phldrT="[Texto]" custT="1"/>
      <dgm:spPr/>
      <dgm:t>
        <a:bodyPr/>
        <a:lstStyle/>
        <a:p>
          <a:r>
            <a:rPr lang="es-ES_tradnl" sz="1000" b="1" dirty="0" smtClean="0">
              <a:latin typeface="Verdana" pitchFamily="34" charset="0"/>
              <a:ea typeface="Verdana" pitchFamily="34" charset="0"/>
              <a:cs typeface="Verdana" pitchFamily="34" charset="0"/>
            </a:rPr>
            <a:t>El acuerdo final para la terminación del conflicto y la construcción de una paz estable y duradera: desafíos para su implementación en materia agraria y política</a:t>
          </a:r>
          <a:endParaRPr lang="es-CO" sz="1000" b="1" dirty="0">
            <a:latin typeface="Verdana" pitchFamily="34" charset="0"/>
            <a:ea typeface="Verdana" pitchFamily="34" charset="0"/>
            <a:cs typeface="Verdana" pitchFamily="34" charset="0"/>
          </a:endParaRPr>
        </a:p>
      </dgm:t>
    </dgm:pt>
    <dgm:pt modelId="{10EEE238-053A-409B-BF53-0ECE8AC5E176}" type="parTrans" cxnId="{52AC2697-EADF-4C07-93C4-152C6231C3E4}">
      <dgm:prSet/>
      <dgm:spPr/>
      <dgm:t>
        <a:bodyPr/>
        <a:lstStyle/>
        <a:p>
          <a:endParaRPr lang="es-CO" sz="1000">
            <a:latin typeface="Verdana" pitchFamily="34" charset="0"/>
            <a:ea typeface="Verdana" pitchFamily="34" charset="0"/>
            <a:cs typeface="Verdana" pitchFamily="34" charset="0"/>
          </a:endParaRPr>
        </a:p>
      </dgm:t>
    </dgm:pt>
    <dgm:pt modelId="{F76AA009-57BA-426B-B9E6-49D612B74B34}" type="sibTrans" cxnId="{52AC2697-EADF-4C07-93C4-152C6231C3E4}">
      <dgm:prSet/>
      <dgm:spPr/>
      <dgm:t>
        <a:bodyPr/>
        <a:lstStyle/>
        <a:p>
          <a:endParaRPr lang="es-CO" sz="1000">
            <a:latin typeface="Verdana" pitchFamily="34" charset="0"/>
            <a:ea typeface="Verdana" pitchFamily="34" charset="0"/>
            <a:cs typeface="Verdana" pitchFamily="34" charset="0"/>
          </a:endParaRPr>
        </a:p>
      </dgm:t>
    </dgm:pt>
    <dgm:pt modelId="{AA2F66C8-6490-486F-94FD-5810074063F5}">
      <dgm:prSet phldrT="[Texto]" custT="1"/>
      <dgm:spPr/>
      <dgm:t>
        <a:bodyPr/>
        <a:lstStyle/>
        <a:p>
          <a:r>
            <a:rPr lang="es-CO" sz="1000" b="1" dirty="0" smtClean="0">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i="1" dirty="0" smtClean="0">
              <a:latin typeface="Verdana" pitchFamily="34" charset="0"/>
              <a:ea typeface="Verdana" pitchFamily="34" charset="0"/>
              <a:cs typeface="Verdana" pitchFamily="34" charset="0"/>
            </a:rPr>
            <a:t>RRI)</a:t>
          </a:r>
        </a:p>
      </dgm:t>
    </dgm:pt>
    <dgm:pt modelId="{2D99EF9A-4617-42AD-9BAD-680565315709}" type="parTrans" cxnId="{3D810EF8-0AC8-471B-A093-D318CE98606A}">
      <dgm:prSet/>
      <dgm:spPr/>
      <dgm:t>
        <a:bodyPr/>
        <a:lstStyle/>
        <a:p>
          <a:endParaRPr lang="es-CO" sz="1000">
            <a:latin typeface="Verdana" pitchFamily="34" charset="0"/>
            <a:ea typeface="Verdana" pitchFamily="34" charset="0"/>
            <a:cs typeface="Verdana" pitchFamily="34" charset="0"/>
          </a:endParaRPr>
        </a:p>
      </dgm:t>
    </dgm:pt>
    <dgm:pt modelId="{C1AB4545-BA50-4584-A24A-50A3D3BF054C}" type="sibTrans" cxnId="{3D810EF8-0AC8-471B-A093-D318CE98606A}">
      <dgm:prSet/>
      <dgm:spPr/>
      <dgm:t>
        <a:bodyPr/>
        <a:lstStyle/>
        <a:p>
          <a:endParaRPr lang="es-CO" sz="1000">
            <a:latin typeface="Verdana" pitchFamily="34" charset="0"/>
            <a:ea typeface="Verdana" pitchFamily="34" charset="0"/>
            <a:cs typeface="Verdana" pitchFamily="34" charset="0"/>
          </a:endParaRPr>
        </a:p>
      </dgm:t>
    </dgm:pt>
    <dgm:pt modelId="{22A2FA86-B753-476C-AD0F-E843A8FB22C9}">
      <dgm:prSet phldrT="[Texto]" custT="1"/>
      <dgm:spPr/>
      <dgm:t>
        <a:bodyPr/>
        <a:lstStyle/>
        <a:p>
          <a:r>
            <a:rPr lang="es-CO" sz="1000" b="1" dirty="0" smtClean="0">
              <a:latin typeface="Verdana" pitchFamily="34" charset="0"/>
              <a:ea typeface="Verdana" pitchFamily="34" charset="0"/>
              <a:cs typeface="Verdana" pitchFamily="34" charset="0"/>
            </a:rPr>
            <a:t>Desafíos para la implementación del punto 2 del Acuerdo Final de Paz: Participación política: apertura democrática para constru</a:t>
          </a:r>
          <a:r>
            <a:rPr lang="es-ES_tradnl" sz="1000" b="1" dirty="0" smtClean="0">
              <a:latin typeface="Verdana" pitchFamily="34" charset="0"/>
              <a:ea typeface="Verdana" pitchFamily="34" charset="0"/>
              <a:cs typeface="Verdana" pitchFamily="34" charset="0"/>
            </a:rPr>
            <a:t>ir la paz</a:t>
          </a:r>
          <a:endParaRPr lang="es-ES_tradnl" sz="1000" b="1" i="1" dirty="0" smtClean="0">
            <a:latin typeface="Verdana" pitchFamily="34" charset="0"/>
            <a:ea typeface="Verdana" pitchFamily="34" charset="0"/>
            <a:cs typeface="Verdana" pitchFamily="34" charset="0"/>
          </a:endParaRPr>
        </a:p>
      </dgm:t>
    </dgm:pt>
    <dgm:pt modelId="{B1170041-58CF-4C68-AA04-B4DEFDDA3C9C}" type="parTrans" cxnId="{B72827EA-4484-48AD-8910-2F20CF10846F}">
      <dgm:prSet/>
      <dgm:spPr/>
      <dgm:t>
        <a:bodyPr/>
        <a:lstStyle/>
        <a:p>
          <a:endParaRPr lang="es-CO" sz="1000">
            <a:latin typeface="Verdana" pitchFamily="34" charset="0"/>
            <a:ea typeface="Verdana" pitchFamily="34" charset="0"/>
            <a:cs typeface="Verdana" pitchFamily="34" charset="0"/>
          </a:endParaRPr>
        </a:p>
      </dgm:t>
    </dgm:pt>
    <dgm:pt modelId="{F7E5D90E-0AC9-4978-A7B4-24CF08236F35}" type="sibTrans" cxnId="{B72827EA-4484-48AD-8910-2F20CF10846F}">
      <dgm:prSet/>
      <dgm:spPr/>
      <dgm:t>
        <a:bodyPr/>
        <a:lstStyle/>
        <a:p>
          <a:endParaRPr lang="es-CO" sz="1000">
            <a:latin typeface="Verdana" pitchFamily="34" charset="0"/>
            <a:ea typeface="Verdana" pitchFamily="34" charset="0"/>
            <a:cs typeface="Verdana" pitchFamily="34" charset="0"/>
          </a:endParaRPr>
        </a:p>
      </dgm:t>
    </dgm:pt>
    <dgm:pt modelId="{D52C92E4-A1A9-4304-9601-D908529D7672}">
      <dgm:prSet phldrT="[Texto]" custT="1"/>
      <dgm:spPr/>
      <dgm:t>
        <a:bodyPr/>
        <a:lstStyle/>
        <a:p>
          <a:r>
            <a:rPr lang="es-ES_tradnl" sz="1000" dirty="0" smtClean="0">
              <a:latin typeface="Verdana" pitchFamily="34" charset="0"/>
              <a:ea typeface="Verdana" pitchFamily="34" charset="0"/>
              <a:cs typeface="Verdana" pitchFamily="34" charset="0"/>
            </a:rPr>
            <a:t> Breve contexto del campo colombiano</a:t>
          </a:r>
        </a:p>
      </dgm:t>
    </dgm:pt>
    <dgm:pt modelId="{4696E626-38B8-4FA4-9CEA-B5A6BF53A9ED}" type="parTrans" cxnId="{F94EC80C-82D2-4849-8912-70F934010150}">
      <dgm:prSet/>
      <dgm:spPr/>
      <dgm:t>
        <a:bodyPr/>
        <a:lstStyle/>
        <a:p>
          <a:endParaRPr lang="es-CO" sz="1000">
            <a:latin typeface="Verdana" pitchFamily="34" charset="0"/>
            <a:ea typeface="Verdana" pitchFamily="34" charset="0"/>
            <a:cs typeface="Verdana" pitchFamily="34" charset="0"/>
          </a:endParaRPr>
        </a:p>
      </dgm:t>
    </dgm:pt>
    <dgm:pt modelId="{581619F9-3A11-4A0C-B8AA-43405C3A5F9D}" type="sibTrans" cxnId="{F94EC80C-82D2-4849-8912-70F934010150}">
      <dgm:prSet/>
      <dgm:spPr/>
      <dgm:t>
        <a:bodyPr/>
        <a:lstStyle/>
        <a:p>
          <a:endParaRPr lang="es-CO" sz="1000">
            <a:latin typeface="Verdana" pitchFamily="34" charset="0"/>
            <a:ea typeface="Verdana" pitchFamily="34" charset="0"/>
            <a:cs typeface="Verdana" pitchFamily="34" charset="0"/>
          </a:endParaRPr>
        </a:p>
      </dgm:t>
    </dgm:pt>
    <dgm:pt modelId="{EFE894A1-9C49-41FE-9827-68F46CB9CF55}">
      <dgm:prSet phldrT="[Texto]" custT="1"/>
      <dgm:spPr/>
      <dgm:t>
        <a:bodyPr/>
        <a:lstStyle/>
        <a:p>
          <a:r>
            <a:rPr lang="es-ES_tradnl" sz="1000" dirty="0" smtClean="0">
              <a:latin typeface="Verdana" pitchFamily="34" charset="0"/>
              <a:ea typeface="Verdana" pitchFamily="34" charset="0"/>
              <a:cs typeface="Verdana" pitchFamily="34" charset="0"/>
            </a:rPr>
            <a:t> Descripción esquemática del acuerdo agrario</a:t>
          </a:r>
        </a:p>
      </dgm:t>
    </dgm:pt>
    <dgm:pt modelId="{12C51BF9-34C9-40EE-A245-CA7458E181CE}" type="parTrans" cxnId="{0C7EAFCD-986E-4F20-BB37-C5D4FDCB43A4}">
      <dgm:prSet/>
      <dgm:spPr/>
      <dgm:t>
        <a:bodyPr/>
        <a:lstStyle/>
        <a:p>
          <a:endParaRPr lang="es-CO" sz="1000">
            <a:latin typeface="Verdana" pitchFamily="34" charset="0"/>
            <a:ea typeface="Verdana" pitchFamily="34" charset="0"/>
            <a:cs typeface="Verdana" pitchFamily="34" charset="0"/>
          </a:endParaRPr>
        </a:p>
      </dgm:t>
    </dgm:pt>
    <dgm:pt modelId="{E9D88A6F-1337-444F-B296-7C78F3575240}" type="sibTrans" cxnId="{0C7EAFCD-986E-4F20-BB37-C5D4FDCB43A4}">
      <dgm:prSet/>
      <dgm:spPr/>
      <dgm:t>
        <a:bodyPr/>
        <a:lstStyle/>
        <a:p>
          <a:endParaRPr lang="es-CO" sz="1000">
            <a:latin typeface="Verdana" pitchFamily="34" charset="0"/>
            <a:ea typeface="Verdana" pitchFamily="34" charset="0"/>
            <a:cs typeface="Verdana" pitchFamily="34" charset="0"/>
          </a:endParaRPr>
        </a:p>
      </dgm:t>
    </dgm:pt>
    <dgm:pt modelId="{9E7162E0-70BD-4E21-85C2-7D6704B00727}">
      <dgm:prSet phldrT="[Texto]" custT="1"/>
      <dgm:spPr/>
      <dgm:t>
        <a:bodyPr/>
        <a:lstStyle/>
        <a:p>
          <a:r>
            <a:rPr lang="es-CO" sz="1000" dirty="0" smtClean="0">
              <a:latin typeface="Verdana" pitchFamily="34" charset="0"/>
              <a:ea typeface="Verdana" pitchFamily="34" charset="0"/>
              <a:cs typeface="Verdana" pitchFamily="34" charset="0"/>
            </a:rPr>
            <a:t> Los programas de desarrollo con enfoque territorial. </a:t>
          </a:r>
          <a:r>
            <a:rPr lang="es-ES_tradnl" sz="1000" dirty="0" smtClean="0">
              <a:latin typeface="Verdana" pitchFamily="34" charset="0"/>
              <a:ea typeface="Verdana" pitchFamily="34" charset="0"/>
              <a:cs typeface="Verdana" pitchFamily="34" charset="0"/>
            </a:rPr>
            <a:t>Decreto ley 883 de 2017</a:t>
          </a:r>
          <a:endParaRPr lang="es-CO" sz="1000" dirty="0" smtClean="0">
            <a:latin typeface="Verdana" pitchFamily="34" charset="0"/>
            <a:ea typeface="Verdana" pitchFamily="34" charset="0"/>
            <a:cs typeface="Verdana" pitchFamily="34" charset="0"/>
          </a:endParaRPr>
        </a:p>
      </dgm:t>
    </dgm:pt>
    <dgm:pt modelId="{8E742E41-8B5B-4ED6-9B5E-A4CE8490B929}" type="parTrans" cxnId="{DA5A34BE-21DD-4B41-896B-696328B77DCE}">
      <dgm:prSet/>
      <dgm:spPr/>
      <dgm:t>
        <a:bodyPr/>
        <a:lstStyle/>
        <a:p>
          <a:endParaRPr lang="es-CO" sz="1000">
            <a:latin typeface="Verdana" pitchFamily="34" charset="0"/>
            <a:ea typeface="Verdana" pitchFamily="34" charset="0"/>
            <a:cs typeface="Verdana" pitchFamily="34" charset="0"/>
          </a:endParaRPr>
        </a:p>
      </dgm:t>
    </dgm:pt>
    <dgm:pt modelId="{D9B93BE4-8164-4843-9B51-02217E59E645}" type="sibTrans" cxnId="{DA5A34BE-21DD-4B41-896B-696328B77DCE}">
      <dgm:prSet/>
      <dgm:spPr/>
      <dgm:t>
        <a:bodyPr/>
        <a:lstStyle/>
        <a:p>
          <a:endParaRPr lang="es-CO" sz="1000">
            <a:latin typeface="Verdana" pitchFamily="34" charset="0"/>
            <a:ea typeface="Verdana" pitchFamily="34" charset="0"/>
            <a:cs typeface="Verdana" pitchFamily="34" charset="0"/>
          </a:endParaRPr>
        </a:p>
      </dgm:t>
    </dgm:pt>
    <dgm:pt modelId="{0DB915F8-DF5D-40B2-B630-031CF57E0137}">
      <dgm:prSet phldrT="[Texto]" custT="1"/>
      <dgm:spPr/>
      <dgm:t>
        <a:bodyPr/>
        <a:lstStyle/>
        <a:p>
          <a:r>
            <a:rPr lang="es-ES_tradnl" sz="1000" dirty="0" smtClean="0">
              <a:latin typeface="Verdana" pitchFamily="34" charset="0"/>
              <a:ea typeface="Verdana" pitchFamily="34" charset="0"/>
              <a:cs typeface="Verdana" pitchFamily="34" charset="0"/>
            </a:rPr>
            <a:t>Algunas restricciones de la democracia participativa en Colombia</a:t>
          </a:r>
          <a:endParaRPr lang="en-US" sz="1000" dirty="0" smtClean="0">
            <a:latin typeface="Verdana" pitchFamily="34" charset="0"/>
            <a:ea typeface="Verdana" pitchFamily="34" charset="0"/>
            <a:cs typeface="Verdana" pitchFamily="34" charset="0"/>
          </a:endParaRPr>
        </a:p>
      </dgm:t>
    </dgm:pt>
    <dgm:pt modelId="{1294194F-C459-422B-B8F4-34645FB0EE04}" type="parTrans" cxnId="{D35B9F4E-1302-4257-8C85-B53566592D9A}">
      <dgm:prSet/>
      <dgm:spPr/>
      <dgm:t>
        <a:bodyPr/>
        <a:lstStyle/>
        <a:p>
          <a:endParaRPr lang="es-CO" sz="1000">
            <a:latin typeface="Verdana" pitchFamily="34" charset="0"/>
            <a:ea typeface="Verdana" pitchFamily="34" charset="0"/>
            <a:cs typeface="Verdana" pitchFamily="34" charset="0"/>
          </a:endParaRPr>
        </a:p>
      </dgm:t>
    </dgm:pt>
    <dgm:pt modelId="{55B1D4FF-1D83-4B17-AEA8-88A951A77BD1}" type="sibTrans" cxnId="{D35B9F4E-1302-4257-8C85-B53566592D9A}">
      <dgm:prSet/>
      <dgm:spPr/>
      <dgm:t>
        <a:bodyPr/>
        <a:lstStyle/>
        <a:p>
          <a:endParaRPr lang="es-CO" sz="1000">
            <a:latin typeface="Verdana" pitchFamily="34" charset="0"/>
            <a:ea typeface="Verdana" pitchFamily="34" charset="0"/>
            <a:cs typeface="Verdana" pitchFamily="34" charset="0"/>
          </a:endParaRPr>
        </a:p>
      </dgm:t>
    </dgm:pt>
    <dgm:pt modelId="{1F323B05-8FE6-4AD0-94B7-C666F5D3CAC6}">
      <dgm:prSet phldrT="[Texto]" custT="1"/>
      <dgm:spPr/>
      <dgm:t>
        <a:bodyPr/>
        <a:lstStyle/>
        <a:p>
          <a:r>
            <a:rPr lang="es-ES_tradnl" sz="1000" dirty="0" smtClean="0">
              <a:latin typeface="Verdana" pitchFamily="34" charset="0"/>
              <a:ea typeface="Verdana" pitchFamily="34" charset="0"/>
              <a:cs typeface="Verdana" pitchFamily="34" charset="0"/>
            </a:rPr>
            <a:t> Descripción esquemática del acuerdo sobre participación política y apertura democrática</a:t>
          </a:r>
          <a:endParaRPr lang="en-US" sz="1000" dirty="0" smtClean="0">
            <a:latin typeface="Verdana" pitchFamily="34" charset="0"/>
            <a:ea typeface="Verdana" pitchFamily="34" charset="0"/>
            <a:cs typeface="Verdana" pitchFamily="34" charset="0"/>
          </a:endParaRPr>
        </a:p>
      </dgm:t>
    </dgm:pt>
    <dgm:pt modelId="{F7AFB41C-D766-43B1-9533-4E985241AED9}" type="parTrans" cxnId="{32DDD8DF-60A6-4935-AE28-7C187BDB4514}">
      <dgm:prSet/>
      <dgm:spPr/>
      <dgm:t>
        <a:bodyPr/>
        <a:lstStyle/>
        <a:p>
          <a:endParaRPr lang="es-CO" sz="1000">
            <a:latin typeface="Verdana" pitchFamily="34" charset="0"/>
            <a:ea typeface="Verdana" pitchFamily="34" charset="0"/>
            <a:cs typeface="Verdana" pitchFamily="34" charset="0"/>
          </a:endParaRPr>
        </a:p>
      </dgm:t>
    </dgm:pt>
    <dgm:pt modelId="{3A0FF493-1445-4738-89EE-E3AC80C0A55F}" type="sibTrans" cxnId="{32DDD8DF-60A6-4935-AE28-7C187BDB4514}">
      <dgm:prSet/>
      <dgm:spPr/>
      <dgm:t>
        <a:bodyPr/>
        <a:lstStyle/>
        <a:p>
          <a:endParaRPr lang="es-CO" sz="1000">
            <a:latin typeface="Verdana" pitchFamily="34" charset="0"/>
            <a:ea typeface="Verdana" pitchFamily="34" charset="0"/>
            <a:cs typeface="Verdana" pitchFamily="34" charset="0"/>
          </a:endParaRPr>
        </a:p>
      </dgm:t>
    </dgm:pt>
    <dgm:pt modelId="{B6253D4B-B2EB-4511-8A38-00CA11064C7C}">
      <dgm:prSet custT="1"/>
      <dgm:spPr/>
      <dgm:t>
        <a:bodyPr/>
        <a:lstStyle/>
        <a:p>
          <a:r>
            <a:rPr lang="es-CO" sz="1000" dirty="0" smtClean="0">
              <a:latin typeface="Verdana" pitchFamily="34" charset="0"/>
              <a:ea typeface="Verdana" pitchFamily="34" charset="0"/>
              <a:cs typeface="Verdana" pitchFamily="34" charset="0"/>
            </a:rPr>
            <a:t> </a:t>
          </a:r>
          <a:r>
            <a:rPr lang="es-ES_tradnl" sz="1000" dirty="0" smtClean="0">
              <a:latin typeface="Verdana" pitchFamily="34" charset="0"/>
              <a:ea typeface="Verdana" pitchFamily="34" charset="0"/>
              <a:cs typeface="Verdana" pitchFamily="34" charset="0"/>
            </a:rPr>
            <a:t>Retos para la implementación del punto 2 del Acuerdo Final de Paz</a:t>
          </a:r>
          <a:endParaRPr lang="en-US" sz="1000" dirty="0"/>
        </a:p>
      </dgm:t>
    </dgm:pt>
    <dgm:pt modelId="{7994D584-4BB4-4AFD-ABD6-F15E690C5ED6}" type="parTrans" cxnId="{80E74AC6-FEEE-4B10-A457-A5DDEBC34B96}">
      <dgm:prSet/>
      <dgm:spPr/>
      <dgm:t>
        <a:bodyPr/>
        <a:lstStyle/>
        <a:p>
          <a:endParaRPr lang="en-US" sz="1000"/>
        </a:p>
      </dgm:t>
    </dgm:pt>
    <dgm:pt modelId="{EB9388BC-1C9A-431E-B0E3-772159456AAF}" type="sibTrans" cxnId="{80E74AC6-FEEE-4B10-A457-A5DDEBC34B96}">
      <dgm:prSet/>
      <dgm:spPr/>
      <dgm:t>
        <a:bodyPr/>
        <a:lstStyle/>
        <a:p>
          <a:endParaRPr lang="en-US" sz="1000"/>
        </a:p>
      </dgm:t>
    </dgm:pt>
    <dgm:pt modelId="{5CA1A895-54ED-4D52-929D-9D0BADCFE0DC}">
      <dgm:prSet custT="1"/>
      <dgm:spPr/>
      <dgm:t>
        <a:bodyPr/>
        <a:lstStyle/>
        <a:p>
          <a:r>
            <a:rPr lang="es-ES_tradnl" sz="1000" dirty="0" smtClean="0">
              <a:latin typeface="Verdana" pitchFamily="34" charset="0"/>
              <a:ea typeface="Verdana" pitchFamily="34" charset="0"/>
              <a:cs typeface="Verdana" pitchFamily="34" charset="0"/>
            </a:rPr>
            <a:t>Retos para la implementación del acuerdo agrario</a:t>
          </a:r>
          <a:endParaRPr lang="en-US" sz="1000" dirty="0">
            <a:latin typeface="Verdana" pitchFamily="34" charset="0"/>
            <a:ea typeface="Verdana" pitchFamily="34" charset="0"/>
            <a:cs typeface="Verdana" pitchFamily="34" charset="0"/>
          </a:endParaRPr>
        </a:p>
      </dgm:t>
    </dgm:pt>
    <dgm:pt modelId="{AE806B26-8431-4CD9-A3C4-498D9938F890}" type="parTrans" cxnId="{B191DB19-3296-4F9B-9449-D5F3D862C797}">
      <dgm:prSet/>
      <dgm:spPr/>
      <dgm:t>
        <a:bodyPr/>
        <a:lstStyle/>
        <a:p>
          <a:endParaRPr lang="en-US" sz="1000"/>
        </a:p>
      </dgm:t>
    </dgm:pt>
    <dgm:pt modelId="{91E75CBB-DAD0-448F-A63D-014D9485C200}" type="sibTrans" cxnId="{B191DB19-3296-4F9B-9449-D5F3D862C797}">
      <dgm:prSet/>
      <dgm:spPr/>
      <dgm:t>
        <a:bodyPr/>
        <a:lstStyle/>
        <a:p>
          <a:endParaRPr lang="en-US" sz="1000"/>
        </a:p>
      </dgm:t>
    </dgm:pt>
    <dgm:pt modelId="{B6DAFBBA-5246-48CC-AEF7-4112AB8B3E33}" type="pres">
      <dgm:prSet presAssocID="{C843D8EE-F895-48A0-9694-AF21A028CA92}" presName="hierChild1" presStyleCnt="0">
        <dgm:presLayoutVars>
          <dgm:orgChart val="1"/>
          <dgm:chPref val="1"/>
          <dgm:dir/>
          <dgm:animOne val="branch"/>
          <dgm:animLvl val="lvl"/>
          <dgm:resizeHandles/>
        </dgm:presLayoutVars>
      </dgm:prSet>
      <dgm:spPr/>
      <dgm:t>
        <a:bodyPr/>
        <a:lstStyle/>
        <a:p>
          <a:endParaRPr lang="es-CO"/>
        </a:p>
      </dgm:t>
    </dgm:pt>
    <dgm:pt modelId="{095F0EAE-CE3F-4605-8C07-808A53FCAB4B}" type="pres">
      <dgm:prSet presAssocID="{9E0DF18B-E0C8-4A25-9784-6100B6B09587}" presName="hierRoot1" presStyleCnt="0">
        <dgm:presLayoutVars>
          <dgm:hierBranch val="init"/>
        </dgm:presLayoutVars>
      </dgm:prSet>
      <dgm:spPr/>
    </dgm:pt>
    <dgm:pt modelId="{EDCDCD49-0ED6-4669-B725-2C41835FA468}" type="pres">
      <dgm:prSet presAssocID="{9E0DF18B-E0C8-4A25-9784-6100B6B09587}" presName="rootComposite1" presStyleCnt="0"/>
      <dgm:spPr/>
    </dgm:pt>
    <dgm:pt modelId="{23B14C7D-4DA1-4C2D-BA44-F254C0716F14}" type="pres">
      <dgm:prSet presAssocID="{9E0DF18B-E0C8-4A25-9784-6100B6B09587}" presName="rootText1" presStyleLbl="node0" presStyleIdx="0" presStyleCnt="1" custScaleX="306569">
        <dgm:presLayoutVars>
          <dgm:chPref val="3"/>
        </dgm:presLayoutVars>
      </dgm:prSet>
      <dgm:spPr/>
      <dgm:t>
        <a:bodyPr/>
        <a:lstStyle/>
        <a:p>
          <a:endParaRPr lang="es-CO"/>
        </a:p>
      </dgm:t>
    </dgm:pt>
    <dgm:pt modelId="{AC1F8BC9-0DAF-4D56-9A3E-0A2B8A2C4E8D}" type="pres">
      <dgm:prSet presAssocID="{9E0DF18B-E0C8-4A25-9784-6100B6B09587}" presName="rootConnector1" presStyleLbl="node1" presStyleIdx="0" presStyleCnt="0"/>
      <dgm:spPr/>
      <dgm:t>
        <a:bodyPr/>
        <a:lstStyle/>
        <a:p>
          <a:endParaRPr lang="es-CO"/>
        </a:p>
      </dgm:t>
    </dgm:pt>
    <dgm:pt modelId="{3C8569CB-8A19-43BD-A339-85740C9087DF}" type="pres">
      <dgm:prSet presAssocID="{9E0DF18B-E0C8-4A25-9784-6100B6B09587}" presName="hierChild2" presStyleCnt="0"/>
      <dgm:spPr/>
    </dgm:pt>
    <dgm:pt modelId="{7544091D-7A12-4B45-8AA9-C91892F40182}" type="pres">
      <dgm:prSet presAssocID="{2D99EF9A-4617-42AD-9BAD-680565315709}" presName="Name37" presStyleLbl="parChTrans1D2" presStyleIdx="0" presStyleCnt="2"/>
      <dgm:spPr/>
      <dgm:t>
        <a:bodyPr/>
        <a:lstStyle/>
        <a:p>
          <a:endParaRPr lang="es-CO"/>
        </a:p>
      </dgm:t>
    </dgm:pt>
    <dgm:pt modelId="{751D0A97-7FB0-4FBC-A6D4-9D386A447EE9}" type="pres">
      <dgm:prSet presAssocID="{AA2F66C8-6490-486F-94FD-5810074063F5}" presName="hierRoot2" presStyleCnt="0">
        <dgm:presLayoutVars>
          <dgm:hierBranch val="init"/>
        </dgm:presLayoutVars>
      </dgm:prSet>
      <dgm:spPr/>
    </dgm:pt>
    <dgm:pt modelId="{CAF7C1F2-C033-4B25-9D15-ADE8D1AA4F72}" type="pres">
      <dgm:prSet presAssocID="{AA2F66C8-6490-486F-94FD-5810074063F5}" presName="rootComposite" presStyleCnt="0"/>
      <dgm:spPr/>
    </dgm:pt>
    <dgm:pt modelId="{6FF0F136-92DC-4B50-BA6E-51E8FE1C0443}" type="pres">
      <dgm:prSet presAssocID="{AA2F66C8-6490-486F-94FD-5810074063F5}" presName="rootText" presStyleLbl="node2" presStyleIdx="0" presStyleCnt="2" custScaleX="218803" custLinFactNeighborX="-91751" custLinFactNeighborY="-9220">
        <dgm:presLayoutVars>
          <dgm:chPref val="3"/>
        </dgm:presLayoutVars>
      </dgm:prSet>
      <dgm:spPr/>
      <dgm:t>
        <a:bodyPr/>
        <a:lstStyle/>
        <a:p>
          <a:endParaRPr lang="es-CO"/>
        </a:p>
      </dgm:t>
    </dgm:pt>
    <dgm:pt modelId="{CB310700-AEA6-4816-9B8D-C4796BB40D16}" type="pres">
      <dgm:prSet presAssocID="{AA2F66C8-6490-486F-94FD-5810074063F5}" presName="rootConnector" presStyleLbl="node2" presStyleIdx="0" presStyleCnt="2"/>
      <dgm:spPr/>
      <dgm:t>
        <a:bodyPr/>
        <a:lstStyle/>
        <a:p>
          <a:endParaRPr lang="es-CO"/>
        </a:p>
      </dgm:t>
    </dgm:pt>
    <dgm:pt modelId="{5CC4FBA3-FAB7-4D7C-94D1-3E8F70E5BD12}" type="pres">
      <dgm:prSet presAssocID="{AA2F66C8-6490-486F-94FD-5810074063F5}" presName="hierChild4" presStyleCnt="0"/>
      <dgm:spPr/>
    </dgm:pt>
    <dgm:pt modelId="{37C52B9E-2DF0-48B8-B605-285DF7E4E9BA}" type="pres">
      <dgm:prSet presAssocID="{4696E626-38B8-4FA4-9CEA-B5A6BF53A9ED}" presName="Name37" presStyleLbl="parChTrans1D3" presStyleIdx="0" presStyleCnt="7"/>
      <dgm:spPr/>
      <dgm:t>
        <a:bodyPr/>
        <a:lstStyle/>
        <a:p>
          <a:endParaRPr lang="es-CO"/>
        </a:p>
      </dgm:t>
    </dgm:pt>
    <dgm:pt modelId="{4569AE9A-9234-4DB0-BDEC-55D1E31D39EC}" type="pres">
      <dgm:prSet presAssocID="{D52C92E4-A1A9-4304-9601-D908529D7672}" presName="hierRoot2" presStyleCnt="0">
        <dgm:presLayoutVars>
          <dgm:hierBranch val="init"/>
        </dgm:presLayoutVars>
      </dgm:prSet>
      <dgm:spPr/>
    </dgm:pt>
    <dgm:pt modelId="{C6696904-E7CE-4F2D-9D95-75D323B9BDAF}" type="pres">
      <dgm:prSet presAssocID="{D52C92E4-A1A9-4304-9601-D908529D7672}" presName="rootComposite" presStyleCnt="0"/>
      <dgm:spPr/>
    </dgm:pt>
    <dgm:pt modelId="{CDB50F7B-533F-475C-B477-F9007D016634}" type="pres">
      <dgm:prSet presAssocID="{D52C92E4-A1A9-4304-9601-D908529D7672}" presName="rootText" presStyleLbl="node3" presStyleIdx="0" presStyleCnt="7" custScaleX="125243">
        <dgm:presLayoutVars>
          <dgm:chPref val="3"/>
        </dgm:presLayoutVars>
      </dgm:prSet>
      <dgm:spPr/>
      <dgm:t>
        <a:bodyPr/>
        <a:lstStyle/>
        <a:p>
          <a:endParaRPr lang="es-CO"/>
        </a:p>
      </dgm:t>
    </dgm:pt>
    <dgm:pt modelId="{A5E45B3E-CD4A-42DB-AF5F-27F93702EDC5}" type="pres">
      <dgm:prSet presAssocID="{D52C92E4-A1A9-4304-9601-D908529D7672}" presName="rootConnector" presStyleLbl="node3" presStyleIdx="0" presStyleCnt="7"/>
      <dgm:spPr/>
      <dgm:t>
        <a:bodyPr/>
        <a:lstStyle/>
        <a:p>
          <a:endParaRPr lang="es-CO"/>
        </a:p>
      </dgm:t>
    </dgm:pt>
    <dgm:pt modelId="{F705CA21-D6E5-4E2C-A32A-D03E4F194741}" type="pres">
      <dgm:prSet presAssocID="{D52C92E4-A1A9-4304-9601-D908529D7672}" presName="hierChild4" presStyleCnt="0"/>
      <dgm:spPr/>
    </dgm:pt>
    <dgm:pt modelId="{7D64586B-38C2-48F1-AC9E-5233157FF57F}" type="pres">
      <dgm:prSet presAssocID="{D52C92E4-A1A9-4304-9601-D908529D7672}" presName="hierChild5" presStyleCnt="0"/>
      <dgm:spPr/>
    </dgm:pt>
    <dgm:pt modelId="{732DCB10-9C5B-4DC9-99E9-5FEFA5BFEF32}" type="pres">
      <dgm:prSet presAssocID="{12C51BF9-34C9-40EE-A245-CA7458E181CE}" presName="Name37" presStyleLbl="parChTrans1D3" presStyleIdx="1" presStyleCnt="7"/>
      <dgm:spPr/>
      <dgm:t>
        <a:bodyPr/>
        <a:lstStyle/>
        <a:p>
          <a:endParaRPr lang="es-CO"/>
        </a:p>
      </dgm:t>
    </dgm:pt>
    <dgm:pt modelId="{17FE2113-9E8F-41E2-9FF2-4E55AE84964D}" type="pres">
      <dgm:prSet presAssocID="{EFE894A1-9C49-41FE-9827-68F46CB9CF55}" presName="hierRoot2" presStyleCnt="0">
        <dgm:presLayoutVars>
          <dgm:hierBranch val="init"/>
        </dgm:presLayoutVars>
      </dgm:prSet>
      <dgm:spPr/>
    </dgm:pt>
    <dgm:pt modelId="{09F1F99B-491F-4E41-B88A-F5726B8949E5}" type="pres">
      <dgm:prSet presAssocID="{EFE894A1-9C49-41FE-9827-68F46CB9CF55}" presName="rootComposite" presStyleCnt="0"/>
      <dgm:spPr/>
    </dgm:pt>
    <dgm:pt modelId="{F505D924-CB99-42C5-A4E1-B7F19B851A3E}" type="pres">
      <dgm:prSet presAssocID="{EFE894A1-9C49-41FE-9827-68F46CB9CF55}" presName="rootText" presStyleLbl="node3" presStyleIdx="1" presStyleCnt="7" custScaleX="125243">
        <dgm:presLayoutVars>
          <dgm:chPref val="3"/>
        </dgm:presLayoutVars>
      </dgm:prSet>
      <dgm:spPr/>
      <dgm:t>
        <a:bodyPr/>
        <a:lstStyle/>
        <a:p>
          <a:endParaRPr lang="es-CO"/>
        </a:p>
      </dgm:t>
    </dgm:pt>
    <dgm:pt modelId="{5B408009-BA3C-4CE2-8A41-4B7B695ED205}" type="pres">
      <dgm:prSet presAssocID="{EFE894A1-9C49-41FE-9827-68F46CB9CF55}" presName="rootConnector" presStyleLbl="node3" presStyleIdx="1" presStyleCnt="7"/>
      <dgm:spPr/>
      <dgm:t>
        <a:bodyPr/>
        <a:lstStyle/>
        <a:p>
          <a:endParaRPr lang="es-CO"/>
        </a:p>
      </dgm:t>
    </dgm:pt>
    <dgm:pt modelId="{373B483A-4C07-4186-A857-BA79AEFC4CFE}" type="pres">
      <dgm:prSet presAssocID="{EFE894A1-9C49-41FE-9827-68F46CB9CF55}" presName="hierChild4" presStyleCnt="0"/>
      <dgm:spPr/>
    </dgm:pt>
    <dgm:pt modelId="{B28E77C8-A152-46ED-BAE4-EBEB2EFE9C6E}" type="pres">
      <dgm:prSet presAssocID="{EFE894A1-9C49-41FE-9827-68F46CB9CF55}" presName="hierChild5" presStyleCnt="0"/>
      <dgm:spPr/>
    </dgm:pt>
    <dgm:pt modelId="{2E582C6E-84EC-44F3-94B9-E7D6A52AF6C0}" type="pres">
      <dgm:prSet presAssocID="{8E742E41-8B5B-4ED6-9B5E-A4CE8490B929}" presName="Name37" presStyleLbl="parChTrans1D3" presStyleIdx="2" presStyleCnt="7"/>
      <dgm:spPr/>
      <dgm:t>
        <a:bodyPr/>
        <a:lstStyle/>
        <a:p>
          <a:endParaRPr lang="es-CO"/>
        </a:p>
      </dgm:t>
    </dgm:pt>
    <dgm:pt modelId="{17D61C0F-6C0A-46DF-A51C-03B60786F6EB}" type="pres">
      <dgm:prSet presAssocID="{9E7162E0-70BD-4E21-85C2-7D6704B00727}" presName="hierRoot2" presStyleCnt="0">
        <dgm:presLayoutVars>
          <dgm:hierBranch val="init"/>
        </dgm:presLayoutVars>
      </dgm:prSet>
      <dgm:spPr/>
    </dgm:pt>
    <dgm:pt modelId="{05CBCCF4-FFF3-48E3-85FE-A5A67E56065C}" type="pres">
      <dgm:prSet presAssocID="{9E7162E0-70BD-4E21-85C2-7D6704B00727}" presName="rootComposite" presStyleCnt="0"/>
      <dgm:spPr/>
    </dgm:pt>
    <dgm:pt modelId="{9C0507ED-D4CD-40DA-B5E0-E3C2C4A7F6A3}" type="pres">
      <dgm:prSet presAssocID="{9E7162E0-70BD-4E21-85C2-7D6704B00727}" presName="rootText" presStyleLbl="node3" presStyleIdx="2" presStyleCnt="7" custScaleX="127276" custLinFactNeighborX="16" custLinFactNeighborY="-1057">
        <dgm:presLayoutVars>
          <dgm:chPref val="3"/>
        </dgm:presLayoutVars>
      </dgm:prSet>
      <dgm:spPr/>
      <dgm:t>
        <a:bodyPr/>
        <a:lstStyle/>
        <a:p>
          <a:endParaRPr lang="es-CO"/>
        </a:p>
      </dgm:t>
    </dgm:pt>
    <dgm:pt modelId="{63BD2878-D761-4296-8299-7C73E3F47415}" type="pres">
      <dgm:prSet presAssocID="{9E7162E0-70BD-4E21-85C2-7D6704B00727}" presName="rootConnector" presStyleLbl="node3" presStyleIdx="2" presStyleCnt="7"/>
      <dgm:spPr/>
      <dgm:t>
        <a:bodyPr/>
        <a:lstStyle/>
        <a:p>
          <a:endParaRPr lang="es-CO"/>
        </a:p>
      </dgm:t>
    </dgm:pt>
    <dgm:pt modelId="{2E055043-01C4-4765-B091-7736D16622B4}" type="pres">
      <dgm:prSet presAssocID="{9E7162E0-70BD-4E21-85C2-7D6704B00727}" presName="hierChild4" presStyleCnt="0"/>
      <dgm:spPr/>
    </dgm:pt>
    <dgm:pt modelId="{725608C9-3B6B-4C6E-9BD9-DAA275BE4AB6}" type="pres">
      <dgm:prSet presAssocID="{9E7162E0-70BD-4E21-85C2-7D6704B00727}" presName="hierChild5" presStyleCnt="0"/>
      <dgm:spPr/>
    </dgm:pt>
    <dgm:pt modelId="{26868226-3CA5-4987-ACE3-1899FEB2A1F2}" type="pres">
      <dgm:prSet presAssocID="{AE806B26-8431-4CD9-A3C4-498D9938F890}" presName="Name37" presStyleLbl="parChTrans1D3" presStyleIdx="3" presStyleCnt="7"/>
      <dgm:spPr/>
      <dgm:t>
        <a:bodyPr/>
        <a:lstStyle/>
        <a:p>
          <a:endParaRPr lang="en-US"/>
        </a:p>
      </dgm:t>
    </dgm:pt>
    <dgm:pt modelId="{395E8F83-9503-4C91-B216-B471839B8356}" type="pres">
      <dgm:prSet presAssocID="{5CA1A895-54ED-4D52-929D-9D0BADCFE0DC}" presName="hierRoot2" presStyleCnt="0">
        <dgm:presLayoutVars>
          <dgm:hierBranch val="init"/>
        </dgm:presLayoutVars>
      </dgm:prSet>
      <dgm:spPr/>
    </dgm:pt>
    <dgm:pt modelId="{8751A2E9-DB13-4D40-8ED8-9A002302AA43}" type="pres">
      <dgm:prSet presAssocID="{5CA1A895-54ED-4D52-929D-9D0BADCFE0DC}" presName="rootComposite" presStyleCnt="0"/>
      <dgm:spPr/>
    </dgm:pt>
    <dgm:pt modelId="{8E9F071B-D721-48D2-8550-552D3F866F24}" type="pres">
      <dgm:prSet presAssocID="{5CA1A895-54ED-4D52-929D-9D0BADCFE0DC}" presName="rootText" presStyleLbl="node3" presStyleIdx="3" presStyleCnt="7" custScaleX="127341">
        <dgm:presLayoutVars>
          <dgm:chPref val="3"/>
        </dgm:presLayoutVars>
      </dgm:prSet>
      <dgm:spPr/>
      <dgm:t>
        <a:bodyPr/>
        <a:lstStyle/>
        <a:p>
          <a:endParaRPr lang="en-US"/>
        </a:p>
      </dgm:t>
    </dgm:pt>
    <dgm:pt modelId="{AB9F39B9-9E70-4A67-8DD9-D5904C74308E}" type="pres">
      <dgm:prSet presAssocID="{5CA1A895-54ED-4D52-929D-9D0BADCFE0DC}" presName="rootConnector" presStyleLbl="node3" presStyleIdx="3" presStyleCnt="7"/>
      <dgm:spPr/>
      <dgm:t>
        <a:bodyPr/>
        <a:lstStyle/>
        <a:p>
          <a:endParaRPr lang="en-US"/>
        </a:p>
      </dgm:t>
    </dgm:pt>
    <dgm:pt modelId="{9B0A3F43-5954-47F3-BAF0-AB0C15CB34E3}" type="pres">
      <dgm:prSet presAssocID="{5CA1A895-54ED-4D52-929D-9D0BADCFE0DC}" presName="hierChild4" presStyleCnt="0"/>
      <dgm:spPr/>
    </dgm:pt>
    <dgm:pt modelId="{9FD4D00F-440F-4D7E-AB8E-9B81A02057B3}" type="pres">
      <dgm:prSet presAssocID="{5CA1A895-54ED-4D52-929D-9D0BADCFE0DC}" presName="hierChild5" presStyleCnt="0"/>
      <dgm:spPr/>
    </dgm:pt>
    <dgm:pt modelId="{C75166C3-2902-479D-A56A-EC1862DD5948}" type="pres">
      <dgm:prSet presAssocID="{AA2F66C8-6490-486F-94FD-5810074063F5}" presName="hierChild5" presStyleCnt="0"/>
      <dgm:spPr/>
    </dgm:pt>
    <dgm:pt modelId="{C0F79683-B02F-4CD9-B012-0CE316559983}" type="pres">
      <dgm:prSet presAssocID="{B1170041-58CF-4C68-AA04-B4DEFDDA3C9C}" presName="Name37" presStyleLbl="parChTrans1D2" presStyleIdx="1" presStyleCnt="2"/>
      <dgm:spPr/>
      <dgm:t>
        <a:bodyPr/>
        <a:lstStyle/>
        <a:p>
          <a:endParaRPr lang="es-CO"/>
        </a:p>
      </dgm:t>
    </dgm:pt>
    <dgm:pt modelId="{3C36BEAA-3BB5-4469-B1DB-6174102B5858}" type="pres">
      <dgm:prSet presAssocID="{22A2FA86-B753-476C-AD0F-E843A8FB22C9}" presName="hierRoot2" presStyleCnt="0">
        <dgm:presLayoutVars>
          <dgm:hierBranch val="init"/>
        </dgm:presLayoutVars>
      </dgm:prSet>
      <dgm:spPr/>
    </dgm:pt>
    <dgm:pt modelId="{FB716DB0-0CBE-4042-9CA9-18505EA595E7}" type="pres">
      <dgm:prSet presAssocID="{22A2FA86-B753-476C-AD0F-E843A8FB22C9}" presName="rootComposite" presStyleCnt="0"/>
      <dgm:spPr/>
    </dgm:pt>
    <dgm:pt modelId="{93B31E51-9B7E-41CE-90D0-37F296EC3C0E}" type="pres">
      <dgm:prSet presAssocID="{22A2FA86-B753-476C-AD0F-E843A8FB22C9}" presName="rootText" presStyleLbl="node2" presStyleIdx="1" presStyleCnt="2" custScaleX="303017" custLinFactNeighborX="18994" custLinFactNeighborY="4437">
        <dgm:presLayoutVars>
          <dgm:chPref val="3"/>
        </dgm:presLayoutVars>
      </dgm:prSet>
      <dgm:spPr/>
      <dgm:t>
        <a:bodyPr/>
        <a:lstStyle/>
        <a:p>
          <a:endParaRPr lang="es-CO"/>
        </a:p>
      </dgm:t>
    </dgm:pt>
    <dgm:pt modelId="{33BFC515-5537-4202-B0C8-D947C0C437F2}" type="pres">
      <dgm:prSet presAssocID="{22A2FA86-B753-476C-AD0F-E843A8FB22C9}" presName="rootConnector" presStyleLbl="node2" presStyleIdx="1" presStyleCnt="2"/>
      <dgm:spPr/>
      <dgm:t>
        <a:bodyPr/>
        <a:lstStyle/>
        <a:p>
          <a:endParaRPr lang="es-CO"/>
        </a:p>
      </dgm:t>
    </dgm:pt>
    <dgm:pt modelId="{2C81F66F-71CB-4BB9-A742-B861C338B0F7}" type="pres">
      <dgm:prSet presAssocID="{22A2FA86-B753-476C-AD0F-E843A8FB22C9}" presName="hierChild4" presStyleCnt="0"/>
      <dgm:spPr/>
    </dgm:pt>
    <dgm:pt modelId="{B525B9FC-2AA7-4671-B437-E4FCDDB8316F}" type="pres">
      <dgm:prSet presAssocID="{1294194F-C459-422B-B8F4-34645FB0EE04}" presName="Name37" presStyleLbl="parChTrans1D3" presStyleIdx="4" presStyleCnt="7"/>
      <dgm:spPr/>
      <dgm:t>
        <a:bodyPr/>
        <a:lstStyle/>
        <a:p>
          <a:endParaRPr lang="es-CO"/>
        </a:p>
      </dgm:t>
    </dgm:pt>
    <dgm:pt modelId="{1276E058-BB3A-4EE2-9517-5295D06DD6E6}" type="pres">
      <dgm:prSet presAssocID="{0DB915F8-DF5D-40B2-B630-031CF57E0137}" presName="hierRoot2" presStyleCnt="0">
        <dgm:presLayoutVars>
          <dgm:hierBranch val="init"/>
        </dgm:presLayoutVars>
      </dgm:prSet>
      <dgm:spPr/>
    </dgm:pt>
    <dgm:pt modelId="{1D978055-2B9A-4441-9CC1-FCE55F615468}" type="pres">
      <dgm:prSet presAssocID="{0DB915F8-DF5D-40B2-B630-031CF57E0137}" presName="rootComposite" presStyleCnt="0"/>
      <dgm:spPr/>
    </dgm:pt>
    <dgm:pt modelId="{DF0D9FE3-4F0B-42FB-AB74-61BB48E6A7FB}" type="pres">
      <dgm:prSet presAssocID="{0DB915F8-DF5D-40B2-B630-031CF57E0137}" presName="rootText" presStyleLbl="node3" presStyleIdx="4" presStyleCnt="7" custScaleX="163425">
        <dgm:presLayoutVars>
          <dgm:chPref val="3"/>
        </dgm:presLayoutVars>
      </dgm:prSet>
      <dgm:spPr/>
      <dgm:t>
        <a:bodyPr/>
        <a:lstStyle/>
        <a:p>
          <a:endParaRPr lang="es-CO"/>
        </a:p>
      </dgm:t>
    </dgm:pt>
    <dgm:pt modelId="{B27F7625-DCE7-4A5C-BC1A-055A64DB07D6}" type="pres">
      <dgm:prSet presAssocID="{0DB915F8-DF5D-40B2-B630-031CF57E0137}" presName="rootConnector" presStyleLbl="node3" presStyleIdx="4" presStyleCnt="7"/>
      <dgm:spPr/>
      <dgm:t>
        <a:bodyPr/>
        <a:lstStyle/>
        <a:p>
          <a:endParaRPr lang="es-CO"/>
        </a:p>
      </dgm:t>
    </dgm:pt>
    <dgm:pt modelId="{FE2D59C7-F3E2-4758-82AB-DAD648728BCA}" type="pres">
      <dgm:prSet presAssocID="{0DB915F8-DF5D-40B2-B630-031CF57E0137}" presName="hierChild4" presStyleCnt="0"/>
      <dgm:spPr/>
    </dgm:pt>
    <dgm:pt modelId="{9332C59B-D94F-4A93-8FEB-9422F02A8349}" type="pres">
      <dgm:prSet presAssocID="{0DB915F8-DF5D-40B2-B630-031CF57E0137}" presName="hierChild5" presStyleCnt="0"/>
      <dgm:spPr/>
    </dgm:pt>
    <dgm:pt modelId="{F7DE62CD-2E17-41F4-8488-346B96CA76E6}" type="pres">
      <dgm:prSet presAssocID="{F7AFB41C-D766-43B1-9533-4E985241AED9}" presName="Name37" presStyleLbl="parChTrans1D3" presStyleIdx="5" presStyleCnt="7"/>
      <dgm:spPr/>
      <dgm:t>
        <a:bodyPr/>
        <a:lstStyle/>
        <a:p>
          <a:endParaRPr lang="es-CO"/>
        </a:p>
      </dgm:t>
    </dgm:pt>
    <dgm:pt modelId="{26C70BDF-0A52-4221-8600-6C94653D4921}" type="pres">
      <dgm:prSet presAssocID="{1F323B05-8FE6-4AD0-94B7-C666F5D3CAC6}" presName="hierRoot2" presStyleCnt="0">
        <dgm:presLayoutVars>
          <dgm:hierBranch val="init"/>
        </dgm:presLayoutVars>
      </dgm:prSet>
      <dgm:spPr/>
    </dgm:pt>
    <dgm:pt modelId="{F4F3DD7C-E2DE-4E0C-A003-3A695EA8AC4B}" type="pres">
      <dgm:prSet presAssocID="{1F323B05-8FE6-4AD0-94B7-C666F5D3CAC6}" presName="rootComposite" presStyleCnt="0"/>
      <dgm:spPr/>
    </dgm:pt>
    <dgm:pt modelId="{012681BC-21AE-4493-AE4A-655C35C88287}" type="pres">
      <dgm:prSet presAssocID="{1F323B05-8FE6-4AD0-94B7-C666F5D3CAC6}" presName="rootText" presStyleLbl="node3" presStyleIdx="5" presStyleCnt="7" custScaleX="162652">
        <dgm:presLayoutVars>
          <dgm:chPref val="3"/>
        </dgm:presLayoutVars>
      </dgm:prSet>
      <dgm:spPr/>
      <dgm:t>
        <a:bodyPr/>
        <a:lstStyle/>
        <a:p>
          <a:endParaRPr lang="es-CO"/>
        </a:p>
      </dgm:t>
    </dgm:pt>
    <dgm:pt modelId="{2357FD28-787F-48CF-A60B-E4A2620146B0}" type="pres">
      <dgm:prSet presAssocID="{1F323B05-8FE6-4AD0-94B7-C666F5D3CAC6}" presName="rootConnector" presStyleLbl="node3" presStyleIdx="5" presStyleCnt="7"/>
      <dgm:spPr/>
      <dgm:t>
        <a:bodyPr/>
        <a:lstStyle/>
        <a:p>
          <a:endParaRPr lang="es-CO"/>
        </a:p>
      </dgm:t>
    </dgm:pt>
    <dgm:pt modelId="{D1D6D259-FB23-41C4-94BA-836586ACA21B}" type="pres">
      <dgm:prSet presAssocID="{1F323B05-8FE6-4AD0-94B7-C666F5D3CAC6}" presName="hierChild4" presStyleCnt="0"/>
      <dgm:spPr/>
    </dgm:pt>
    <dgm:pt modelId="{CD671DF8-F686-4390-B135-5B209C5EA730}" type="pres">
      <dgm:prSet presAssocID="{1F323B05-8FE6-4AD0-94B7-C666F5D3CAC6}" presName="hierChild5" presStyleCnt="0"/>
      <dgm:spPr/>
    </dgm:pt>
    <dgm:pt modelId="{4EC5F454-09F3-46CC-9E95-1572F1CCAE88}" type="pres">
      <dgm:prSet presAssocID="{7994D584-4BB4-4AFD-ABD6-F15E690C5ED6}" presName="Name37" presStyleLbl="parChTrans1D3" presStyleIdx="6" presStyleCnt="7"/>
      <dgm:spPr/>
      <dgm:t>
        <a:bodyPr/>
        <a:lstStyle/>
        <a:p>
          <a:endParaRPr lang="en-US"/>
        </a:p>
      </dgm:t>
    </dgm:pt>
    <dgm:pt modelId="{4CA4F17C-2661-44B1-9CEB-3F7BD982E7D6}" type="pres">
      <dgm:prSet presAssocID="{B6253D4B-B2EB-4511-8A38-00CA11064C7C}" presName="hierRoot2" presStyleCnt="0">
        <dgm:presLayoutVars>
          <dgm:hierBranch val="init"/>
        </dgm:presLayoutVars>
      </dgm:prSet>
      <dgm:spPr/>
    </dgm:pt>
    <dgm:pt modelId="{139994C9-039B-4962-8937-1B6B64A9EDEC}" type="pres">
      <dgm:prSet presAssocID="{B6253D4B-B2EB-4511-8A38-00CA11064C7C}" presName="rootComposite" presStyleCnt="0"/>
      <dgm:spPr/>
    </dgm:pt>
    <dgm:pt modelId="{6BA9A614-E0FC-4122-92D6-F9792A80F3E3}" type="pres">
      <dgm:prSet presAssocID="{B6253D4B-B2EB-4511-8A38-00CA11064C7C}" presName="rootText" presStyleLbl="node3" presStyleIdx="6" presStyleCnt="7" custScaleX="162012">
        <dgm:presLayoutVars>
          <dgm:chPref val="3"/>
        </dgm:presLayoutVars>
      </dgm:prSet>
      <dgm:spPr/>
      <dgm:t>
        <a:bodyPr/>
        <a:lstStyle/>
        <a:p>
          <a:endParaRPr lang="en-US"/>
        </a:p>
      </dgm:t>
    </dgm:pt>
    <dgm:pt modelId="{FFDC1216-0196-4081-94D8-E539017CBA61}" type="pres">
      <dgm:prSet presAssocID="{B6253D4B-B2EB-4511-8A38-00CA11064C7C}" presName="rootConnector" presStyleLbl="node3" presStyleIdx="6" presStyleCnt="7"/>
      <dgm:spPr/>
      <dgm:t>
        <a:bodyPr/>
        <a:lstStyle/>
        <a:p>
          <a:endParaRPr lang="en-US"/>
        </a:p>
      </dgm:t>
    </dgm:pt>
    <dgm:pt modelId="{562E3B9C-2764-4B1C-A55C-804C98D3382F}" type="pres">
      <dgm:prSet presAssocID="{B6253D4B-B2EB-4511-8A38-00CA11064C7C}" presName="hierChild4" presStyleCnt="0"/>
      <dgm:spPr/>
    </dgm:pt>
    <dgm:pt modelId="{7A06411D-3028-4F4E-A914-D9E6446BFFB2}" type="pres">
      <dgm:prSet presAssocID="{B6253D4B-B2EB-4511-8A38-00CA11064C7C}" presName="hierChild5" presStyleCnt="0"/>
      <dgm:spPr/>
    </dgm:pt>
    <dgm:pt modelId="{9FA00932-D7C9-4FA2-BB8D-D6758F7FD8EE}" type="pres">
      <dgm:prSet presAssocID="{22A2FA86-B753-476C-AD0F-E843A8FB22C9}" presName="hierChild5" presStyleCnt="0"/>
      <dgm:spPr/>
    </dgm:pt>
    <dgm:pt modelId="{C91090F2-894C-4DED-9D00-00103D2C05D3}" type="pres">
      <dgm:prSet presAssocID="{9E0DF18B-E0C8-4A25-9784-6100B6B09587}" presName="hierChild3" presStyleCnt="0"/>
      <dgm:spPr/>
    </dgm:pt>
  </dgm:ptLst>
  <dgm:cxnLst>
    <dgm:cxn modelId="{5F4DEECF-C46D-40DF-BA60-E1D3D70A9AFB}" type="presOf" srcId="{D52C92E4-A1A9-4304-9601-D908529D7672}" destId="{A5E45B3E-CD4A-42DB-AF5F-27F93702EDC5}" srcOrd="1" destOrd="0" presId="urn:microsoft.com/office/officeart/2005/8/layout/orgChart1"/>
    <dgm:cxn modelId="{FEDBFFEA-7893-4682-B289-BE023B3F7A93}" type="presOf" srcId="{AE806B26-8431-4CD9-A3C4-498D9938F890}" destId="{26868226-3CA5-4987-ACE3-1899FEB2A1F2}" srcOrd="0" destOrd="0" presId="urn:microsoft.com/office/officeart/2005/8/layout/orgChart1"/>
    <dgm:cxn modelId="{2BAD9E13-1D67-4B40-A617-08567A334AC4}" type="presOf" srcId="{9E0DF18B-E0C8-4A25-9784-6100B6B09587}" destId="{AC1F8BC9-0DAF-4D56-9A3E-0A2B8A2C4E8D}" srcOrd="1" destOrd="0" presId="urn:microsoft.com/office/officeart/2005/8/layout/orgChart1"/>
    <dgm:cxn modelId="{D877C34E-95AA-48B1-B980-35A6C1BFCFDE}" type="presOf" srcId="{8E742E41-8B5B-4ED6-9B5E-A4CE8490B929}" destId="{2E582C6E-84EC-44F3-94B9-E7D6A52AF6C0}" srcOrd="0" destOrd="0" presId="urn:microsoft.com/office/officeart/2005/8/layout/orgChart1"/>
    <dgm:cxn modelId="{2C7C49E6-4782-4A2C-9B21-E44F006A7412}" type="presOf" srcId="{1F323B05-8FE6-4AD0-94B7-C666F5D3CAC6}" destId="{012681BC-21AE-4493-AE4A-655C35C88287}" srcOrd="0" destOrd="0" presId="urn:microsoft.com/office/officeart/2005/8/layout/orgChart1"/>
    <dgm:cxn modelId="{32DDD8DF-60A6-4935-AE28-7C187BDB4514}" srcId="{22A2FA86-B753-476C-AD0F-E843A8FB22C9}" destId="{1F323B05-8FE6-4AD0-94B7-C666F5D3CAC6}" srcOrd="1" destOrd="0" parTransId="{F7AFB41C-D766-43B1-9533-4E985241AED9}" sibTransId="{3A0FF493-1445-4738-89EE-E3AC80C0A55F}"/>
    <dgm:cxn modelId="{BF2A2366-319C-49FF-8ECF-3D81C9CFF36C}" type="presOf" srcId="{5CA1A895-54ED-4D52-929D-9D0BADCFE0DC}" destId="{AB9F39B9-9E70-4A67-8DD9-D5904C74308E}" srcOrd="1" destOrd="0" presId="urn:microsoft.com/office/officeart/2005/8/layout/orgChart1"/>
    <dgm:cxn modelId="{682AD914-CC80-495E-BE26-2801281AA904}" type="presOf" srcId="{22A2FA86-B753-476C-AD0F-E843A8FB22C9}" destId="{33BFC515-5537-4202-B0C8-D947C0C437F2}" srcOrd="1" destOrd="0" presId="urn:microsoft.com/office/officeart/2005/8/layout/orgChart1"/>
    <dgm:cxn modelId="{746037D2-C4A5-43B9-92CC-C2ACE19DC65F}" type="presOf" srcId="{2D99EF9A-4617-42AD-9BAD-680565315709}" destId="{7544091D-7A12-4B45-8AA9-C91892F40182}" srcOrd="0" destOrd="0" presId="urn:microsoft.com/office/officeart/2005/8/layout/orgChart1"/>
    <dgm:cxn modelId="{2217F238-7864-4277-B6B5-A6D4DA0B8105}" type="presOf" srcId="{B1170041-58CF-4C68-AA04-B4DEFDDA3C9C}" destId="{C0F79683-B02F-4CD9-B012-0CE316559983}" srcOrd="0" destOrd="0" presId="urn:microsoft.com/office/officeart/2005/8/layout/orgChart1"/>
    <dgm:cxn modelId="{26D834D3-DCE8-4831-BF4B-B366A2C65405}" type="presOf" srcId="{B6253D4B-B2EB-4511-8A38-00CA11064C7C}" destId="{FFDC1216-0196-4081-94D8-E539017CBA61}" srcOrd="1" destOrd="0" presId="urn:microsoft.com/office/officeart/2005/8/layout/orgChart1"/>
    <dgm:cxn modelId="{8EC1FE64-1936-4C70-A538-0AB252E5CE16}" type="presOf" srcId="{9E7162E0-70BD-4E21-85C2-7D6704B00727}" destId="{63BD2878-D761-4296-8299-7C73E3F47415}" srcOrd="1" destOrd="0" presId="urn:microsoft.com/office/officeart/2005/8/layout/orgChart1"/>
    <dgm:cxn modelId="{99827676-CC3F-4C66-B11E-E4F33D39CB78}" type="presOf" srcId="{22A2FA86-B753-476C-AD0F-E843A8FB22C9}" destId="{93B31E51-9B7E-41CE-90D0-37F296EC3C0E}" srcOrd="0" destOrd="0" presId="urn:microsoft.com/office/officeart/2005/8/layout/orgChart1"/>
    <dgm:cxn modelId="{20708DC5-7553-42C9-96C5-5B625C35C19E}" type="presOf" srcId="{9E7162E0-70BD-4E21-85C2-7D6704B00727}" destId="{9C0507ED-D4CD-40DA-B5E0-E3C2C4A7F6A3}" srcOrd="0" destOrd="0" presId="urn:microsoft.com/office/officeart/2005/8/layout/orgChart1"/>
    <dgm:cxn modelId="{87694FC4-2220-4E41-8884-AFEA81228538}" type="presOf" srcId="{D52C92E4-A1A9-4304-9601-D908529D7672}" destId="{CDB50F7B-533F-475C-B477-F9007D016634}" srcOrd="0" destOrd="0" presId="urn:microsoft.com/office/officeart/2005/8/layout/orgChart1"/>
    <dgm:cxn modelId="{E43D11FA-1C29-436D-A2E9-21760A0F1D51}" type="presOf" srcId="{0DB915F8-DF5D-40B2-B630-031CF57E0137}" destId="{DF0D9FE3-4F0B-42FB-AB74-61BB48E6A7FB}" srcOrd="0" destOrd="0" presId="urn:microsoft.com/office/officeart/2005/8/layout/orgChart1"/>
    <dgm:cxn modelId="{24754C8C-509D-44F2-9B27-29BABB581775}" type="presOf" srcId="{EFE894A1-9C49-41FE-9827-68F46CB9CF55}" destId="{F505D924-CB99-42C5-A4E1-B7F19B851A3E}" srcOrd="0" destOrd="0" presId="urn:microsoft.com/office/officeart/2005/8/layout/orgChart1"/>
    <dgm:cxn modelId="{0C7EAFCD-986E-4F20-BB37-C5D4FDCB43A4}" srcId="{AA2F66C8-6490-486F-94FD-5810074063F5}" destId="{EFE894A1-9C49-41FE-9827-68F46CB9CF55}" srcOrd="1" destOrd="0" parTransId="{12C51BF9-34C9-40EE-A245-CA7458E181CE}" sibTransId="{E9D88A6F-1337-444F-B296-7C78F3575240}"/>
    <dgm:cxn modelId="{F94EC80C-82D2-4849-8912-70F934010150}" srcId="{AA2F66C8-6490-486F-94FD-5810074063F5}" destId="{D52C92E4-A1A9-4304-9601-D908529D7672}" srcOrd="0" destOrd="0" parTransId="{4696E626-38B8-4FA4-9CEA-B5A6BF53A9ED}" sibTransId="{581619F9-3A11-4A0C-B8AA-43405C3A5F9D}"/>
    <dgm:cxn modelId="{2CFC7302-FA43-47D9-8B97-57B379CF5EB8}" type="presOf" srcId="{AA2F66C8-6490-486F-94FD-5810074063F5}" destId="{6FF0F136-92DC-4B50-BA6E-51E8FE1C0443}" srcOrd="0" destOrd="0" presId="urn:microsoft.com/office/officeart/2005/8/layout/orgChart1"/>
    <dgm:cxn modelId="{B191DB19-3296-4F9B-9449-D5F3D862C797}" srcId="{AA2F66C8-6490-486F-94FD-5810074063F5}" destId="{5CA1A895-54ED-4D52-929D-9D0BADCFE0DC}" srcOrd="3" destOrd="0" parTransId="{AE806B26-8431-4CD9-A3C4-498D9938F890}" sibTransId="{91E75CBB-DAD0-448F-A63D-014D9485C200}"/>
    <dgm:cxn modelId="{300D2C03-3393-48CB-818A-4751F349F9E1}" type="presOf" srcId="{EFE894A1-9C49-41FE-9827-68F46CB9CF55}" destId="{5B408009-BA3C-4CE2-8A41-4B7B695ED205}" srcOrd="1" destOrd="0" presId="urn:microsoft.com/office/officeart/2005/8/layout/orgChart1"/>
    <dgm:cxn modelId="{267FA787-4404-49EC-B7BA-38A62A0F7EC7}" type="presOf" srcId="{F7AFB41C-D766-43B1-9533-4E985241AED9}" destId="{F7DE62CD-2E17-41F4-8488-346B96CA76E6}" srcOrd="0" destOrd="0" presId="urn:microsoft.com/office/officeart/2005/8/layout/orgChart1"/>
    <dgm:cxn modelId="{039FA972-0CCE-44B5-9677-B56CBA047780}" type="presOf" srcId="{1F323B05-8FE6-4AD0-94B7-C666F5D3CAC6}" destId="{2357FD28-787F-48CF-A60B-E4A2620146B0}" srcOrd="1" destOrd="0" presId="urn:microsoft.com/office/officeart/2005/8/layout/orgChart1"/>
    <dgm:cxn modelId="{C1874E1B-0B36-4D19-9AC0-F6F02628E793}" type="presOf" srcId="{0DB915F8-DF5D-40B2-B630-031CF57E0137}" destId="{B27F7625-DCE7-4A5C-BC1A-055A64DB07D6}" srcOrd="1" destOrd="0" presId="urn:microsoft.com/office/officeart/2005/8/layout/orgChart1"/>
    <dgm:cxn modelId="{33723952-8C35-4DBF-B38C-15939AF34EE7}" type="presOf" srcId="{B6253D4B-B2EB-4511-8A38-00CA11064C7C}" destId="{6BA9A614-E0FC-4122-92D6-F9792A80F3E3}" srcOrd="0" destOrd="0" presId="urn:microsoft.com/office/officeart/2005/8/layout/orgChart1"/>
    <dgm:cxn modelId="{A521C574-9E57-41CF-8C1E-26BDDC7B3F32}" type="presOf" srcId="{C843D8EE-F895-48A0-9694-AF21A028CA92}" destId="{B6DAFBBA-5246-48CC-AEF7-4112AB8B3E33}" srcOrd="0" destOrd="0" presId="urn:microsoft.com/office/officeart/2005/8/layout/orgChart1"/>
    <dgm:cxn modelId="{A8B6794B-B1F1-49B7-9EB4-69FFC7B97DC9}" type="presOf" srcId="{9E0DF18B-E0C8-4A25-9784-6100B6B09587}" destId="{23B14C7D-4DA1-4C2D-BA44-F254C0716F14}" srcOrd="0" destOrd="0" presId="urn:microsoft.com/office/officeart/2005/8/layout/orgChart1"/>
    <dgm:cxn modelId="{B72827EA-4484-48AD-8910-2F20CF10846F}" srcId="{9E0DF18B-E0C8-4A25-9784-6100B6B09587}" destId="{22A2FA86-B753-476C-AD0F-E843A8FB22C9}" srcOrd="1" destOrd="0" parTransId="{B1170041-58CF-4C68-AA04-B4DEFDDA3C9C}" sibTransId="{F7E5D90E-0AC9-4978-A7B4-24CF08236F35}"/>
    <dgm:cxn modelId="{D35B9F4E-1302-4257-8C85-B53566592D9A}" srcId="{22A2FA86-B753-476C-AD0F-E843A8FB22C9}" destId="{0DB915F8-DF5D-40B2-B630-031CF57E0137}" srcOrd="0" destOrd="0" parTransId="{1294194F-C459-422B-B8F4-34645FB0EE04}" sibTransId="{55B1D4FF-1D83-4B17-AEA8-88A951A77BD1}"/>
    <dgm:cxn modelId="{9061085D-48E0-473A-B48E-542E9CF0EB35}" type="presOf" srcId="{12C51BF9-34C9-40EE-A245-CA7458E181CE}" destId="{732DCB10-9C5B-4DC9-99E9-5FEFA5BFEF32}" srcOrd="0" destOrd="0" presId="urn:microsoft.com/office/officeart/2005/8/layout/orgChart1"/>
    <dgm:cxn modelId="{52AC2697-EADF-4C07-93C4-152C6231C3E4}" srcId="{C843D8EE-F895-48A0-9694-AF21A028CA92}" destId="{9E0DF18B-E0C8-4A25-9784-6100B6B09587}" srcOrd="0" destOrd="0" parTransId="{10EEE238-053A-409B-BF53-0ECE8AC5E176}" sibTransId="{F76AA009-57BA-426B-B9E6-49D612B74B34}"/>
    <dgm:cxn modelId="{DA5A34BE-21DD-4B41-896B-696328B77DCE}" srcId="{AA2F66C8-6490-486F-94FD-5810074063F5}" destId="{9E7162E0-70BD-4E21-85C2-7D6704B00727}" srcOrd="2" destOrd="0" parTransId="{8E742E41-8B5B-4ED6-9B5E-A4CE8490B929}" sibTransId="{D9B93BE4-8164-4843-9B51-02217E59E645}"/>
    <dgm:cxn modelId="{CF080C47-43C7-426B-AEF9-C08726BC219B}" type="presOf" srcId="{7994D584-4BB4-4AFD-ABD6-F15E690C5ED6}" destId="{4EC5F454-09F3-46CC-9E95-1572F1CCAE88}" srcOrd="0" destOrd="0" presId="urn:microsoft.com/office/officeart/2005/8/layout/orgChart1"/>
    <dgm:cxn modelId="{C10A1ED8-BAC7-408B-B575-62A63407E463}" type="presOf" srcId="{1294194F-C459-422B-B8F4-34645FB0EE04}" destId="{B525B9FC-2AA7-4671-B437-E4FCDDB8316F}" srcOrd="0" destOrd="0" presId="urn:microsoft.com/office/officeart/2005/8/layout/orgChart1"/>
    <dgm:cxn modelId="{80E74AC6-FEEE-4B10-A457-A5DDEBC34B96}" srcId="{22A2FA86-B753-476C-AD0F-E843A8FB22C9}" destId="{B6253D4B-B2EB-4511-8A38-00CA11064C7C}" srcOrd="2" destOrd="0" parTransId="{7994D584-4BB4-4AFD-ABD6-F15E690C5ED6}" sibTransId="{EB9388BC-1C9A-431E-B0E3-772159456AAF}"/>
    <dgm:cxn modelId="{5AB1890F-4992-46C1-80B2-D50449496BD2}" type="presOf" srcId="{AA2F66C8-6490-486F-94FD-5810074063F5}" destId="{CB310700-AEA6-4816-9B8D-C4796BB40D16}" srcOrd="1" destOrd="0" presId="urn:microsoft.com/office/officeart/2005/8/layout/orgChart1"/>
    <dgm:cxn modelId="{003C25D1-1541-4DD1-B355-724A68184997}" type="presOf" srcId="{5CA1A895-54ED-4D52-929D-9D0BADCFE0DC}" destId="{8E9F071B-D721-48D2-8550-552D3F866F24}" srcOrd="0" destOrd="0" presId="urn:microsoft.com/office/officeart/2005/8/layout/orgChart1"/>
    <dgm:cxn modelId="{3D810EF8-0AC8-471B-A093-D318CE98606A}" srcId="{9E0DF18B-E0C8-4A25-9784-6100B6B09587}" destId="{AA2F66C8-6490-486F-94FD-5810074063F5}" srcOrd="0" destOrd="0" parTransId="{2D99EF9A-4617-42AD-9BAD-680565315709}" sibTransId="{C1AB4545-BA50-4584-A24A-50A3D3BF054C}"/>
    <dgm:cxn modelId="{CB691143-B22E-47AE-B753-1F5CE8D657DE}" type="presOf" srcId="{4696E626-38B8-4FA4-9CEA-B5A6BF53A9ED}" destId="{37C52B9E-2DF0-48B8-B605-285DF7E4E9BA}" srcOrd="0" destOrd="0" presId="urn:microsoft.com/office/officeart/2005/8/layout/orgChart1"/>
    <dgm:cxn modelId="{73250093-6597-40A2-95EE-9768D9565359}" type="presParOf" srcId="{B6DAFBBA-5246-48CC-AEF7-4112AB8B3E33}" destId="{095F0EAE-CE3F-4605-8C07-808A53FCAB4B}" srcOrd="0" destOrd="0" presId="urn:microsoft.com/office/officeart/2005/8/layout/orgChart1"/>
    <dgm:cxn modelId="{5A174866-BBAF-4D65-96B5-D963171F88D6}" type="presParOf" srcId="{095F0EAE-CE3F-4605-8C07-808A53FCAB4B}" destId="{EDCDCD49-0ED6-4669-B725-2C41835FA468}" srcOrd="0" destOrd="0" presId="urn:microsoft.com/office/officeart/2005/8/layout/orgChart1"/>
    <dgm:cxn modelId="{189CA953-1442-4097-ABE2-D0EF03F5E9AA}" type="presParOf" srcId="{EDCDCD49-0ED6-4669-B725-2C41835FA468}" destId="{23B14C7D-4DA1-4C2D-BA44-F254C0716F14}" srcOrd="0" destOrd="0" presId="urn:microsoft.com/office/officeart/2005/8/layout/orgChart1"/>
    <dgm:cxn modelId="{1F659C56-1196-40CB-8B24-F8ED3E00E4CE}" type="presParOf" srcId="{EDCDCD49-0ED6-4669-B725-2C41835FA468}" destId="{AC1F8BC9-0DAF-4D56-9A3E-0A2B8A2C4E8D}" srcOrd="1" destOrd="0" presId="urn:microsoft.com/office/officeart/2005/8/layout/orgChart1"/>
    <dgm:cxn modelId="{036AB8E5-2BE0-4D59-A867-2533587F4D06}" type="presParOf" srcId="{095F0EAE-CE3F-4605-8C07-808A53FCAB4B}" destId="{3C8569CB-8A19-43BD-A339-85740C9087DF}" srcOrd="1" destOrd="0" presId="urn:microsoft.com/office/officeart/2005/8/layout/orgChart1"/>
    <dgm:cxn modelId="{B58412FE-984C-4D5C-8BC2-1D8309CCA511}" type="presParOf" srcId="{3C8569CB-8A19-43BD-A339-85740C9087DF}" destId="{7544091D-7A12-4B45-8AA9-C91892F40182}" srcOrd="0" destOrd="0" presId="urn:microsoft.com/office/officeart/2005/8/layout/orgChart1"/>
    <dgm:cxn modelId="{14874599-54F9-468A-A651-DB6570D07AEC}" type="presParOf" srcId="{3C8569CB-8A19-43BD-A339-85740C9087DF}" destId="{751D0A97-7FB0-4FBC-A6D4-9D386A447EE9}" srcOrd="1" destOrd="0" presId="urn:microsoft.com/office/officeart/2005/8/layout/orgChart1"/>
    <dgm:cxn modelId="{76143470-2DA8-40E0-9499-2B7E39C7A70F}" type="presParOf" srcId="{751D0A97-7FB0-4FBC-A6D4-9D386A447EE9}" destId="{CAF7C1F2-C033-4B25-9D15-ADE8D1AA4F72}" srcOrd="0" destOrd="0" presId="urn:microsoft.com/office/officeart/2005/8/layout/orgChart1"/>
    <dgm:cxn modelId="{03905EF4-387F-4421-87AE-4C68EDFB660F}" type="presParOf" srcId="{CAF7C1F2-C033-4B25-9D15-ADE8D1AA4F72}" destId="{6FF0F136-92DC-4B50-BA6E-51E8FE1C0443}" srcOrd="0" destOrd="0" presId="urn:microsoft.com/office/officeart/2005/8/layout/orgChart1"/>
    <dgm:cxn modelId="{A0A53CF3-60A7-4F2F-9333-45A1A13CD013}" type="presParOf" srcId="{CAF7C1F2-C033-4B25-9D15-ADE8D1AA4F72}" destId="{CB310700-AEA6-4816-9B8D-C4796BB40D16}" srcOrd="1" destOrd="0" presId="urn:microsoft.com/office/officeart/2005/8/layout/orgChart1"/>
    <dgm:cxn modelId="{C1E28BE4-C245-4C8E-9A0F-0951C66DA044}" type="presParOf" srcId="{751D0A97-7FB0-4FBC-A6D4-9D386A447EE9}" destId="{5CC4FBA3-FAB7-4D7C-94D1-3E8F70E5BD12}" srcOrd="1" destOrd="0" presId="urn:microsoft.com/office/officeart/2005/8/layout/orgChart1"/>
    <dgm:cxn modelId="{8CB0792F-E5D9-42BD-A676-F3985B80F76B}" type="presParOf" srcId="{5CC4FBA3-FAB7-4D7C-94D1-3E8F70E5BD12}" destId="{37C52B9E-2DF0-48B8-B605-285DF7E4E9BA}" srcOrd="0" destOrd="0" presId="urn:microsoft.com/office/officeart/2005/8/layout/orgChart1"/>
    <dgm:cxn modelId="{E89B4A2D-9F1A-4924-9D6E-89FFA2B4B560}" type="presParOf" srcId="{5CC4FBA3-FAB7-4D7C-94D1-3E8F70E5BD12}" destId="{4569AE9A-9234-4DB0-BDEC-55D1E31D39EC}" srcOrd="1" destOrd="0" presId="urn:microsoft.com/office/officeart/2005/8/layout/orgChart1"/>
    <dgm:cxn modelId="{2DF8E3CD-B2D6-48CE-8C9E-7957D569B6D8}" type="presParOf" srcId="{4569AE9A-9234-4DB0-BDEC-55D1E31D39EC}" destId="{C6696904-E7CE-4F2D-9D95-75D323B9BDAF}" srcOrd="0" destOrd="0" presId="urn:microsoft.com/office/officeart/2005/8/layout/orgChart1"/>
    <dgm:cxn modelId="{AA354A90-E17F-43D4-94C8-5027792AC0F9}" type="presParOf" srcId="{C6696904-E7CE-4F2D-9D95-75D323B9BDAF}" destId="{CDB50F7B-533F-475C-B477-F9007D016634}" srcOrd="0" destOrd="0" presId="urn:microsoft.com/office/officeart/2005/8/layout/orgChart1"/>
    <dgm:cxn modelId="{FE18461B-5332-49A8-B7FA-F06B75CA9F13}" type="presParOf" srcId="{C6696904-E7CE-4F2D-9D95-75D323B9BDAF}" destId="{A5E45B3E-CD4A-42DB-AF5F-27F93702EDC5}" srcOrd="1" destOrd="0" presId="urn:microsoft.com/office/officeart/2005/8/layout/orgChart1"/>
    <dgm:cxn modelId="{B781504F-8C26-4469-A583-F1973F74D3B3}" type="presParOf" srcId="{4569AE9A-9234-4DB0-BDEC-55D1E31D39EC}" destId="{F705CA21-D6E5-4E2C-A32A-D03E4F194741}" srcOrd="1" destOrd="0" presId="urn:microsoft.com/office/officeart/2005/8/layout/orgChart1"/>
    <dgm:cxn modelId="{59B43A4A-703D-4A11-9F2B-DC0DF998BC2D}" type="presParOf" srcId="{4569AE9A-9234-4DB0-BDEC-55D1E31D39EC}" destId="{7D64586B-38C2-48F1-AC9E-5233157FF57F}" srcOrd="2" destOrd="0" presId="urn:microsoft.com/office/officeart/2005/8/layout/orgChart1"/>
    <dgm:cxn modelId="{AFAF870D-4FB2-41A6-A09E-ABC477AE1756}" type="presParOf" srcId="{5CC4FBA3-FAB7-4D7C-94D1-3E8F70E5BD12}" destId="{732DCB10-9C5B-4DC9-99E9-5FEFA5BFEF32}" srcOrd="2" destOrd="0" presId="urn:microsoft.com/office/officeart/2005/8/layout/orgChart1"/>
    <dgm:cxn modelId="{4C08330C-B2E5-4759-8E1D-2D06D4BC1EC6}" type="presParOf" srcId="{5CC4FBA3-FAB7-4D7C-94D1-3E8F70E5BD12}" destId="{17FE2113-9E8F-41E2-9FF2-4E55AE84964D}" srcOrd="3" destOrd="0" presId="urn:microsoft.com/office/officeart/2005/8/layout/orgChart1"/>
    <dgm:cxn modelId="{98DB5402-53D1-4532-B8BA-E4CAC363B1D2}" type="presParOf" srcId="{17FE2113-9E8F-41E2-9FF2-4E55AE84964D}" destId="{09F1F99B-491F-4E41-B88A-F5726B8949E5}" srcOrd="0" destOrd="0" presId="urn:microsoft.com/office/officeart/2005/8/layout/orgChart1"/>
    <dgm:cxn modelId="{94FCF0CD-7D5D-482F-839F-646C22326E4B}" type="presParOf" srcId="{09F1F99B-491F-4E41-B88A-F5726B8949E5}" destId="{F505D924-CB99-42C5-A4E1-B7F19B851A3E}" srcOrd="0" destOrd="0" presId="urn:microsoft.com/office/officeart/2005/8/layout/orgChart1"/>
    <dgm:cxn modelId="{3C6771CD-AEFC-44E9-B81F-6C833AFE09B3}" type="presParOf" srcId="{09F1F99B-491F-4E41-B88A-F5726B8949E5}" destId="{5B408009-BA3C-4CE2-8A41-4B7B695ED205}" srcOrd="1" destOrd="0" presId="urn:microsoft.com/office/officeart/2005/8/layout/orgChart1"/>
    <dgm:cxn modelId="{81973C46-C21E-4F59-ACCF-3D6D95ADDD2B}" type="presParOf" srcId="{17FE2113-9E8F-41E2-9FF2-4E55AE84964D}" destId="{373B483A-4C07-4186-A857-BA79AEFC4CFE}" srcOrd="1" destOrd="0" presId="urn:microsoft.com/office/officeart/2005/8/layout/orgChart1"/>
    <dgm:cxn modelId="{3C2893DF-BA28-4F79-98D4-F88384B420E6}" type="presParOf" srcId="{17FE2113-9E8F-41E2-9FF2-4E55AE84964D}" destId="{B28E77C8-A152-46ED-BAE4-EBEB2EFE9C6E}" srcOrd="2" destOrd="0" presId="urn:microsoft.com/office/officeart/2005/8/layout/orgChart1"/>
    <dgm:cxn modelId="{33FD3F8E-F0B4-4092-AA84-E51A3A38410D}" type="presParOf" srcId="{5CC4FBA3-FAB7-4D7C-94D1-3E8F70E5BD12}" destId="{2E582C6E-84EC-44F3-94B9-E7D6A52AF6C0}" srcOrd="4" destOrd="0" presId="urn:microsoft.com/office/officeart/2005/8/layout/orgChart1"/>
    <dgm:cxn modelId="{4B0CCB03-EDD0-438A-9237-6B7F8ED66380}" type="presParOf" srcId="{5CC4FBA3-FAB7-4D7C-94D1-3E8F70E5BD12}" destId="{17D61C0F-6C0A-46DF-A51C-03B60786F6EB}" srcOrd="5" destOrd="0" presId="urn:microsoft.com/office/officeart/2005/8/layout/orgChart1"/>
    <dgm:cxn modelId="{EC005450-CEB9-4559-9E5D-677C28858684}" type="presParOf" srcId="{17D61C0F-6C0A-46DF-A51C-03B60786F6EB}" destId="{05CBCCF4-FFF3-48E3-85FE-A5A67E56065C}" srcOrd="0" destOrd="0" presId="urn:microsoft.com/office/officeart/2005/8/layout/orgChart1"/>
    <dgm:cxn modelId="{A333FD3F-56AF-4AEB-A3E4-49D1FAB53FED}" type="presParOf" srcId="{05CBCCF4-FFF3-48E3-85FE-A5A67E56065C}" destId="{9C0507ED-D4CD-40DA-B5E0-E3C2C4A7F6A3}" srcOrd="0" destOrd="0" presId="urn:microsoft.com/office/officeart/2005/8/layout/orgChart1"/>
    <dgm:cxn modelId="{A159566B-FCAB-4E66-BE1E-B3097611FCEE}" type="presParOf" srcId="{05CBCCF4-FFF3-48E3-85FE-A5A67E56065C}" destId="{63BD2878-D761-4296-8299-7C73E3F47415}" srcOrd="1" destOrd="0" presId="urn:microsoft.com/office/officeart/2005/8/layout/orgChart1"/>
    <dgm:cxn modelId="{0C4831F6-4EBA-4C5D-BAAA-EAF1A85D872B}" type="presParOf" srcId="{17D61C0F-6C0A-46DF-A51C-03B60786F6EB}" destId="{2E055043-01C4-4765-B091-7736D16622B4}" srcOrd="1" destOrd="0" presId="urn:microsoft.com/office/officeart/2005/8/layout/orgChart1"/>
    <dgm:cxn modelId="{F3559917-F6CD-45F8-8805-4265A4BE8DBC}" type="presParOf" srcId="{17D61C0F-6C0A-46DF-A51C-03B60786F6EB}" destId="{725608C9-3B6B-4C6E-9BD9-DAA275BE4AB6}" srcOrd="2" destOrd="0" presId="urn:microsoft.com/office/officeart/2005/8/layout/orgChart1"/>
    <dgm:cxn modelId="{2B9CCB5E-7FEB-4B22-8322-E2427CBF0E66}" type="presParOf" srcId="{5CC4FBA3-FAB7-4D7C-94D1-3E8F70E5BD12}" destId="{26868226-3CA5-4987-ACE3-1899FEB2A1F2}" srcOrd="6" destOrd="0" presId="urn:microsoft.com/office/officeart/2005/8/layout/orgChart1"/>
    <dgm:cxn modelId="{EB7BC817-D4C9-44ED-A13D-90229568D761}" type="presParOf" srcId="{5CC4FBA3-FAB7-4D7C-94D1-3E8F70E5BD12}" destId="{395E8F83-9503-4C91-B216-B471839B8356}" srcOrd="7" destOrd="0" presId="urn:microsoft.com/office/officeart/2005/8/layout/orgChart1"/>
    <dgm:cxn modelId="{332160F4-0018-478A-8CDF-5E8F9FAFBD81}" type="presParOf" srcId="{395E8F83-9503-4C91-B216-B471839B8356}" destId="{8751A2E9-DB13-4D40-8ED8-9A002302AA43}" srcOrd="0" destOrd="0" presId="urn:microsoft.com/office/officeart/2005/8/layout/orgChart1"/>
    <dgm:cxn modelId="{A24FD1BC-5BCE-4EEC-B24F-D24FE1774873}" type="presParOf" srcId="{8751A2E9-DB13-4D40-8ED8-9A002302AA43}" destId="{8E9F071B-D721-48D2-8550-552D3F866F24}" srcOrd="0" destOrd="0" presId="urn:microsoft.com/office/officeart/2005/8/layout/orgChart1"/>
    <dgm:cxn modelId="{F262E600-6046-429C-BE9E-625D84B79029}" type="presParOf" srcId="{8751A2E9-DB13-4D40-8ED8-9A002302AA43}" destId="{AB9F39B9-9E70-4A67-8DD9-D5904C74308E}" srcOrd="1" destOrd="0" presId="urn:microsoft.com/office/officeart/2005/8/layout/orgChart1"/>
    <dgm:cxn modelId="{73868A0F-FF71-4799-A73E-4206CD79BC16}" type="presParOf" srcId="{395E8F83-9503-4C91-B216-B471839B8356}" destId="{9B0A3F43-5954-47F3-BAF0-AB0C15CB34E3}" srcOrd="1" destOrd="0" presId="urn:microsoft.com/office/officeart/2005/8/layout/orgChart1"/>
    <dgm:cxn modelId="{9E56888C-B507-413E-A48D-B39F18B15742}" type="presParOf" srcId="{395E8F83-9503-4C91-B216-B471839B8356}" destId="{9FD4D00F-440F-4D7E-AB8E-9B81A02057B3}" srcOrd="2" destOrd="0" presId="urn:microsoft.com/office/officeart/2005/8/layout/orgChart1"/>
    <dgm:cxn modelId="{D20B4754-2F25-412E-9096-277E06549ADF}" type="presParOf" srcId="{751D0A97-7FB0-4FBC-A6D4-9D386A447EE9}" destId="{C75166C3-2902-479D-A56A-EC1862DD5948}" srcOrd="2" destOrd="0" presId="urn:microsoft.com/office/officeart/2005/8/layout/orgChart1"/>
    <dgm:cxn modelId="{DCD60DA5-18B6-4AA7-89A2-47380A87F043}" type="presParOf" srcId="{3C8569CB-8A19-43BD-A339-85740C9087DF}" destId="{C0F79683-B02F-4CD9-B012-0CE316559983}" srcOrd="2" destOrd="0" presId="urn:microsoft.com/office/officeart/2005/8/layout/orgChart1"/>
    <dgm:cxn modelId="{C6FF37B4-F989-49D2-9E44-09D6A60D745D}" type="presParOf" srcId="{3C8569CB-8A19-43BD-A339-85740C9087DF}" destId="{3C36BEAA-3BB5-4469-B1DB-6174102B5858}" srcOrd="3" destOrd="0" presId="urn:microsoft.com/office/officeart/2005/8/layout/orgChart1"/>
    <dgm:cxn modelId="{78D3F613-86D4-466B-A202-4406E83ADD82}" type="presParOf" srcId="{3C36BEAA-3BB5-4469-B1DB-6174102B5858}" destId="{FB716DB0-0CBE-4042-9CA9-18505EA595E7}" srcOrd="0" destOrd="0" presId="urn:microsoft.com/office/officeart/2005/8/layout/orgChart1"/>
    <dgm:cxn modelId="{BE32207F-F71D-46F1-AF79-052E74DBB222}" type="presParOf" srcId="{FB716DB0-0CBE-4042-9CA9-18505EA595E7}" destId="{93B31E51-9B7E-41CE-90D0-37F296EC3C0E}" srcOrd="0" destOrd="0" presId="urn:microsoft.com/office/officeart/2005/8/layout/orgChart1"/>
    <dgm:cxn modelId="{4989D0ED-3DDB-41ED-BB66-60739AB8D94A}" type="presParOf" srcId="{FB716DB0-0CBE-4042-9CA9-18505EA595E7}" destId="{33BFC515-5537-4202-B0C8-D947C0C437F2}" srcOrd="1" destOrd="0" presId="urn:microsoft.com/office/officeart/2005/8/layout/orgChart1"/>
    <dgm:cxn modelId="{CCAF0DEB-2D39-495B-AFAB-4A8634DE6ECA}" type="presParOf" srcId="{3C36BEAA-3BB5-4469-B1DB-6174102B5858}" destId="{2C81F66F-71CB-4BB9-A742-B861C338B0F7}" srcOrd="1" destOrd="0" presId="urn:microsoft.com/office/officeart/2005/8/layout/orgChart1"/>
    <dgm:cxn modelId="{3300E365-6411-4A55-8F4D-B5FFBACF49BD}" type="presParOf" srcId="{2C81F66F-71CB-4BB9-A742-B861C338B0F7}" destId="{B525B9FC-2AA7-4671-B437-E4FCDDB8316F}" srcOrd="0" destOrd="0" presId="urn:microsoft.com/office/officeart/2005/8/layout/orgChart1"/>
    <dgm:cxn modelId="{1638E830-B3ED-41F2-8AC8-835BDE8D6F92}" type="presParOf" srcId="{2C81F66F-71CB-4BB9-A742-B861C338B0F7}" destId="{1276E058-BB3A-4EE2-9517-5295D06DD6E6}" srcOrd="1" destOrd="0" presId="urn:microsoft.com/office/officeart/2005/8/layout/orgChart1"/>
    <dgm:cxn modelId="{F29FD36A-56A6-44F7-A3F5-9D28C36248C6}" type="presParOf" srcId="{1276E058-BB3A-4EE2-9517-5295D06DD6E6}" destId="{1D978055-2B9A-4441-9CC1-FCE55F615468}" srcOrd="0" destOrd="0" presId="urn:microsoft.com/office/officeart/2005/8/layout/orgChart1"/>
    <dgm:cxn modelId="{9DB8AFFA-A9DC-4298-A159-A536B29EB0F4}" type="presParOf" srcId="{1D978055-2B9A-4441-9CC1-FCE55F615468}" destId="{DF0D9FE3-4F0B-42FB-AB74-61BB48E6A7FB}" srcOrd="0" destOrd="0" presId="urn:microsoft.com/office/officeart/2005/8/layout/orgChart1"/>
    <dgm:cxn modelId="{EE33762E-ED5B-443B-8177-AC57A0269AF4}" type="presParOf" srcId="{1D978055-2B9A-4441-9CC1-FCE55F615468}" destId="{B27F7625-DCE7-4A5C-BC1A-055A64DB07D6}" srcOrd="1" destOrd="0" presId="urn:microsoft.com/office/officeart/2005/8/layout/orgChart1"/>
    <dgm:cxn modelId="{93EA0D96-DA24-46F1-BDE9-C322CF959C7C}" type="presParOf" srcId="{1276E058-BB3A-4EE2-9517-5295D06DD6E6}" destId="{FE2D59C7-F3E2-4758-82AB-DAD648728BCA}" srcOrd="1" destOrd="0" presId="urn:microsoft.com/office/officeart/2005/8/layout/orgChart1"/>
    <dgm:cxn modelId="{7E38935A-9A42-48EC-9477-9BD082FB93EA}" type="presParOf" srcId="{1276E058-BB3A-4EE2-9517-5295D06DD6E6}" destId="{9332C59B-D94F-4A93-8FEB-9422F02A8349}" srcOrd="2" destOrd="0" presId="urn:microsoft.com/office/officeart/2005/8/layout/orgChart1"/>
    <dgm:cxn modelId="{575A64C3-4E0A-4F15-B9EF-843F7297B969}" type="presParOf" srcId="{2C81F66F-71CB-4BB9-A742-B861C338B0F7}" destId="{F7DE62CD-2E17-41F4-8488-346B96CA76E6}" srcOrd="2" destOrd="0" presId="urn:microsoft.com/office/officeart/2005/8/layout/orgChart1"/>
    <dgm:cxn modelId="{404E1F91-4588-422D-9EE5-B076C5C5B67C}" type="presParOf" srcId="{2C81F66F-71CB-4BB9-A742-B861C338B0F7}" destId="{26C70BDF-0A52-4221-8600-6C94653D4921}" srcOrd="3" destOrd="0" presId="urn:microsoft.com/office/officeart/2005/8/layout/orgChart1"/>
    <dgm:cxn modelId="{21A9B38F-1231-44DA-AD71-A30D34143E2A}" type="presParOf" srcId="{26C70BDF-0A52-4221-8600-6C94653D4921}" destId="{F4F3DD7C-E2DE-4E0C-A003-3A695EA8AC4B}" srcOrd="0" destOrd="0" presId="urn:microsoft.com/office/officeart/2005/8/layout/orgChart1"/>
    <dgm:cxn modelId="{0329DA5F-9640-4C19-BF4A-CBD89C8C1E7F}" type="presParOf" srcId="{F4F3DD7C-E2DE-4E0C-A003-3A695EA8AC4B}" destId="{012681BC-21AE-4493-AE4A-655C35C88287}" srcOrd="0" destOrd="0" presId="urn:microsoft.com/office/officeart/2005/8/layout/orgChart1"/>
    <dgm:cxn modelId="{FDB2A0D5-E982-4CC5-B233-13FA03618F0D}" type="presParOf" srcId="{F4F3DD7C-E2DE-4E0C-A003-3A695EA8AC4B}" destId="{2357FD28-787F-48CF-A60B-E4A2620146B0}" srcOrd="1" destOrd="0" presId="urn:microsoft.com/office/officeart/2005/8/layout/orgChart1"/>
    <dgm:cxn modelId="{147413EC-3706-40E3-BEB4-0BC09C06E5E9}" type="presParOf" srcId="{26C70BDF-0A52-4221-8600-6C94653D4921}" destId="{D1D6D259-FB23-41C4-94BA-836586ACA21B}" srcOrd="1" destOrd="0" presId="urn:microsoft.com/office/officeart/2005/8/layout/orgChart1"/>
    <dgm:cxn modelId="{97DBC4A3-515E-45A8-ABE3-68348EBFF18E}" type="presParOf" srcId="{26C70BDF-0A52-4221-8600-6C94653D4921}" destId="{CD671DF8-F686-4390-B135-5B209C5EA730}" srcOrd="2" destOrd="0" presId="urn:microsoft.com/office/officeart/2005/8/layout/orgChart1"/>
    <dgm:cxn modelId="{EE0B406A-E8B3-44F8-8CB1-F73DE30C1787}" type="presParOf" srcId="{2C81F66F-71CB-4BB9-A742-B861C338B0F7}" destId="{4EC5F454-09F3-46CC-9E95-1572F1CCAE88}" srcOrd="4" destOrd="0" presId="urn:microsoft.com/office/officeart/2005/8/layout/orgChart1"/>
    <dgm:cxn modelId="{60B4E076-7366-4D87-904D-4A38C2878D8E}" type="presParOf" srcId="{2C81F66F-71CB-4BB9-A742-B861C338B0F7}" destId="{4CA4F17C-2661-44B1-9CEB-3F7BD982E7D6}" srcOrd="5" destOrd="0" presId="urn:microsoft.com/office/officeart/2005/8/layout/orgChart1"/>
    <dgm:cxn modelId="{22DCAC00-44E9-4F04-934A-BB47A153ADB7}" type="presParOf" srcId="{4CA4F17C-2661-44B1-9CEB-3F7BD982E7D6}" destId="{139994C9-039B-4962-8937-1B6B64A9EDEC}" srcOrd="0" destOrd="0" presId="urn:microsoft.com/office/officeart/2005/8/layout/orgChart1"/>
    <dgm:cxn modelId="{BFB0F04E-F575-4082-BA18-B0C9935CCF7F}" type="presParOf" srcId="{139994C9-039B-4962-8937-1B6B64A9EDEC}" destId="{6BA9A614-E0FC-4122-92D6-F9792A80F3E3}" srcOrd="0" destOrd="0" presId="urn:microsoft.com/office/officeart/2005/8/layout/orgChart1"/>
    <dgm:cxn modelId="{B16914EA-ADAF-4ACD-9A4E-52F00B951074}" type="presParOf" srcId="{139994C9-039B-4962-8937-1B6B64A9EDEC}" destId="{FFDC1216-0196-4081-94D8-E539017CBA61}" srcOrd="1" destOrd="0" presId="urn:microsoft.com/office/officeart/2005/8/layout/orgChart1"/>
    <dgm:cxn modelId="{5FF360DA-19F1-4DC2-95F0-4CD0B60CD552}" type="presParOf" srcId="{4CA4F17C-2661-44B1-9CEB-3F7BD982E7D6}" destId="{562E3B9C-2764-4B1C-A55C-804C98D3382F}" srcOrd="1" destOrd="0" presId="urn:microsoft.com/office/officeart/2005/8/layout/orgChart1"/>
    <dgm:cxn modelId="{468DF624-1FD3-438E-B9F0-9BDEDD398427}" type="presParOf" srcId="{4CA4F17C-2661-44B1-9CEB-3F7BD982E7D6}" destId="{7A06411D-3028-4F4E-A914-D9E6446BFFB2}" srcOrd="2" destOrd="0" presId="urn:microsoft.com/office/officeart/2005/8/layout/orgChart1"/>
    <dgm:cxn modelId="{85CE1F94-F433-452C-AC5D-550F807BC069}" type="presParOf" srcId="{3C36BEAA-3BB5-4469-B1DB-6174102B5858}" destId="{9FA00932-D7C9-4FA2-BB8D-D6758F7FD8EE}" srcOrd="2" destOrd="0" presId="urn:microsoft.com/office/officeart/2005/8/layout/orgChart1"/>
    <dgm:cxn modelId="{2A14A2D6-3266-49A3-88CF-B5893355A824}" type="presParOf" srcId="{095F0EAE-CE3F-4605-8C07-808A53FCAB4B}" destId="{C91090F2-894C-4DED-9D00-00103D2C05D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AE481-3565-4D3D-9466-D00BB1037F7E}" type="doc">
      <dgm:prSet loTypeId="urn:microsoft.com/office/officeart/2008/layout/HorizontalMultiLevelHierarchy" loCatId="hierarchy" qsTypeId="urn:microsoft.com/office/officeart/2005/8/quickstyle/simple1" qsCatId="simple" csTypeId="urn:microsoft.com/office/officeart/2005/8/colors/accent2_4" csCatId="accent2" phldr="1"/>
      <dgm:spPr/>
      <dgm:t>
        <a:bodyPr/>
        <a:lstStyle/>
        <a:p>
          <a:endParaRPr lang="en-US"/>
        </a:p>
      </dgm:t>
    </dgm:pt>
    <dgm:pt modelId="{D24A6DE3-3E94-4789-8FFD-10F039444E82}">
      <dgm:prSet phldrT="[Texto]" custT="1"/>
      <dgm:spPr>
        <a:solidFill>
          <a:schemeClr val="bg2">
            <a:lumMod val="50000"/>
          </a:schemeClr>
        </a:solidFill>
      </dgm:spPr>
      <dgm:t>
        <a:bodyPr/>
        <a:lstStyle/>
        <a:p>
          <a:pPr algn="ctr"/>
          <a:r>
            <a:rPr lang="es-ES_tradnl" sz="1000" b="1" i="1" dirty="0" smtClean="0">
              <a:latin typeface="Verdana" pitchFamily="34" charset="0"/>
              <a:ea typeface="Verdana" pitchFamily="34" charset="0"/>
              <a:cs typeface="Verdana" pitchFamily="34" charset="0"/>
            </a:rPr>
            <a:t>Planes nacionales </a:t>
          </a:r>
          <a:endParaRPr lang="en-US" sz="1000" b="1" dirty="0" smtClean="0">
            <a:latin typeface="Verdana" pitchFamily="34" charset="0"/>
            <a:ea typeface="Verdana" pitchFamily="34" charset="0"/>
            <a:cs typeface="Verdana" pitchFamily="34" charset="0"/>
          </a:endParaRPr>
        </a:p>
        <a:p>
          <a:pPr algn="ctr"/>
          <a:r>
            <a:rPr lang="es-ES_tradnl" sz="1000" b="1" i="1" dirty="0" smtClean="0">
              <a:latin typeface="Verdana" pitchFamily="34" charset="0"/>
              <a:ea typeface="Verdana" pitchFamily="34" charset="0"/>
              <a:cs typeface="Verdana" pitchFamily="34" charset="0"/>
            </a:rPr>
            <a:t>para la transformación estructural del campo</a:t>
          </a:r>
          <a:endParaRPr lang="en-US" sz="1000" b="1" dirty="0">
            <a:latin typeface="Verdana" pitchFamily="34" charset="0"/>
            <a:ea typeface="Verdana" pitchFamily="34" charset="0"/>
            <a:cs typeface="Verdana" pitchFamily="34" charset="0"/>
          </a:endParaRPr>
        </a:p>
      </dgm:t>
    </dgm:pt>
    <dgm:pt modelId="{37CE097D-6AD1-4B54-AA24-084D7E5763E1}" type="parTrans" cxnId="{9FA06F88-C898-46D4-ADF9-E7C7E337711C}">
      <dgm:prSet/>
      <dgm:spPr/>
      <dgm:t>
        <a:bodyPr/>
        <a:lstStyle/>
        <a:p>
          <a:pPr algn="l"/>
          <a:endParaRPr lang="en-US" sz="1000">
            <a:latin typeface="Verdana" pitchFamily="34" charset="0"/>
            <a:ea typeface="Verdana" pitchFamily="34" charset="0"/>
            <a:cs typeface="Verdana" pitchFamily="34" charset="0"/>
          </a:endParaRPr>
        </a:p>
      </dgm:t>
    </dgm:pt>
    <dgm:pt modelId="{5955703C-FF09-4BB7-A3CD-DBB7B036CCB5}" type="sibTrans" cxnId="{9FA06F88-C898-46D4-ADF9-E7C7E337711C}">
      <dgm:prSet/>
      <dgm:spPr/>
      <dgm:t>
        <a:bodyPr/>
        <a:lstStyle/>
        <a:p>
          <a:pPr algn="l"/>
          <a:endParaRPr lang="en-US" sz="1000">
            <a:latin typeface="Verdana" pitchFamily="34" charset="0"/>
            <a:ea typeface="Verdana" pitchFamily="34" charset="0"/>
            <a:cs typeface="Verdana" pitchFamily="34" charset="0"/>
          </a:endParaRPr>
        </a:p>
      </dgm:t>
    </dgm:pt>
    <dgm:pt modelId="{2061AE81-EEC3-4426-8BB2-05D435054911}">
      <dgm:prSet phldrT="[Texto]" custT="1"/>
      <dgm:spPr/>
      <dgm:t>
        <a:bodyPr/>
        <a:lstStyle/>
        <a:p>
          <a:pPr algn="l"/>
          <a:r>
            <a:rPr lang="es-CO" sz="1000" dirty="0" smtClean="0">
              <a:latin typeface="Verdana" pitchFamily="34" charset="0"/>
              <a:ea typeface="Verdana" pitchFamily="34" charset="0"/>
              <a:cs typeface="Verdana" pitchFamily="34" charset="0"/>
            </a:rPr>
            <a:t>1. De educación especial rural.</a:t>
          </a:r>
          <a:endParaRPr lang="en-US" sz="1000" dirty="0">
            <a:latin typeface="Verdana" pitchFamily="34" charset="0"/>
            <a:ea typeface="Verdana" pitchFamily="34" charset="0"/>
            <a:cs typeface="Verdana" pitchFamily="34" charset="0"/>
          </a:endParaRPr>
        </a:p>
      </dgm:t>
    </dgm:pt>
    <dgm:pt modelId="{F5B85C4A-33AB-4B68-ADF5-9DD3CF21FD5D}" type="parTrans" cxnId="{AFDF6231-8443-41FB-BB84-27AD859F60D2}">
      <dgm:prSet custT="1"/>
      <dgm:spPr/>
      <dgm:t>
        <a:bodyPr/>
        <a:lstStyle/>
        <a:p>
          <a:pPr algn="l"/>
          <a:endParaRPr lang="en-US" sz="1000" dirty="0">
            <a:latin typeface="Verdana" pitchFamily="34" charset="0"/>
            <a:ea typeface="Verdana" pitchFamily="34" charset="0"/>
            <a:cs typeface="Verdana" pitchFamily="34" charset="0"/>
          </a:endParaRPr>
        </a:p>
      </dgm:t>
    </dgm:pt>
    <dgm:pt modelId="{83A2132F-9308-4C9D-AF66-3074CAD545B2}" type="sibTrans" cxnId="{AFDF6231-8443-41FB-BB84-27AD859F60D2}">
      <dgm:prSet/>
      <dgm:spPr/>
      <dgm:t>
        <a:bodyPr/>
        <a:lstStyle/>
        <a:p>
          <a:pPr algn="l"/>
          <a:endParaRPr lang="en-US" sz="1000">
            <a:latin typeface="Verdana" pitchFamily="34" charset="0"/>
            <a:ea typeface="Verdana" pitchFamily="34" charset="0"/>
            <a:cs typeface="Verdana" pitchFamily="34" charset="0"/>
          </a:endParaRPr>
        </a:p>
      </dgm:t>
    </dgm:pt>
    <dgm:pt modelId="{8AEF6149-FD50-4780-8F33-B5B50F5994AE}">
      <dgm:prSet phldrT="[Texto]" custT="1"/>
      <dgm:spPr/>
      <dgm:t>
        <a:bodyPr/>
        <a:lstStyle/>
        <a:p>
          <a:pPr algn="l"/>
          <a:r>
            <a:rPr lang="es-CO" sz="1000" dirty="0" smtClean="0">
              <a:latin typeface="Verdana" pitchFamily="34" charset="0"/>
              <a:ea typeface="Verdana" pitchFamily="34" charset="0"/>
              <a:cs typeface="Verdana" pitchFamily="34" charset="0"/>
            </a:rPr>
            <a:t>2. De salud rural.</a:t>
          </a:r>
          <a:endParaRPr lang="en-US" sz="1000" dirty="0">
            <a:latin typeface="Verdana" pitchFamily="34" charset="0"/>
            <a:ea typeface="Verdana" pitchFamily="34" charset="0"/>
            <a:cs typeface="Verdana" pitchFamily="34" charset="0"/>
          </a:endParaRPr>
        </a:p>
      </dgm:t>
    </dgm:pt>
    <dgm:pt modelId="{18BE839C-1076-4E5E-98A3-55009962D1BA}" type="parTrans" cxnId="{12888110-6716-4C3C-A8A2-5FB91E3CE353}">
      <dgm:prSet custT="1"/>
      <dgm:spPr/>
      <dgm:t>
        <a:bodyPr/>
        <a:lstStyle/>
        <a:p>
          <a:pPr algn="l"/>
          <a:endParaRPr lang="en-US" sz="1000" dirty="0">
            <a:latin typeface="Verdana" pitchFamily="34" charset="0"/>
            <a:ea typeface="Verdana" pitchFamily="34" charset="0"/>
            <a:cs typeface="Verdana" pitchFamily="34" charset="0"/>
          </a:endParaRPr>
        </a:p>
      </dgm:t>
    </dgm:pt>
    <dgm:pt modelId="{8C74CA4F-E259-4C6D-9812-B396539E78A9}" type="sibTrans" cxnId="{12888110-6716-4C3C-A8A2-5FB91E3CE353}">
      <dgm:prSet/>
      <dgm:spPr/>
      <dgm:t>
        <a:bodyPr/>
        <a:lstStyle/>
        <a:p>
          <a:pPr algn="l"/>
          <a:endParaRPr lang="en-US" sz="1000">
            <a:latin typeface="Verdana" pitchFamily="34" charset="0"/>
            <a:ea typeface="Verdana" pitchFamily="34" charset="0"/>
            <a:cs typeface="Verdana" pitchFamily="34" charset="0"/>
          </a:endParaRPr>
        </a:p>
      </dgm:t>
    </dgm:pt>
    <dgm:pt modelId="{47A8495D-3F1F-4DCA-A4C9-99D56DAD25AF}">
      <dgm:prSet phldrT="[Texto]" custT="1"/>
      <dgm:spPr/>
      <dgm:t>
        <a:bodyPr/>
        <a:lstStyle/>
        <a:p>
          <a:pPr algn="l"/>
          <a:r>
            <a:rPr lang="es-CO" sz="1000" dirty="0" smtClean="0">
              <a:latin typeface="Verdana" pitchFamily="34" charset="0"/>
              <a:ea typeface="Verdana" pitchFamily="34" charset="0"/>
              <a:cs typeface="Verdana" pitchFamily="34" charset="0"/>
            </a:rPr>
            <a:t>3. De vivienda social rural (agua y alcantarillado).</a:t>
          </a:r>
          <a:endParaRPr lang="en-US" sz="1000" dirty="0">
            <a:latin typeface="Verdana" pitchFamily="34" charset="0"/>
            <a:ea typeface="Verdana" pitchFamily="34" charset="0"/>
            <a:cs typeface="Verdana" pitchFamily="34" charset="0"/>
          </a:endParaRPr>
        </a:p>
      </dgm:t>
    </dgm:pt>
    <dgm:pt modelId="{2505A9D6-E4C6-48C9-877B-0B5E6432DD9D}" type="parTrans" cxnId="{8CCDE150-85B9-4EE0-ADFF-930EEE9F2E53}">
      <dgm:prSet custT="1"/>
      <dgm:spPr/>
      <dgm:t>
        <a:bodyPr/>
        <a:lstStyle/>
        <a:p>
          <a:pPr algn="l"/>
          <a:endParaRPr lang="en-US" sz="1000" dirty="0">
            <a:latin typeface="Verdana" pitchFamily="34" charset="0"/>
            <a:ea typeface="Verdana" pitchFamily="34" charset="0"/>
            <a:cs typeface="Verdana" pitchFamily="34" charset="0"/>
          </a:endParaRPr>
        </a:p>
      </dgm:t>
    </dgm:pt>
    <dgm:pt modelId="{AB42D0C9-6EEE-4EA7-B5F5-B3CC8221005B}" type="sibTrans" cxnId="{8CCDE150-85B9-4EE0-ADFF-930EEE9F2E53}">
      <dgm:prSet/>
      <dgm:spPr/>
      <dgm:t>
        <a:bodyPr/>
        <a:lstStyle/>
        <a:p>
          <a:pPr algn="l"/>
          <a:endParaRPr lang="en-US" sz="1000">
            <a:latin typeface="Verdana" pitchFamily="34" charset="0"/>
            <a:ea typeface="Verdana" pitchFamily="34" charset="0"/>
            <a:cs typeface="Verdana" pitchFamily="34" charset="0"/>
          </a:endParaRPr>
        </a:p>
      </dgm:t>
    </dgm:pt>
    <dgm:pt modelId="{C9B7C837-59D0-4BC5-8362-9D12672C8698}">
      <dgm:prSet phldrT="[Texto]" custT="1"/>
      <dgm:spPr/>
      <dgm:t>
        <a:bodyPr/>
        <a:lstStyle/>
        <a:p>
          <a:pPr algn="l"/>
          <a:r>
            <a:rPr lang="es-CO" sz="1000" dirty="0" smtClean="0">
              <a:latin typeface="Verdana" pitchFamily="34" charset="0"/>
              <a:ea typeface="Verdana" pitchFamily="34" charset="0"/>
              <a:cs typeface="Verdana" pitchFamily="34" charset="0"/>
            </a:rPr>
            <a:t>12. De comercialización de la producción campesina, familiar y comunitaria.</a:t>
          </a:r>
          <a:endParaRPr lang="en-US" sz="1000" dirty="0">
            <a:latin typeface="Verdana" pitchFamily="34" charset="0"/>
            <a:ea typeface="Verdana" pitchFamily="34" charset="0"/>
            <a:cs typeface="Verdana" pitchFamily="34" charset="0"/>
          </a:endParaRPr>
        </a:p>
      </dgm:t>
    </dgm:pt>
    <dgm:pt modelId="{4953654D-AC7C-40A2-8F26-785B2EEAFE83}" type="parTrans" cxnId="{E388D80B-8163-412A-B377-22A1FA52FEA2}">
      <dgm:prSet custT="1"/>
      <dgm:spPr/>
      <dgm:t>
        <a:bodyPr/>
        <a:lstStyle/>
        <a:p>
          <a:pPr algn="l"/>
          <a:endParaRPr lang="en-US" sz="1000" dirty="0">
            <a:latin typeface="Verdana" pitchFamily="34" charset="0"/>
            <a:ea typeface="Verdana" pitchFamily="34" charset="0"/>
            <a:cs typeface="Verdana" pitchFamily="34" charset="0"/>
          </a:endParaRPr>
        </a:p>
      </dgm:t>
    </dgm:pt>
    <dgm:pt modelId="{473F6532-1CD8-41BD-BC59-110867431A09}" type="sibTrans" cxnId="{E388D80B-8163-412A-B377-22A1FA52FEA2}">
      <dgm:prSet/>
      <dgm:spPr/>
      <dgm:t>
        <a:bodyPr/>
        <a:lstStyle/>
        <a:p>
          <a:pPr algn="l"/>
          <a:endParaRPr lang="en-US" sz="1000">
            <a:latin typeface="Verdana" pitchFamily="34" charset="0"/>
            <a:ea typeface="Verdana" pitchFamily="34" charset="0"/>
            <a:cs typeface="Verdana" pitchFamily="34" charset="0"/>
          </a:endParaRPr>
        </a:p>
      </dgm:t>
    </dgm:pt>
    <dgm:pt modelId="{8E5C070F-DE92-42ED-9ED6-E1C0B2383914}">
      <dgm:prSet phldrT="[Texto]" custT="1"/>
      <dgm:spPr/>
      <dgm:t>
        <a:bodyPr/>
        <a:lstStyle/>
        <a:p>
          <a:pPr algn="l"/>
          <a:r>
            <a:rPr lang="es-CO" sz="1000" dirty="0" smtClean="0">
              <a:latin typeface="Verdana" pitchFamily="34" charset="0"/>
              <a:ea typeface="Verdana" pitchFamily="34" charset="0"/>
              <a:cs typeface="Verdana" pitchFamily="34" charset="0"/>
            </a:rPr>
            <a:t>4. De protección social y garantía progresiva de los derechos trabajadores rurales.</a:t>
          </a:r>
          <a:endParaRPr lang="en-US" sz="1000" dirty="0">
            <a:latin typeface="Verdana" pitchFamily="34" charset="0"/>
            <a:ea typeface="Verdana" pitchFamily="34" charset="0"/>
            <a:cs typeface="Verdana" pitchFamily="34" charset="0"/>
          </a:endParaRPr>
        </a:p>
      </dgm:t>
    </dgm:pt>
    <dgm:pt modelId="{594D1A3F-E91E-434F-8E3D-C7337692D992}" type="parTrans" cxnId="{7CDB9A54-0AD8-4566-B072-DB4D3BFB01A8}">
      <dgm:prSet custT="1"/>
      <dgm:spPr/>
      <dgm:t>
        <a:bodyPr/>
        <a:lstStyle/>
        <a:p>
          <a:pPr algn="l"/>
          <a:endParaRPr lang="en-US" sz="1000" dirty="0">
            <a:latin typeface="Verdana" pitchFamily="34" charset="0"/>
            <a:ea typeface="Verdana" pitchFamily="34" charset="0"/>
            <a:cs typeface="Verdana" pitchFamily="34" charset="0"/>
          </a:endParaRPr>
        </a:p>
      </dgm:t>
    </dgm:pt>
    <dgm:pt modelId="{3A04FD76-5FAB-4947-B0D8-15976B6287C8}" type="sibTrans" cxnId="{7CDB9A54-0AD8-4566-B072-DB4D3BFB01A8}">
      <dgm:prSet/>
      <dgm:spPr/>
      <dgm:t>
        <a:bodyPr/>
        <a:lstStyle/>
        <a:p>
          <a:pPr algn="l"/>
          <a:endParaRPr lang="en-US" sz="1000">
            <a:latin typeface="Verdana" pitchFamily="34" charset="0"/>
            <a:ea typeface="Verdana" pitchFamily="34" charset="0"/>
            <a:cs typeface="Verdana" pitchFamily="34" charset="0"/>
          </a:endParaRPr>
        </a:p>
      </dgm:t>
    </dgm:pt>
    <dgm:pt modelId="{23444A52-CB20-46F8-89F9-B386626F100B}">
      <dgm:prSet phldrT="[Texto]" custT="1"/>
      <dgm:spPr/>
      <dgm:t>
        <a:bodyPr/>
        <a:lstStyle/>
        <a:p>
          <a:pPr algn="l"/>
          <a:r>
            <a:rPr lang="es-CO" sz="1000" dirty="0" smtClean="0">
              <a:latin typeface="Verdana" pitchFamily="34" charset="0"/>
              <a:ea typeface="Verdana" pitchFamily="34" charset="0"/>
              <a:cs typeface="Verdana" pitchFamily="34" charset="0"/>
            </a:rPr>
            <a:t>5. De electrificación rural.</a:t>
          </a:r>
          <a:endParaRPr lang="en-US" sz="1000" dirty="0">
            <a:latin typeface="Verdana" pitchFamily="34" charset="0"/>
            <a:ea typeface="Verdana" pitchFamily="34" charset="0"/>
            <a:cs typeface="Verdana" pitchFamily="34" charset="0"/>
          </a:endParaRPr>
        </a:p>
      </dgm:t>
    </dgm:pt>
    <dgm:pt modelId="{B659ED0A-640D-49E3-B7EF-9CDDE1703C29}" type="parTrans" cxnId="{E01349FE-B57F-444D-AC7F-49F12EC43158}">
      <dgm:prSet custT="1"/>
      <dgm:spPr/>
      <dgm:t>
        <a:bodyPr/>
        <a:lstStyle/>
        <a:p>
          <a:pPr algn="l"/>
          <a:endParaRPr lang="en-US" sz="1000" dirty="0">
            <a:latin typeface="Verdana" pitchFamily="34" charset="0"/>
            <a:ea typeface="Verdana" pitchFamily="34" charset="0"/>
            <a:cs typeface="Verdana" pitchFamily="34" charset="0"/>
          </a:endParaRPr>
        </a:p>
      </dgm:t>
    </dgm:pt>
    <dgm:pt modelId="{9D158AAD-05C8-4A8E-8818-5DF5DCB05337}" type="sibTrans" cxnId="{E01349FE-B57F-444D-AC7F-49F12EC43158}">
      <dgm:prSet/>
      <dgm:spPr/>
      <dgm:t>
        <a:bodyPr/>
        <a:lstStyle/>
        <a:p>
          <a:pPr algn="l"/>
          <a:endParaRPr lang="en-US" sz="1000">
            <a:latin typeface="Verdana" pitchFamily="34" charset="0"/>
            <a:ea typeface="Verdana" pitchFamily="34" charset="0"/>
            <a:cs typeface="Verdana" pitchFamily="34" charset="0"/>
          </a:endParaRPr>
        </a:p>
      </dgm:t>
    </dgm:pt>
    <dgm:pt modelId="{CC59E785-B3DB-4438-8F9C-987B14B0732E}">
      <dgm:prSet phldrT="[Texto]" custT="1"/>
      <dgm:spPr/>
      <dgm:t>
        <a:bodyPr/>
        <a:lstStyle/>
        <a:p>
          <a:pPr algn="l"/>
          <a:r>
            <a:rPr lang="es-CO" sz="1000" dirty="0" smtClean="0">
              <a:latin typeface="Verdana" pitchFamily="34" charset="0"/>
              <a:ea typeface="Verdana" pitchFamily="34" charset="0"/>
              <a:cs typeface="Verdana" pitchFamily="34" charset="0"/>
            </a:rPr>
            <a:t>6. De conectividad rural (internet).</a:t>
          </a:r>
          <a:endParaRPr lang="en-US" sz="1000" dirty="0">
            <a:latin typeface="Verdana" pitchFamily="34" charset="0"/>
            <a:ea typeface="Verdana" pitchFamily="34" charset="0"/>
            <a:cs typeface="Verdana" pitchFamily="34" charset="0"/>
          </a:endParaRPr>
        </a:p>
      </dgm:t>
    </dgm:pt>
    <dgm:pt modelId="{5D5E7EA6-54C2-4C67-9276-D17B204BE382}" type="parTrans" cxnId="{187E8473-D29A-4EE4-A9B5-25C47C6D7AD0}">
      <dgm:prSet custT="1"/>
      <dgm:spPr/>
      <dgm:t>
        <a:bodyPr/>
        <a:lstStyle/>
        <a:p>
          <a:pPr algn="l"/>
          <a:endParaRPr lang="en-US" sz="1000" dirty="0">
            <a:latin typeface="Verdana" pitchFamily="34" charset="0"/>
            <a:ea typeface="Verdana" pitchFamily="34" charset="0"/>
            <a:cs typeface="Verdana" pitchFamily="34" charset="0"/>
          </a:endParaRPr>
        </a:p>
      </dgm:t>
    </dgm:pt>
    <dgm:pt modelId="{DD64998D-2D4C-46D8-A881-1F85000249AC}" type="sibTrans" cxnId="{187E8473-D29A-4EE4-A9B5-25C47C6D7AD0}">
      <dgm:prSet/>
      <dgm:spPr/>
      <dgm:t>
        <a:bodyPr/>
        <a:lstStyle/>
        <a:p>
          <a:pPr algn="l"/>
          <a:endParaRPr lang="en-US" sz="1000">
            <a:latin typeface="Verdana" pitchFamily="34" charset="0"/>
            <a:ea typeface="Verdana" pitchFamily="34" charset="0"/>
            <a:cs typeface="Verdana" pitchFamily="34" charset="0"/>
          </a:endParaRPr>
        </a:p>
      </dgm:t>
    </dgm:pt>
    <dgm:pt modelId="{63B8BC7D-6B24-488E-9055-942D450B53D9}">
      <dgm:prSet phldrT="[Texto]" custT="1"/>
      <dgm:spPr/>
      <dgm:t>
        <a:bodyPr/>
        <a:lstStyle/>
        <a:p>
          <a:pPr algn="l"/>
          <a:r>
            <a:rPr lang="es-CO" sz="1000" dirty="0" smtClean="0">
              <a:latin typeface="Verdana" pitchFamily="34" charset="0"/>
              <a:ea typeface="Verdana" pitchFamily="34" charset="0"/>
              <a:cs typeface="Verdana" pitchFamily="34" charset="0"/>
            </a:rPr>
            <a:t>7. De vías terciarias.</a:t>
          </a:r>
          <a:endParaRPr lang="en-US" sz="1000" dirty="0">
            <a:latin typeface="Verdana" pitchFamily="34" charset="0"/>
            <a:ea typeface="Verdana" pitchFamily="34" charset="0"/>
            <a:cs typeface="Verdana" pitchFamily="34" charset="0"/>
          </a:endParaRPr>
        </a:p>
      </dgm:t>
    </dgm:pt>
    <dgm:pt modelId="{D2542257-006D-45A5-A064-C973047FD180}" type="parTrans" cxnId="{98460495-2446-43E5-831E-F850C3AAD4F1}">
      <dgm:prSet custT="1"/>
      <dgm:spPr/>
      <dgm:t>
        <a:bodyPr/>
        <a:lstStyle/>
        <a:p>
          <a:pPr algn="l"/>
          <a:endParaRPr lang="en-US" sz="1000" dirty="0">
            <a:latin typeface="Verdana" pitchFamily="34" charset="0"/>
            <a:ea typeface="Verdana" pitchFamily="34" charset="0"/>
            <a:cs typeface="Verdana" pitchFamily="34" charset="0"/>
          </a:endParaRPr>
        </a:p>
      </dgm:t>
    </dgm:pt>
    <dgm:pt modelId="{3D8CF4B4-8851-4C42-8975-7A4E76BC86B4}" type="sibTrans" cxnId="{98460495-2446-43E5-831E-F850C3AAD4F1}">
      <dgm:prSet/>
      <dgm:spPr/>
      <dgm:t>
        <a:bodyPr/>
        <a:lstStyle/>
        <a:p>
          <a:pPr algn="l"/>
          <a:endParaRPr lang="en-US" sz="1000">
            <a:latin typeface="Verdana" pitchFamily="34" charset="0"/>
            <a:ea typeface="Verdana" pitchFamily="34" charset="0"/>
            <a:cs typeface="Verdana" pitchFamily="34" charset="0"/>
          </a:endParaRPr>
        </a:p>
      </dgm:t>
    </dgm:pt>
    <dgm:pt modelId="{DC83E6E8-AA44-4518-A9F5-A8EF6E11B02F}">
      <dgm:prSet phldrT="[Texto]" custT="1"/>
      <dgm:spPr/>
      <dgm:t>
        <a:bodyPr/>
        <a:lstStyle/>
        <a:p>
          <a:pPr algn="l"/>
          <a:r>
            <a:rPr lang="es-CO" sz="1000" dirty="0" smtClean="0">
              <a:latin typeface="Verdana" pitchFamily="34" charset="0"/>
              <a:ea typeface="Verdana" pitchFamily="34" charset="0"/>
              <a:cs typeface="Verdana" pitchFamily="34" charset="0"/>
            </a:rPr>
            <a:t>8. De riego y drenaje para la economía campesina, familiar y comunitaria.</a:t>
          </a:r>
          <a:endParaRPr lang="en-US" sz="1000" dirty="0">
            <a:latin typeface="Verdana" pitchFamily="34" charset="0"/>
            <a:ea typeface="Verdana" pitchFamily="34" charset="0"/>
            <a:cs typeface="Verdana" pitchFamily="34" charset="0"/>
          </a:endParaRPr>
        </a:p>
      </dgm:t>
    </dgm:pt>
    <dgm:pt modelId="{E849E8FE-1FCE-4A78-819C-E3486826CE8E}" type="parTrans" cxnId="{0EBB38C4-7DE1-4AE3-910C-1863018602B6}">
      <dgm:prSet custT="1"/>
      <dgm:spPr/>
      <dgm:t>
        <a:bodyPr/>
        <a:lstStyle/>
        <a:p>
          <a:pPr algn="l"/>
          <a:endParaRPr lang="en-US" sz="1000" dirty="0">
            <a:latin typeface="Verdana" pitchFamily="34" charset="0"/>
            <a:ea typeface="Verdana" pitchFamily="34" charset="0"/>
            <a:cs typeface="Verdana" pitchFamily="34" charset="0"/>
          </a:endParaRPr>
        </a:p>
      </dgm:t>
    </dgm:pt>
    <dgm:pt modelId="{526A7A48-7AA2-403D-BCAF-74ED7EC64065}" type="sibTrans" cxnId="{0EBB38C4-7DE1-4AE3-910C-1863018602B6}">
      <dgm:prSet/>
      <dgm:spPr/>
      <dgm:t>
        <a:bodyPr/>
        <a:lstStyle/>
        <a:p>
          <a:pPr algn="l"/>
          <a:endParaRPr lang="en-US" sz="1000">
            <a:latin typeface="Verdana" pitchFamily="34" charset="0"/>
            <a:ea typeface="Verdana" pitchFamily="34" charset="0"/>
            <a:cs typeface="Verdana" pitchFamily="34" charset="0"/>
          </a:endParaRPr>
        </a:p>
      </dgm:t>
    </dgm:pt>
    <dgm:pt modelId="{2029E609-82E5-4AF2-8B8E-6017612F52B6}">
      <dgm:prSet phldrT="[Texto]" custT="1"/>
      <dgm:spPr/>
      <dgm:t>
        <a:bodyPr/>
        <a:lstStyle/>
        <a:p>
          <a:pPr algn="l"/>
          <a:r>
            <a:rPr lang="es-CO" sz="1000" dirty="0" smtClean="0">
              <a:latin typeface="Verdana" pitchFamily="34" charset="0"/>
              <a:ea typeface="Verdana" pitchFamily="34" charset="0"/>
              <a:cs typeface="Verdana" pitchFamily="34" charset="0"/>
            </a:rPr>
            <a:t>9. De asistencia integral técnica y tecnológica gratuita a la pequeña producción.</a:t>
          </a:r>
          <a:endParaRPr lang="en-US" sz="1000" dirty="0">
            <a:latin typeface="Verdana" pitchFamily="34" charset="0"/>
            <a:ea typeface="Verdana" pitchFamily="34" charset="0"/>
            <a:cs typeface="Verdana" pitchFamily="34" charset="0"/>
          </a:endParaRPr>
        </a:p>
      </dgm:t>
    </dgm:pt>
    <dgm:pt modelId="{51283F30-2A24-4AE0-AAFE-BEFC2AC55413}" type="parTrans" cxnId="{F43FC724-744D-44AE-BFF5-9AAA8328DD03}">
      <dgm:prSet custT="1"/>
      <dgm:spPr/>
      <dgm:t>
        <a:bodyPr/>
        <a:lstStyle/>
        <a:p>
          <a:pPr algn="l"/>
          <a:endParaRPr lang="en-US" sz="1000" dirty="0">
            <a:latin typeface="Verdana" pitchFamily="34" charset="0"/>
            <a:ea typeface="Verdana" pitchFamily="34" charset="0"/>
            <a:cs typeface="Verdana" pitchFamily="34" charset="0"/>
          </a:endParaRPr>
        </a:p>
      </dgm:t>
    </dgm:pt>
    <dgm:pt modelId="{85916D7A-80FE-439C-98E3-50F69B37B1F6}" type="sibTrans" cxnId="{F43FC724-744D-44AE-BFF5-9AAA8328DD03}">
      <dgm:prSet/>
      <dgm:spPr/>
      <dgm:t>
        <a:bodyPr/>
        <a:lstStyle/>
        <a:p>
          <a:pPr algn="l"/>
          <a:endParaRPr lang="en-US" sz="1000">
            <a:latin typeface="Verdana" pitchFamily="34" charset="0"/>
            <a:ea typeface="Verdana" pitchFamily="34" charset="0"/>
            <a:cs typeface="Verdana" pitchFamily="34" charset="0"/>
          </a:endParaRPr>
        </a:p>
      </dgm:t>
    </dgm:pt>
    <dgm:pt modelId="{D9318536-E8BC-497F-BBCB-41EEB27EA7B7}">
      <dgm:prSet phldrT="[Texto]" custT="1"/>
      <dgm:spPr/>
      <dgm:t>
        <a:bodyPr/>
        <a:lstStyle/>
        <a:p>
          <a:pPr algn="l"/>
          <a:r>
            <a:rPr lang="es-CO" sz="1000" dirty="0" smtClean="0">
              <a:latin typeface="Verdana" pitchFamily="34" charset="0"/>
              <a:ea typeface="Verdana" pitchFamily="34" charset="0"/>
              <a:cs typeface="Verdana" pitchFamily="34" charset="0"/>
            </a:rPr>
            <a:t>10. De fomento a la economía solidaria y cooperativa rural.</a:t>
          </a:r>
          <a:endParaRPr lang="en-US" sz="1000" dirty="0">
            <a:latin typeface="Verdana" pitchFamily="34" charset="0"/>
            <a:ea typeface="Verdana" pitchFamily="34" charset="0"/>
            <a:cs typeface="Verdana" pitchFamily="34" charset="0"/>
          </a:endParaRPr>
        </a:p>
      </dgm:t>
    </dgm:pt>
    <dgm:pt modelId="{9F6376C7-4EE6-4BCE-9878-276CBBD4FEC0}" type="parTrans" cxnId="{88387734-73AB-41C5-970B-C109D1C7D24C}">
      <dgm:prSet custT="1"/>
      <dgm:spPr/>
      <dgm:t>
        <a:bodyPr/>
        <a:lstStyle/>
        <a:p>
          <a:pPr algn="l"/>
          <a:endParaRPr lang="en-US" sz="1000" dirty="0">
            <a:latin typeface="Verdana" pitchFamily="34" charset="0"/>
            <a:ea typeface="Verdana" pitchFamily="34" charset="0"/>
            <a:cs typeface="Verdana" pitchFamily="34" charset="0"/>
          </a:endParaRPr>
        </a:p>
      </dgm:t>
    </dgm:pt>
    <dgm:pt modelId="{D1B64A74-C986-4771-8AE2-2E12B5460FBA}" type="sibTrans" cxnId="{88387734-73AB-41C5-970B-C109D1C7D24C}">
      <dgm:prSet/>
      <dgm:spPr/>
      <dgm:t>
        <a:bodyPr/>
        <a:lstStyle/>
        <a:p>
          <a:pPr algn="l"/>
          <a:endParaRPr lang="en-US" sz="1000">
            <a:latin typeface="Verdana" pitchFamily="34" charset="0"/>
            <a:ea typeface="Verdana" pitchFamily="34" charset="0"/>
            <a:cs typeface="Verdana" pitchFamily="34" charset="0"/>
          </a:endParaRPr>
        </a:p>
      </dgm:t>
    </dgm:pt>
    <dgm:pt modelId="{D3A30A91-C970-4C8F-8EC7-FE9533D8230E}">
      <dgm:prSet phldrT="[Texto]" custT="1"/>
      <dgm:spPr/>
      <dgm:t>
        <a:bodyPr/>
        <a:lstStyle/>
        <a:p>
          <a:pPr algn="l"/>
          <a:r>
            <a:rPr lang="es-CO" sz="1000" dirty="0" smtClean="0">
              <a:latin typeface="Verdana" pitchFamily="34" charset="0"/>
              <a:ea typeface="Verdana" pitchFamily="34" charset="0"/>
              <a:cs typeface="Verdana" pitchFamily="34" charset="0"/>
            </a:rPr>
            <a:t>11. De subsidios, generación de ingresos y crédito para la economía campesina.</a:t>
          </a:r>
          <a:endParaRPr lang="en-US" sz="1000" dirty="0">
            <a:latin typeface="Verdana" pitchFamily="34" charset="0"/>
            <a:ea typeface="Verdana" pitchFamily="34" charset="0"/>
            <a:cs typeface="Verdana" pitchFamily="34" charset="0"/>
          </a:endParaRPr>
        </a:p>
      </dgm:t>
    </dgm:pt>
    <dgm:pt modelId="{5D4AB35A-77F3-486D-A6F5-59B16F83F44F}" type="parTrans" cxnId="{09479C37-F785-4CE6-970D-2E8323DAC8AD}">
      <dgm:prSet custT="1"/>
      <dgm:spPr/>
      <dgm:t>
        <a:bodyPr/>
        <a:lstStyle/>
        <a:p>
          <a:pPr algn="l"/>
          <a:endParaRPr lang="en-US" sz="1000" dirty="0">
            <a:latin typeface="Verdana" pitchFamily="34" charset="0"/>
            <a:ea typeface="Verdana" pitchFamily="34" charset="0"/>
            <a:cs typeface="Verdana" pitchFamily="34" charset="0"/>
          </a:endParaRPr>
        </a:p>
      </dgm:t>
    </dgm:pt>
    <dgm:pt modelId="{DEF4AC7C-E0EB-4C71-83A3-D0EBBE279FD0}" type="sibTrans" cxnId="{09479C37-F785-4CE6-970D-2E8323DAC8AD}">
      <dgm:prSet/>
      <dgm:spPr/>
      <dgm:t>
        <a:bodyPr/>
        <a:lstStyle/>
        <a:p>
          <a:pPr algn="l"/>
          <a:endParaRPr lang="en-US" sz="1000">
            <a:latin typeface="Verdana" pitchFamily="34" charset="0"/>
            <a:ea typeface="Verdana" pitchFamily="34" charset="0"/>
            <a:cs typeface="Verdana" pitchFamily="34" charset="0"/>
          </a:endParaRPr>
        </a:p>
      </dgm:t>
    </dgm:pt>
    <dgm:pt modelId="{09726FC3-9CD0-479D-A89E-15298E8A66B3}" type="pres">
      <dgm:prSet presAssocID="{3E4AE481-3565-4D3D-9466-D00BB1037F7E}" presName="Name0" presStyleCnt="0">
        <dgm:presLayoutVars>
          <dgm:chPref val="1"/>
          <dgm:dir/>
          <dgm:animOne val="branch"/>
          <dgm:animLvl val="lvl"/>
          <dgm:resizeHandles val="exact"/>
        </dgm:presLayoutVars>
      </dgm:prSet>
      <dgm:spPr/>
      <dgm:t>
        <a:bodyPr/>
        <a:lstStyle/>
        <a:p>
          <a:endParaRPr lang="en-US"/>
        </a:p>
      </dgm:t>
    </dgm:pt>
    <dgm:pt modelId="{75FEEF46-CD91-43DA-8980-92C760B78F03}" type="pres">
      <dgm:prSet presAssocID="{D24A6DE3-3E94-4789-8FFD-10F039444E82}" presName="root1" presStyleCnt="0"/>
      <dgm:spPr/>
    </dgm:pt>
    <dgm:pt modelId="{53ABB587-B216-4DF5-B39F-BD71DE727293}" type="pres">
      <dgm:prSet presAssocID="{D24A6DE3-3E94-4789-8FFD-10F039444E82}" presName="LevelOneTextNode" presStyleLbl="node0" presStyleIdx="0" presStyleCnt="1" custAng="5400000" custScaleX="430201" custScaleY="79518" custLinFactX="-98397" custLinFactNeighborX="-100000" custLinFactNeighborY="-1940">
        <dgm:presLayoutVars>
          <dgm:chPref val="3"/>
        </dgm:presLayoutVars>
      </dgm:prSet>
      <dgm:spPr/>
      <dgm:t>
        <a:bodyPr/>
        <a:lstStyle/>
        <a:p>
          <a:endParaRPr lang="en-US"/>
        </a:p>
      </dgm:t>
    </dgm:pt>
    <dgm:pt modelId="{92AEB2C4-AB29-4135-81DD-76E3D7468755}" type="pres">
      <dgm:prSet presAssocID="{D24A6DE3-3E94-4789-8FFD-10F039444E82}" presName="level2hierChild" presStyleCnt="0"/>
      <dgm:spPr/>
    </dgm:pt>
    <dgm:pt modelId="{09E56DCB-BBDC-406D-ABF6-B9BF82D57C61}" type="pres">
      <dgm:prSet presAssocID="{F5B85C4A-33AB-4B68-ADF5-9DD3CF21FD5D}" presName="conn2-1" presStyleLbl="parChTrans1D2" presStyleIdx="0" presStyleCnt="12"/>
      <dgm:spPr/>
      <dgm:t>
        <a:bodyPr/>
        <a:lstStyle/>
        <a:p>
          <a:endParaRPr lang="en-US"/>
        </a:p>
      </dgm:t>
    </dgm:pt>
    <dgm:pt modelId="{E672F223-C6AA-4D72-9325-232AAD7E1985}" type="pres">
      <dgm:prSet presAssocID="{F5B85C4A-33AB-4B68-ADF5-9DD3CF21FD5D}" presName="connTx" presStyleLbl="parChTrans1D2" presStyleIdx="0" presStyleCnt="12"/>
      <dgm:spPr/>
      <dgm:t>
        <a:bodyPr/>
        <a:lstStyle/>
        <a:p>
          <a:endParaRPr lang="en-US"/>
        </a:p>
      </dgm:t>
    </dgm:pt>
    <dgm:pt modelId="{839A004B-453D-4782-B004-543394882D6A}" type="pres">
      <dgm:prSet presAssocID="{2061AE81-EEC3-4426-8BB2-05D435054911}" presName="root2" presStyleCnt="0"/>
      <dgm:spPr/>
    </dgm:pt>
    <dgm:pt modelId="{895637CF-964B-4139-9E74-616BE55B97EB}" type="pres">
      <dgm:prSet presAssocID="{2061AE81-EEC3-4426-8BB2-05D435054911}" presName="LevelTwoTextNode" presStyleLbl="node2" presStyleIdx="0" presStyleCnt="12" custScaleX="459122">
        <dgm:presLayoutVars>
          <dgm:chPref val="3"/>
        </dgm:presLayoutVars>
      </dgm:prSet>
      <dgm:spPr/>
      <dgm:t>
        <a:bodyPr/>
        <a:lstStyle/>
        <a:p>
          <a:endParaRPr lang="en-US"/>
        </a:p>
      </dgm:t>
    </dgm:pt>
    <dgm:pt modelId="{EEEB6701-73D9-4984-9A8C-3C99131B3A13}" type="pres">
      <dgm:prSet presAssocID="{2061AE81-EEC3-4426-8BB2-05D435054911}" presName="level3hierChild" presStyleCnt="0"/>
      <dgm:spPr/>
    </dgm:pt>
    <dgm:pt modelId="{A1F60FBF-A98C-4DB9-BCA7-1FFB9FE5F3A1}" type="pres">
      <dgm:prSet presAssocID="{18BE839C-1076-4E5E-98A3-55009962D1BA}" presName="conn2-1" presStyleLbl="parChTrans1D2" presStyleIdx="1" presStyleCnt="12"/>
      <dgm:spPr/>
      <dgm:t>
        <a:bodyPr/>
        <a:lstStyle/>
        <a:p>
          <a:endParaRPr lang="en-US"/>
        </a:p>
      </dgm:t>
    </dgm:pt>
    <dgm:pt modelId="{EAE06D5C-BB78-46F2-A3CB-1DEC43C56970}" type="pres">
      <dgm:prSet presAssocID="{18BE839C-1076-4E5E-98A3-55009962D1BA}" presName="connTx" presStyleLbl="parChTrans1D2" presStyleIdx="1" presStyleCnt="12"/>
      <dgm:spPr/>
      <dgm:t>
        <a:bodyPr/>
        <a:lstStyle/>
        <a:p>
          <a:endParaRPr lang="en-US"/>
        </a:p>
      </dgm:t>
    </dgm:pt>
    <dgm:pt modelId="{02F9B858-0F87-4976-AC35-DB433E49CBCC}" type="pres">
      <dgm:prSet presAssocID="{8AEF6149-FD50-4780-8F33-B5B50F5994AE}" presName="root2" presStyleCnt="0"/>
      <dgm:spPr/>
    </dgm:pt>
    <dgm:pt modelId="{2FC10DBE-3119-4AEA-9F65-ECA700585CB8}" type="pres">
      <dgm:prSet presAssocID="{8AEF6149-FD50-4780-8F33-B5B50F5994AE}" presName="LevelTwoTextNode" presStyleLbl="node2" presStyleIdx="1" presStyleCnt="12" custScaleX="463636">
        <dgm:presLayoutVars>
          <dgm:chPref val="3"/>
        </dgm:presLayoutVars>
      </dgm:prSet>
      <dgm:spPr/>
      <dgm:t>
        <a:bodyPr/>
        <a:lstStyle/>
        <a:p>
          <a:endParaRPr lang="en-US"/>
        </a:p>
      </dgm:t>
    </dgm:pt>
    <dgm:pt modelId="{4BF93FAE-9168-491D-BBBA-7C82BD00AE44}" type="pres">
      <dgm:prSet presAssocID="{8AEF6149-FD50-4780-8F33-B5B50F5994AE}" presName="level3hierChild" presStyleCnt="0"/>
      <dgm:spPr/>
    </dgm:pt>
    <dgm:pt modelId="{45F41293-0E3A-4EEE-B6D5-A438E16DC880}" type="pres">
      <dgm:prSet presAssocID="{2505A9D6-E4C6-48C9-877B-0B5E6432DD9D}" presName="conn2-1" presStyleLbl="parChTrans1D2" presStyleIdx="2" presStyleCnt="12"/>
      <dgm:spPr/>
      <dgm:t>
        <a:bodyPr/>
        <a:lstStyle/>
        <a:p>
          <a:endParaRPr lang="en-US"/>
        </a:p>
      </dgm:t>
    </dgm:pt>
    <dgm:pt modelId="{D7BA4903-8559-4746-B11B-A0C7A74BDBB1}" type="pres">
      <dgm:prSet presAssocID="{2505A9D6-E4C6-48C9-877B-0B5E6432DD9D}" presName="connTx" presStyleLbl="parChTrans1D2" presStyleIdx="2" presStyleCnt="12"/>
      <dgm:spPr/>
      <dgm:t>
        <a:bodyPr/>
        <a:lstStyle/>
        <a:p>
          <a:endParaRPr lang="en-US"/>
        </a:p>
      </dgm:t>
    </dgm:pt>
    <dgm:pt modelId="{165FD954-5F22-4E40-9C31-BC4451175C77}" type="pres">
      <dgm:prSet presAssocID="{47A8495D-3F1F-4DCA-A4C9-99D56DAD25AF}" presName="root2" presStyleCnt="0"/>
      <dgm:spPr/>
    </dgm:pt>
    <dgm:pt modelId="{D30F499E-DCBA-408E-9580-D4A17F130F7F}" type="pres">
      <dgm:prSet presAssocID="{47A8495D-3F1F-4DCA-A4C9-99D56DAD25AF}" presName="LevelTwoTextNode" presStyleLbl="node2" presStyleIdx="2" presStyleCnt="12" custScaleX="461821">
        <dgm:presLayoutVars>
          <dgm:chPref val="3"/>
        </dgm:presLayoutVars>
      </dgm:prSet>
      <dgm:spPr/>
      <dgm:t>
        <a:bodyPr/>
        <a:lstStyle/>
        <a:p>
          <a:endParaRPr lang="en-US"/>
        </a:p>
      </dgm:t>
    </dgm:pt>
    <dgm:pt modelId="{121B499C-71F6-42B2-BE52-966F4CCB3190}" type="pres">
      <dgm:prSet presAssocID="{47A8495D-3F1F-4DCA-A4C9-99D56DAD25AF}" presName="level3hierChild" presStyleCnt="0"/>
      <dgm:spPr/>
    </dgm:pt>
    <dgm:pt modelId="{36BCF231-93AD-4303-9C96-6739408ED89C}" type="pres">
      <dgm:prSet presAssocID="{594D1A3F-E91E-434F-8E3D-C7337692D992}" presName="conn2-1" presStyleLbl="parChTrans1D2" presStyleIdx="3" presStyleCnt="12"/>
      <dgm:spPr/>
      <dgm:t>
        <a:bodyPr/>
        <a:lstStyle/>
        <a:p>
          <a:endParaRPr lang="en-US"/>
        </a:p>
      </dgm:t>
    </dgm:pt>
    <dgm:pt modelId="{5ACEC8DE-C108-412D-9DBA-7172499427A9}" type="pres">
      <dgm:prSet presAssocID="{594D1A3F-E91E-434F-8E3D-C7337692D992}" presName="connTx" presStyleLbl="parChTrans1D2" presStyleIdx="3" presStyleCnt="12"/>
      <dgm:spPr/>
      <dgm:t>
        <a:bodyPr/>
        <a:lstStyle/>
        <a:p>
          <a:endParaRPr lang="en-US"/>
        </a:p>
      </dgm:t>
    </dgm:pt>
    <dgm:pt modelId="{2DABBF20-E634-4CD6-8AD8-AEE7B3A87B17}" type="pres">
      <dgm:prSet presAssocID="{8E5C070F-DE92-42ED-9ED6-E1C0B2383914}" presName="root2" presStyleCnt="0"/>
      <dgm:spPr/>
    </dgm:pt>
    <dgm:pt modelId="{7EF6D0B1-86CE-42FA-BE56-772B58C9A102}" type="pres">
      <dgm:prSet presAssocID="{8E5C070F-DE92-42ED-9ED6-E1C0B2383914}" presName="LevelTwoTextNode" presStyleLbl="node2" presStyleIdx="3" presStyleCnt="12" custScaleX="460238">
        <dgm:presLayoutVars>
          <dgm:chPref val="3"/>
        </dgm:presLayoutVars>
      </dgm:prSet>
      <dgm:spPr/>
      <dgm:t>
        <a:bodyPr/>
        <a:lstStyle/>
        <a:p>
          <a:endParaRPr lang="en-US"/>
        </a:p>
      </dgm:t>
    </dgm:pt>
    <dgm:pt modelId="{CA669C9B-19FE-443A-81E0-02877EAFC5D9}" type="pres">
      <dgm:prSet presAssocID="{8E5C070F-DE92-42ED-9ED6-E1C0B2383914}" presName="level3hierChild" presStyleCnt="0"/>
      <dgm:spPr/>
    </dgm:pt>
    <dgm:pt modelId="{650AC802-6448-4C86-9743-8FC854431C1A}" type="pres">
      <dgm:prSet presAssocID="{B659ED0A-640D-49E3-B7EF-9CDDE1703C29}" presName="conn2-1" presStyleLbl="parChTrans1D2" presStyleIdx="4" presStyleCnt="12"/>
      <dgm:spPr/>
      <dgm:t>
        <a:bodyPr/>
        <a:lstStyle/>
        <a:p>
          <a:endParaRPr lang="en-US"/>
        </a:p>
      </dgm:t>
    </dgm:pt>
    <dgm:pt modelId="{46F0A8D0-F760-42FB-852F-1D63DF3834D2}" type="pres">
      <dgm:prSet presAssocID="{B659ED0A-640D-49E3-B7EF-9CDDE1703C29}" presName="connTx" presStyleLbl="parChTrans1D2" presStyleIdx="4" presStyleCnt="12"/>
      <dgm:spPr/>
      <dgm:t>
        <a:bodyPr/>
        <a:lstStyle/>
        <a:p>
          <a:endParaRPr lang="en-US"/>
        </a:p>
      </dgm:t>
    </dgm:pt>
    <dgm:pt modelId="{31D19117-32CC-4ECA-BAA5-DD861E51D4CB}" type="pres">
      <dgm:prSet presAssocID="{23444A52-CB20-46F8-89F9-B386626F100B}" presName="root2" presStyleCnt="0"/>
      <dgm:spPr/>
    </dgm:pt>
    <dgm:pt modelId="{42451AF3-6FBC-40F8-B52D-9A3A0DC72683}" type="pres">
      <dgm:prSet presAssocID="{23444A52-CB20-46F8-89F9-B386626F100B}" presName="LevelTwoTextNode" presStyleLbl="node2" presStyleIdx="4" presStyleCnt="12" custScaleX="460238">
        <dgm:presLayoutVars>
          <dgm:chPref val="3"/>
        </dgm:presLayoutVars>
      </dgm:prSet>
      <dgm:spPr/>
      <dgm:t>
        <a:bodyPr/>
        <a:lstStyle/>
        <a:p>
          <a:endParaRPr lang="en-US"/>
        </a:p>
      </dgm:t>
    </dgm:pt>
    <dgm:pt modelId="{B5E98AE5-BB14-40CE-88D6-88DB838B3C04}" type="pres">
      <dgm:prSet presAssocID="{23444A52-CB20-46F8-89F9-B386626F100B}" presName="level3hierChild" presStyleCnt="0"/>
      <dgm:spPr/>
    </dgm:pt>
    <dgm:pt modelId="{67DABF77-CAFB-4538-AFF0-A0EA9085F5C7}" type="pres">
      <dgm:prSet presAssocID="{5D5E7EA6-54C2-4C67-9276-D17B204BE382}" presName="conn2-1" presStyleLbl="parChTrans1D2" presStyleIdx="5" presStyleCnt="12"/>
      <dgm:spPr/>
      <dgm:t>
        <a:bodyPr/>
        <a:lstStyle/>
        <a:p>
          <a:endParaRPr lang="en-US"/>
        </a:p>
      </dgm:t>
    </dgm:pt>
    <dgm:pt modelId="{2A6F7F4C-2C2B-4D68-938A-2B02CA52C58B}" type="pres">
      <dgm:prSet presAssocID="{5D5E7EA6-54C2-4C67-9276-D17B204BE382}" presName="connTx" presStyleLbl="parChTrans1D2" presStyleIdx="5" presStyleCnt="12"/>
      <dgm:spPr/>
      <dgm:t>
        <a:bodyPr/>
        <a:lstStyle/>
        <a:p>
          <a:endParaRPr lang="en-US"/>
        </a:p>
      </dgm:t>
    </dgm:pt>
    <dgm:pt modelId="{29D9246F-87EA-4C92-A476-71DE0EBF83D0}" type="pres">
      <dgm:prSet presAssocID="{CC59E785-B3DB-4438-8F9C-987B14B0732E}" presName="root2" presStyleCnt="0"/>
      <dgm:spPr/>
    </dgm:pt>
    <dgm:pt modelId="{D181B671-F5D4-4060-878D-EBA4490B4887}" type="pres">
      <dgm:prSet presAssocID="{CC59E785-B3DB-4438-8F9C-987B14B0732E}" presName="LevelTwoTextNode" presStyleLbl="node2" presStyleIdx="5" presStyleCnt="12" custScaleX="460238">
        <dgm:presLayoutVars>
          <dgm:chPref val="3"/>
        </dgm:presLayoutVars>
      </dgm:prSet>
      <dgm:spPr/>
      <dgm:t>
        <a:bodyPr/>
        <a:lstStyle/>
        <a:p>
          <a:endParaRPr lang="en-US"/>
        </a:p>
      </dgm:t>
    </dgm:pt>
    <dgm:pt modelId="{BE674CE4-A7C2-4AFD-A94E-7AB4EDA4AF0D}" type="pres">
      <dgm:prSet presAssocID="{CC59E785-B3DB-4438-8F9C-987B14B0732E}" presName="level3hierChild" presStyleCnt="0"/>
      <dgm:spPr/>
    </dgm:pt>
    <dgm:pt modelId="{1025361D-6184-4A11-83D7-2D2A310AF4A8}" type="pres">
      <dgm:prSet presAssocID="{D2542257-006D-45A5-A064-C973047FD180}" presName="conn2-1" presStyleLbl="parChTrans1D2" presStyleIdx="6" presStyleCnt="12"/>
      <dgm:spPr/>
      <dgm:t>
        <a:bodyPr/>
        <a:lstStyle/>
        <a:p>
          <a:endParaRPr lang="en-US"/>
        </a:p>
      </dgm:t>
    </dgm:pt>
    <dgm:pt modelId="{77514B48-FDBF-44AF-A7C2-0A9300AC5CF2}" type="pres">
      <dgm:prSet presAssocID="{D2542257-006D-45A5-A064-C973047FD180}" presName="connTx" presStyleLbl="parChTrans1D2" presStyleIdx="6" presStyleCnt="12"/>
      <dgm:spPr/>
      <dgm:t>
        <a:bodyPr/>
        <a:lstStyle/>
        <a:p>
          <a:endParaRPr lang="en-US"/>
        </a:p>
      </dgm:t>
    </dgm:pt>
    <dgm:pt modelId="{5A52B1BE-2579-49FD-B759-9288403709C8}" type="pres">
      <dgm:prSet presAssocID="{63B8BC7D-6B24-488E-9055-942D450B53D9}" presName="root2" presStyleCnt="0"/>
      <dgm:spPr/>
    </dgm:pt>
    <dgm:pt modelId="{4225AF1A-5588-458F-81A9-328663D790DE}" type="pres">
      <dgm:prSet presAssocID="{63B8BC7D-6B24-488E-9055-942D450B53D9}" presName="LevelTwoTextNode" presStyleLbl="node2" presStyleIdx="6" presStyleCnt="12" custScaleX="460238">
        <dgm:presLayoutVars>
          <dgm:chPref val="3"/>
        </dgm:presLayoutVars>
      </dgm:prSet>
      <dgm:spPr/>
      <dgm:t>
        <a:bodyPr/>
        <a:lstStyle/>
        <a:p>
          <a:endParaRPr lang="en-US"/>
        </a:p>
      </dgm:t>
    </dgm:pt>
    <dgm:pt modelId="{A2EE248E-C71C-40B3-8AD5-B3A441B35BD8}" type="pres">
      <dgm:prSet presAssocID="{63B8BC7D-6B24-488E-9055-942D450B53D9}" presName="level3hierChild" presStyleCnt="0"/>
      <dgm:spPr/>
    </dgm:pt>
    <dgm:pt modelId="{67DF8CE5-447D-4577-95B8-E49B0F2E8A23}" type="pres">
      <dgm:prSet presAssocID="{E849E8FE-1FCE-4A78-819C-E3486826CE8E}" presName="conn2-1" presStyleLbl="parChTrans1D2" presStyleIdx="7" presStyleCnt="12"/>
      <dgm:spPr/>
      <dgm:t>
        <a:bodyPr/>
        <a:lstStyle/>
        <a:p>
          <a:endParaRPr lang="en-US"/>
        </a:p>
      </dgm:t>
    </dgm:pt>
    <dgm:pt modelId="{EAAA6501-B024-4647-B24E-5EB97D04142E}" type="pres">
      <dgm:prSet presAssocID="{E849E8FE-1FCE-4A78-819C-E3486826CE8E}" presName="connTx" presStyleLbl="parChTrans1D2" presStyleIdx="7" presStyleCnt="12"/>
      <dgm:spPr/>
      <dgm:t>
        <a:bodyPr/>
        <a:lstStyle/>
        <a:p>
          <a:endParaRPr lang="en-US"/>
        </a:p>
      </dgm:t>
    </dgm:pt>
    <dgm:pt modelId="{EDA78F4A-277C-494F-A042-EB6679B4EC62}" type="pres">
      <dgm:prSet presAssocID="{DC83E6E8-AA44-4518-A9F5-A8EF6E11B02F}" presName="root2" presStyleCnt="0"/>
      <dgm:spPr/>
    </dgm:pt>
    <dgm:pt modelId="{346E2D3A-6946-471D-A529-B2DE7F75AC0A}" type="pres">
      <dgm:prSet presAssocID="{DC83E6E8-AA44-4518-A9F5-A8EF6E11B02F}" presName="LevelTwoTextNode" presStyleLbl="node2" presStyleIdx="7" presStyleCnt="12" custScaleX="460238">
        <dgm:presLayoutVars>
          <dgm:chPref val="3"/>
        </dgm:presLayoutVars>
      </dgm:prSet>
      <dgm:spPr/>
      <dgm:t>
        <a:bodyPr/>
        <a:lstStyle/>
        <a:p>
          <a:endParaRPr lang="en-US"/>
        </a:p>
      </dgm:t>
    </dgm:pt>
    <dgm:pt modelId="{0EB2C859-427F-4673-BFFF-607EE335A3EA}" type="pres">
      <dgm:prSet presAssocID="{DC83E6E8-AA44-4518-A9F5-A8EF6E11B02F}" presName="level3hierChild" presStyleCnt="0"/>
      <dgm:spPr/>
    </dgm:pt>
    <dgm:pt modelId="{2AA59A0B-FBC5-422D-8846-9EE359CFDDE6}" type="pres">
      <dgm:prSet presAssocID="{51283F30-2A24-4AE0-AAFE-BEFC2AC55413}" presName="conn2-1" presStyleLbl="parChTrans1D2" presStyleIdx="8" presStyleCnt="12"/>
      <dgm:spPr/>
      <dgm:t>
        <a:bodyPr/>
        <a:lstStyle/>
        <a:p>
          <a:endParaRPr lang="en-US"/>
        </a:p>
      </dgm:t>
    </dgm:pt>
    <dgm:pt modelId="{DAB848BE-5837-407B-9F02-84CE6C144778}" type="pres">
      <dgm:prSet presAssocID="{51283F30-2A24-4AE0-AAFE-BEFC2AC55413}" presName="connTx" presStyleLbl="parChTrans1D2" presStyleIdx="8" presStyleCnt="12"/>
      <dgm:spPr/>
      <dgm:t>
        <a:bodyPr/>
        <a:lstStyle/>
        <a:p>
          <a:endParaRPr lang="en-US"/>
        </a:p>
      </dgm:t>
    </dgm:pt>
    <dgm:pt modelId="{7F9CF507-DE90-44C1-B764-BBAEBA2314C5}" type="pres">
      <dgm:prSet presAssocID="{2029E609-82E5-4AF2-8B8E-6017612F52B6}" presName="root2" presStyleCnt="0"/>
      <dgm:spPr/>
    </dgm:pt>
    <dgm:pt modelId="{014BD494-824E-4A39-B1AD-4AC3A4500BB9}" type="pres">
      <dgm:prSet presAssocID="{2029E609-82E5-4AF2-8B8E-6017612F52B6}" presName="LevelTwoTextNode" presStyleLbl="node2" presStyleIdx="8" presStyleCnt="12" custScaleX="460238">
        <dgm:presLayoutVars>
          <dgm:chPref val="3"/>
        </dgm:presLayoutVars>
      </dgm:prSet>
      <dgm:spPr/>
      <dgm:t>
        <a:bodyPr/>
        <a:lstStyle/>
        <a:p>
          <a:endParaRPr lang="en-US"/>
        </a:p>
      </dgm:t>
    </dgm:pt>
    <dgm:pt modelId="{601F3B59-BD67-4491-89C6-B6197978CFD6}" type="pres">
      <dgm:prSet presAssocID="{2029E609-82E5-4AF2-8B8E-6017612F52B6}" presName="level3hierChild" presStyleCnt="0"/>
      <dgm:spPr/>
    </dgm:pt>
    <dgm:pt modelId="{BD851FE1-420A-4112-92AB-82BEF8A51DB9}" type="pres">
      <dgm:prSet presAssocID="{9F6376C7-4EE6-4BCE-9878-276CBBD4FEC0}" presName="conn2-1" presStyleLbl="parChTrans1D2" presStyleIdx="9" presStyleCnt="12"/>
      <dgm:spPr/>
      <dgm:t>
        <a:bodyPr/>
        <a:lstStyle/>
        <a:p>
          <a:endParaRPr lang="en-US"/>
        </a:p>
      </dgm:t>
    </dgm:pt>
    <dgm:pt modelId="{C115D2F8-FF97-41D2-B479-CD2D0A5D814B}" type="pres">
      <dgm:prSet presAssocID="{9F6376C7-4EE6-4BCE-9878-276CBBD4FEC0}" presName="connTx" presStyleLbl="parChTrans1D2" presStyleIdx="9" presStyleCnt="12"/>
      <dgm:spPr/>
      <dgm:t>
        <a:bodyPr/>
        <a:lstStyle/>
        <a:p>
          <a:endParaRPr lang="en-US"/>
        </a:p>
      </dgm:t>
    </dgm:pt>
    <dgm:pt modelId="{378B0167-8834-4D56-8111-F214B51D9BA0}" type="pres">
      <dgm:prSet presAssocID="{D9318536-E8BC-497F-BBCB-41EEB27EA7B7}" presName="root2" presStyleCnt="0"/>
      <dgm:spPr/>
    </dgm:pt>
    <dgm:pt modelId="{105BDF1F-1B31-441C-AEC9-37C72C9FDC2A}" type="pres">
      <dgm:prSet presAssocID="{D9318536-E8BC-497F-BBCB-41EEB27EA7B7}" presName="LevelTwoTextNode" presStyleLbl="node2" presStyleIdx="9" presStyleCnt="12" custScaleX="460238">
        <dgm:presLayoutVars>
          <dgm:chPref val="3"/>
        </dgm:presLayoutVars>
      </dgm:prSet>
      <dgm:spPr/>
      <dgm:t>
        <a:bodyPr/>
        <a:lstStyle/>
        <a:p>
          <a:endParaRPr lang="en-US"/>
        </a:p>
      </dgm:t>
    </dgm:pt>
    <dgm:pt modelId="{355E5C31-0B2D-46E1-B50F-6F482EADEBB6}" type="pres">
      <dgm:prSet presAssocID="{D9318536-E8BC-497F-BBCB-41EEB27EA7B7}" presName="level3hierChild" presStyleCnt="0"/>
      <dgm:spPr/>
    </dgm:pt>
    <dgm:pt modelId="{E82308C9-4ECC-4F46-891D-5F23147859FA}" type="pres">
      <dgm:prSet presAssocID="{5D4AB35A-77F3-486D-A6F5-59B16F83F44F}" presName="conn2-1" presStyleLbl="parChTrans1D2" presStyleIdx="10" presStyleCnt="12"/>
      <dgm:spPr/>
      <dgm:t>
        <a:bodyPr/>
        <a:lstStyle/>
        <a:p>
          <a:endParaRPr lang="en-US"/>
        </a:p>
      </dgm:t>
    </dgm:pt>
    <dgm:pt modelId="{77A941C6-678E-4659-B875-7351AD86F009}" type="pres">
      <dgm:prSet presAssocID="{5D4AB35A-77F3-486D-A6F5-59B16F83F44F}" presName="connTx" presStyleLbl="parChTrans1D2" presStyleIdx="10" presStyleCnt="12"/>
      <dgm:spPr/>
      <dgm:t>
        <a:bodyPr/>
        <a:lstStyle/>
        <a:p>
          <a:endParaRPr lang="en-US"/>
        </a:p>
      </dgm:t>
    </dgm:pt>
    <dgm:pt modelId="{26C01A40-F5DA-4370-91F0-F0890A4A724C}" type="pres">
      <dgm:prSet presAssocID="{D3A30A91-C970-4C8F-8EC7-FE9533D8230E}" presName="root2" presStyleCnt="0"/>
      <dgm:spPr/>
    </dgm:pt>
    <dgm:pt modelId="{AD6247DC-6D1F-4051-BF3C-0EDFC9754888}" type="pres">
      <dgm:prSet presAssocID="{D3A30A91-C970-4C8F-8EC7-FE9533D8230E}" presName="LevelTwoTextNode" presStyleLbl="node2" presStyleIdx="10" presStyleCnt="12" custScaleX="460238">
        <dgm:presLayoutVars>
          <dgm:chPref val="3"/>
        </dgm:presLayoutVars>
      </dgm:prSet>
      <dgm:spPr/>
      <dgm:t>
        <a:bodyPr/>
        <a:lstStyle/>
        <a:p>
          <a:endParaRPr lang="en-US"/>
        </a:p>
      </dgm:t>
    </dgm:pt>
    <dgm:pt modelId="{685DB87B-3885-4B4D-8676-7E382318EA8B}" type="pres">
      <dgm:prSet presAssocID="{D3A30A91-C970-4C8F-8EC7-FE9533D8230E}" presName="level3hierChild" presStyleCnt="0"/>
      <dgm:spPr/>
    </dgm:pt>
    <dgm:pt modelId="{A99BD7AC-4B2E-4D11-99AB-1A1961690880}" type="pres">
      <dgm:prSet presAssocID="{4953654D-AC7C-40A2-8F26-785B2EEAFE83}" presName="conn2-1" presStyleLbl="parChTrans1D2" presStyleIdx="11" presStyleCnt="12"/>
      <dgm:spPr/>
      <dgm:t>
        <a:bodyPr/>
        <a:lstStyle/>
        <a:p>
          <a:endParaRPr lang="en-US"/>
        </a:p>
      </dgm:t>
    </dgm:pt>
    <dgm:pt modelId="{8D6DBC4C-2C48-4FB4-88E7-F00337F6EC9B}" type="pres">
      <dgm:prSet presAssocID="{4953654D-AC7C-40A2-8F26-785B2EEAFE83}" presName="connTx" presStyleLbl="parChTrans1D2" presStyleIdx="11" presStyleCnt="12"/>
      <dgm:spPr/>
      <dgm:t>
        <a:bodyPr/>
        <a:lstStyle/>
        <a:p>
          <a:endParaRPr lang="en-US"/>
        </a:p>
      </dgm:t>
    </dgm:pt>
    <dgm:pt modelId="{7DC2183C-42F2-40B5-9507-99EADFC606BC}" type="pres">
      <dgm:prSet presAssocID="{C9B7C837-59D0-4BC5-8362-9D12672C8698}" presName="root2" presStyleCnt="0"/>
      <dgm:spPr/>
    </dgm:pt>
    <dgm:pt modelId="{FCA18E1E-9968-49E3-8E58-34D42F34EFE3}" type="pres">
      <dgm:prSet presAssocID="{C9B7C837-59D0-4BC5-8362-9D12672C8698}" presName="LevelTwoTextNode" presStyleLbl="node2" presStyleIdx="11" presStyleCnt="12" custScaleX="460238">
        <dgm:presLayoutVars>
          <dgm:chPref val="3"/>
        </dgm:presLayoutVars>
      </dgm:prSet>
      <dgm:spPr/>
      <dgm:t>
        <a:bodyPr/>
        <a:lstStyle/>
        <a:p>
          <a:endParaRPr lang="en-US"/>
        </a:p>
      </dgm:t>
    </dgm:pt>
    <dgm:pt modelId="{B9900D5D-7AD0-47B0-8DF6-E59DC6DDE155}" type="pres">
      <dgm:prSet presAssocID="{C9B7C837-59D0-4BC5-8362-9D12672C8698}" presName="level3hierChild" presStyleCnt="0"/>
      <dgm:spPr/>
    </dgm:pt>
  </dgm:ptLst>
  <dgm:cxnLst>
    <dgm:cxn modelId="{63726AB1-CADC-4BD8-A9F7-86432E7C5884}" type="presOf" srcId="{F5B85C4A-33AB-4B68-ADF5-9DD3CF21FD5D}" destId="{E672F223-C6AA-4D72-9325-232AAD7E1985}" srcOrd="1" destOrd="0" presId="urn:microsoft.com/office/officeart/2008/layout/HorizontalMultiLevelHierarchy"/>
    <dgm:cxn modelId="{0530ECD1-00B9-4301-B83F-3458D579EB9B}" type="presOf" srcId="{4953654D-AC7C-40A2-8F26-785B2EEAFE83}" destId="{A99BD7AC-4B2E-4D11-99AB-1A1961690880}" srcOrd="0" destOrd="0" presId="urn:microsoft.com/office/officeart/2008/layout/HorizontalMultiLevelHierarchy"/>
    <dgm:cxn modelId="{98460495-2446-43E5-831E-F850C3AAD4F1}" srcId="{D24A6DE3-3E94-4789-8FFD-10F039444E82}" destId="{63B8BC7D-6B24-488E-9055-942D450B53D9}" srcOrd="6" destOrd="0" parTransId="{D2542257-006D-45A5-A064-C973047FD180}" sibTransId="{3D8CF4B4-8851-4C42-8975-7A4E76BC86B4}"/>
    <dgm:cxn modelId="{01BBEA4D-182F-4E2B-AB5B-2A031D45E57C}" type="presOf" srcId="{5D4AB35A-77F3-486D-A6F5-59B16F83F44F}" destId="{77A941C6-678E-4659-B875-7351AD86F009}" srcOrd="1" destOrd="0" presId="urn:microsoft.com/office/officeart/2008/layout/HorizontalMultiLevelHierarchy"/>
    <dgm:cxn modelId="{623A8ED1-A79D-47CD-B099-1EDF258A9EBD}" type="presOf" srcId="{D2542257-006D-45A5-A064-C973047FD180}" destId="{77514B48-FDBF-44AF-A7C2-0A9300AC5CF2}" srcOrd="1" destOrd="0" presId="urn:microsoft.com/office/officeart/2008/layout/HorizontalMultiLevelHierarchy"/>
    <dgm:cxn modelId="{0EBB38C4-7DE1-4AE3-910C-1863018602B6}" srcId="{D24A6DE3-3E94-4789-8FFD-10F039444E82}" destId="{DC83E6E8-AA44-4518-A9F5-A8EF6E11B02F}" srcOrd="7" destOrd="0" parTransId="{E849E8FE-1FCE-4A78-819C-E3486826CE8E}" sibTransId="{526A7A48-7AA2-403D-BCAF-74ED7EC64065}"/>
    <dgm:cxn modelId="{E01349FE-B57F-444D-AC7F-49F12EC43158}" srcId="{D24A6DE3-3E94-4789-8FFD-10F039444E82}" destId="{23444A52-CB20-46F8-89F9-B386626F100B}" srcOrd="4" destOrd="0" parTransId="{B659ED0A-640D-49E3-B7EF-9CDDE1703C29}" sibTransId="{9D158AAD-05C8-4A8E-8818-5DF5DCB05337}"/>
    <dgm:cxn modelId="{EC435C1A-9857-4179-8142-D4EC135C1959}" type="presOf" srcId="{2029E609-82E5-4AF2-8B8E-6017612F52B6}" destId="{014BD494-824E-4A39-B1AD-4AC3A4500BB9}" srcOrd="0" destOrd="0" presId="urn:microsoft.com/office/officeart/2008/layout/HorizontalMultiLevelHierarchy"/>
    <dgm:cxn modelId="{1DBD8ADD-034F-4A00-9BD9-DBA6806D2BFB}" type="presOf" srcId="{CC59E785-B3DB-4438-8F9C-987B14B0732E}" destId="{D181B671-F5D4-4060-878D-EBA4490B4887}" srcOrd="0" destOrd="0" presId="urn:microsoft.com/office/officeart/2008/layout/HorizontalMultiLevelHierarchy"/>
    <dgm:cxn modelId="{1300E55B-8439-488D-90F4-E5B0AC77EA53}" type="presOf" srcId="{5D5E7EA6-54C2-4C67-9276-D17B204BE382}" destId="{67DABF77-CAFB-4538-AFF0-A0EA9085F5C7}" srcOrd="0" destOrd="0" presId="urn:microsoft.com/office/officeart/2008/layout/HorizontalMultiLevelHierarchy"/>
    <dgm:cxn modelId="{F0319945-29F3-43C8-A0BD-08F60CB2EBE2}" type="presOf" srcId="{9F6376C7-4EE6-4BCE-9878-276CBBD4FEC0}" destId="{C115D2F8-FF97-41D2-B479-CD2D0A5D814B}" srcOrd="1" destOrd="0" presId="urn:microsoft.com/office/officeart/2008/layout/HorizontalMultiLevelHierarchy"/>
    <dgm:cxn modelId="{D7A9A6F1-5E61-421A-9ED5-5267AF1F5EE5}" type="presOf" srcId="{23444A52-CB20-46F8-89F9-B386626F100B}" destId="{42451AF3-6FBC-40F8-B52D-9A3A0DC72683}" srcOrd="0" destOrd="0" presId="urn:microsoft.com/office/officeart/2008/layout/HorizontalMultiLevelHierarchy"/>
    <dgm:cxn modelId="{FDFECAF3-CBDA-47F8-A340-E3B7D98BCA23}" type="presOf" srcId="{3E4AE481-3565-4D3D-9466-D00BB1037F7E}" destId="{09726FC3-9CD0-479D-A89E-15298E8A66B3}" srcOrd="0" destOrd="0" presId="urn:microsoft.com/office/officeart/2008/layout/HorizontalMultiLevelHierarchy"/>
    <dgm:cxn modelId="{57DA9A32-89E5-4172-8757-EC3A494E2C22}" type="presOf" srcId="{DC83E6E8-AA44-4518-A9F5-A8EF6E11B02F}" destId="{346E2D3A-6946-471D-A529-B2DE7F75AC0A}" srcOrd="0" destOrd="0" presId="urn:microsoft.com/office/officeart/2008/layout/HorizontalMultiLevelHierarchy"/>
    <dgm:cxn modelId="{09479C37-F785-4CE6-970D-2E8323DAC8AD}" srcId="{D24A6DE3-3E94-4789-8FFD-10F039444E82}" destId="{D3A30A91-C970-4C8F-8EC7-FE9533D8230E}" srcOrd="10" destOrd="0" parTransId="{5D4AB35A-77F3-486D-A6F5-59B16F83F44F}" sibTransId="{DEF4AC7C-E0EB-4C71-83A3-D0EBBE279FD0}"/>
    <dgm:cxn modelId="{12A38856-196D-4EAE-93C9-B1D2B6EA25B1}" type="presOf" srcId="{594D1A3F-E91E-434F-8E3D-C7337692D992}" destId="{5ACEC8DE-C108-412D-9DBA-7172499427A9}" srcOrd="1" destOrd="0" presId="urn:microsoft.com/office/officeart/2008/layout/HorizontalMultiLevelHierarchy"/>
    <dgm:cxn modelId="{9FA06F88-C898-46D4-ADF9-E7C7E337711C}" srcId="{3E4AE481-3565-4D3D-9466-D00BB1037F7E}" destId="{D24A6DE3-3E94-4789-8FFD-10F039444E82}" srcOrd="0" destOrd="0" parTransId="{37CE097D-6AD1-4B54-AA24-084D7E5763E1}" sibTransId="{5955703C-FF09-4BB7-A3CD-DBB7B036CCB5}"/>
    <dgm:cxn modelId="{C14B6440-DB00-46FD-9FB9-B6EC4397B59A}" type="presOf" srcId="{8AEF6149-FD50-4780-8F33-B5B50F5994AE}" destId="{2FC10DBE-3119-4AEA-9F65-ECA700585CB8}" srcOrd="0" destOrd="0" presId="urn:microsoft.com/office/officeart/2008/layout/HorizontalMultiLevelHierarchy"/>
    <dgm:cxn modelId="{7CE06D1C-2A0C-4DC2-B105-72C6E7AA5332}" type="presOf" srcId="{E849E8FE-1FCE-4A78-819C-E3486826CE8E}" destId="{67DF8CE5-447D-4577-95B8-E49B0F2E8A23}" srcOrd="0" destOrd="0" presId="urn:microsoft.com/office/officeart/2008/layout/HorizontalMultiLevelHierarchy"/>
    <dgm:cxn modelId="{8CCDE150-85B9-4EE0-ADFF-930EEE9F2E53}" srcId="{D24A6DE3-3E94-4789-8FFD-10F039444E82}" destId="{47A8495D-3F1F-4DCA-A4C9-99D56DAD25AF}" srcOrd="2" destOrd="0" parTransId="{2505A9D6-E4C6-48C9-877B-0B5E6432DD9D}" sibTransId="{AB42D0C9-6EEE-4EA7-B5F5-B3CC8221005B}"/>
    <dgm:cxn modelId="{D16AAAAD-6951-499B-A58B-D3D9D227F682}" type="presOf" srcId="{63B8BC7D-6B24-488E-9055-942D450B53D9}" destId="{4225AF1A-5588-458F-81A9-328663D790DE}" srcOrd="0" destOrd="0" presId="urn:microsoft.com/office/officeart/2008/layout/HorizontalMultiLevelHierarchy"/>
    <dgm:cxn modelId="{94845C8C-9D4D-4C5D-A3D8-DB0078280115}" type="presOf" srcId="{18BE839C-1076-4E5E-98A3-55009962D1BA}" destId="{A1F60FBF-A98C-4DB9-BCA7-1FFB9FE5F3A1}" srcOrd="0" destOrd="0" presId="urn:microsoft.com/office/officeart/2008/layout/HorizontalMultiLevelHierarchy"/>
    <dgm:cxn modelId="{3EC3C85A-8DA8-4D8C-AC33-9C38700B128B}" type="presOf" srcId="{18BE839C-1076-4E5E-98A3-55009962D1BA}" destId="{EAE06D5C-BB78-46F2-A3CB-1DEC43C56970}" srcOrd="1" destOrd="0" presId="urn:microsoft.com/office/officeart/2008/layout/HorizontalMultiLevelHierarchy"/>
    <dgm:cxn modelId="{1628F922-9053-4905-B070-C68123998097}" type="presOf" srcId="{4953654D-AC7C-40A2-8F26-785B2EEAFE83}" destId="{8D6DBC4C-2C48-4FB4-88E7-F00337F6EC9B}" srcOrd="1" destOrd="0" presId="urn:microsoft.com/office/officeart/2008/layout/HorizontalMultiLevelHierarchy"/>
    <dgm:cxn modelId="{888F5FE2-A810-44CC-BD0A-FCE91229CCE0}" type="presOf" srcId="{2061AE81-EEC3-4426-8BB2-05D435054911}" destId="{895637CF-964B-4139-9E74-616BE55B97EB}" srcOrd="0" destOrd="0" presId="urn:microsoft.com/office/officeart/2008/layout/HorizontalMultiLevelHierarchy"/>
    <dgm:cxn modelId="{187E8473-D29A-4EE4-A9B5-25C47C6D7AD0}" srcId="{D24A6DE3-3E94-4789-8FFD-10F039444E82}" destId="{CC59E785-B3DB-4438-8F9C-987B14B0732E}" srcOrd="5" destOrd="0" parTransId="{5D5E7EA6-54C2-4C67-9276-D17B204BE382}" sibTransId="{DD64998D-2D4C-46D8-A881-1F85000249AC}"/>
    <dgm:cxn modelId="{F0B43EC9-5B87-4671-951D-7CDD37E63770}" type="presOf" srcId="{D2542257-006D-45A5-A064-C973047FD180}" destId="{1025361D-6184-4A11-83D7-2D2A310AF4A8}" srcOrd="0" destOrd="0" presId="urn:microsoft.com/office/officeart/2008/layout/HorizontalMultiLevelHierarchy"/>
    <dgm:cxn modelId="{F2DF3237-B8AF-4696-B3DD-80F85A8367B0}" type="presOf" srcId="{594D1A3F-E91E-434F-8E3D-C7337692D992}" destId="{36BCF231-93AD-4303-9C96-6739408ED89C}" srcOrd="0" destOrd="0" presId="urn:microsoft.com/office/officeart/2008/layout/HorizontalMultiLevelHierarchy"/>
    <dgm:cxn modelId="{12888110-6716-4C3C-A8A2-5FB91E3CE353}" srcId="{D24A6DE3-3E94-4789-8FFD-10F039444E82}" destId="{8AEF6149-FD50-4780-8F33-B5B50F5994AE}" srcOrd="1" destOrd="0" parTransId="{18BE839C-1076-4E5E-98A3-55009962D1BA}" sibTransId="{8C74CA4F-E259-4C6D-9812-B396539E78A9}"/>
    <dgm:cxn modelId="{D359E31B-F9ED-417A-8371-6CC4C545B9BE}" type="presOf" srcId="{D24A6DE3-3E94-4789-8FFD-10F039444E82}" destId="{53ABB587-B216-4DF5-B39F-BD71DE727293}" srcOrd="0" destOrd="0" presId="urn:microsoft.com/office/officeart/2008/layout/HorizontalMultiLevelHierarchy"/>
    <dgm:cxn modelId="{CA6F5355-1BE9-4CBC-858B-E5820BF3EDFA}" type="presOf" srcId="{C9B7C837-59D0-4BC5-8362-9D12672C8698}" destId="{FCA18E1E-9968-49E3-8E58-34D42F34EFE3}" srcOrd="0" destOrd="0" presId="urn:microsoft.com/office/officeart/2008/layout/HorizontalMultiLevelHierarchy"/>
    <dgm:cxn modelId="{25C80FAC-A4D4-4940-AB71-C52E18BB30A7}" type="presOf" srcId="{8E5C070F-DE92-42ED-9ED6-E1C0B2383914}" destId="{7EF6D0B1-86CE-42FA-BE56-772B58C9A102}" srcOrd="0" destOrd="0" presId="urn:microsoft.com/office/officeart/2008/layout/HorizontalMultiLevelHierarchy"/>
    <dgm:cxn modelId="{8CFA55F0-B0E7-46C9-B023-A315F9B6B59B}" type="presOf" srcId="{B659ED0A-640D-49E3-B7EF-9CDDE1703C29}" destId="{650AC802-6448-4C86-9743-8FC854431C1A}" srcOrd="0" destOrd="0" presId="urn:microsoft.com/office/officeart/2008/layout/HorizontalMultiLevelHierarchy"/>
    <dgm:cxn modelId="{BC1A7719-EB0A-4030-ABA0-4881DA56BC72}" type="presOf" srcId="{2505A9D6-E4C6-48C9-877B-0B5E6432DD9D}" destId="{D7BA4903-8559-4746-B11B-A0C7A74BDBB1}" srcOrd="1" destOrd="0" presId="urn:microsoft.com/office/officeart/2008/layout/HorizontalMultiLevelHierarchy"/>
    <dgm:cxn modelId="{4B16CC2D-EB7D-4911-90BC-808D09BDA1E8}" type="presOf" srcId="{F5B85C4A-33AB-4B68-ADF5-9DD3CF21FD5D}" destId="{09E56DCB-BBDC-406D-ABF6-B9BF82D57C61}" srcOrd="0" destOrd="0" presId="urn:microsoft.com/office/officeart/2008/layout/HorizontalMultiLevelHierarchy"/>
    <dgm:cxn modelId="{A9F86813-788E-4023-A25C-90F9A675DE8B}" type="presOf" srcId="{D9318536-E8BC-497F-BBCB-41EEB27EA7B7}" destId="{105BDF1F-1B31-441C-AEC9-37C72C9FDC2A}" srcOrd="0" destOrd="0" presId="urn:microsoft.com/office/officeart/2008/layout/HorizontalMultiLevelHierarchy"/>
    <dgm:cxn modelId="{E388D80B-8163-412A-B377-22A1FA52FEA2}" srcId="{D24A6DE3-3E94-4789-8FFD-10F039444E82}" destId="{C9B7C837-59D0-4BC5-8362-9D12672C8698}" srcOrd="11" destOrd="0" parTransId="{4953654D-AC7C-40A2-8F26-785B2EEAFE83}" sibTransId="{473F6532-1CD8-41BD-BC59-110867431A09}"/>
    <dgm:cxn modelId="{F43FC724-744D-44AE-BFF5-9AAA8328DD03}" srcId="{D24A6DE3-3E94-4789-8FFD-10F039444E82}" destId="{2029E609-82E5-4AF2-8B8E-6017612F52B6}" srcOrd="8" destOrd="0" parTransId="{51283F30-2A24-4AE0-AAFE-BEFC2AC55413}" sibTransId="{85916D7A-80FE-439C-98E3-50F69B37B1F6}"/>
    <dgm:cxn modelId="{A7B76293-E39B-4576-AA1D-FE4BC2579946}" type="presOf" srcId="{5D5E7EA6-54C2-4C67-9276-D17B204BE382}" destId="{2A6F7F4C-2C2B-4D68-938A-2B02CA52C58B}" srcOrd="1" destOrd="0" presId="urn:microsoft.com/office/officeart/2008/layout/HorizontalMultiLevelHierarchy"/>
    <dgm:cxn modelId="{AFDF6231-8443-41FB-BB84-27AD859F60D2}" srcId="{D24A6DE3-3E94-4789-8FFD-10F039444E82}" destId="{2061AE81-EEC3-4426-8BB2-05D435054911}" srcOrd="0" destOrd="0" parTransId="{F5B85C4A-33AB-4B68-ADF5-9DD3CF21FD5D}" sibTransId="{83A2132F-9308-4C9D-AF66-3074CAD545B2}"/>
    <dgm:cxn modelId="{51447C9C-E484-4933-8EB1-B23E853CF252}" type="presOf" srcId="{47A8495D-3F1F-4DCA-A4C9-99D56DAD25AF}" destId="{D30F499E-DCBA-408E-9580-D4A17F130F7F}" srcOrd="0" destOrd="0" presId="urn:microsoft.com/office/officeart/2008/layout/HorizontalMultiLevelHierarchy"/>
    <dgm:cxn modelId="{8A0C5014-0737-4447-94E7-1EAAFB3FC803}" type="presOf" srcId="{2505A9D6-E4C6-48C9-877B-0B5E6432DD9D}" destId="{45F41293-0E3A-4EEE-B6D5-A438E16DC880}" srcOrd="0" destOrd="0" presId="urn:microsoft.com/office/officeart/2008/layout/HorizontalMultiLevelHierarchy"/>
    <dgm:cxn modelId="{5A28CD5C-74E3-463C-B536-A8DD85D19904}" type="presOf" srcId="{D3A30A91-C970-4C8F-8EC7-FE9533D8230E}" destId="{AD6247DC-6D1F-4051-BF3C-0EDFC9754888}" srcOrd="0" destOrd="0" presId="urn:microsoft.com/office/officeart/2008/layout/HorizontalMultiLevelHierarchy"/>
    <dgm:cxn modelId="{3A708DFF-A361-433B-8B34-BA2D26F4DF3F}" type="presOf" srcId="{51283F30-2A24-4AE0-AAFE-BEFC2AC55413}" destId="{DAB848BE-5837-407B-9F02-84CE6C144778}" srcOrd="1" destOrd="0" presId="urn:microsoft.com/office/officeart/2008/layout/HorizontalMultiLevelHierarchy"/>
    <dgm:cxn modelId="{8BE93980-BD33-4310-AB8C-0B847C4ACC6A}" type="presOf" srcId="{5D4AB35A-77F3-486D-A6F5-59B16F83F44F}" destId="{E82308C9-4ECC-4F46-891D-5F23147859FA}" srcOrd="0" destOrd="0" presId="urn:microsoft.com/office/officeart/2008/layout/HorizontalMultiLevelHierarchy"/>
    <dgm:cxn modelId="{C7FF6389-35A6-46A6-9344-ADF97020B803}" type="presOf" srcId="{9F6376C7-4EE6-4BCE-9878-276CBBD4FEC0}" destId="{BD851FE1-420A-4112-92AB-82BEF8A51DB9}" srcOrd="0" destOrd="0" presId="urn:microsoft.com/office/officeart/2008/layout/HorizontalMultiLevelHierarchy"/>
    <dgm:cxn modelId="{B432811D-8B53-4625-8312-614DB075DB35}" type="presOf" srcId="{E849E8FE-1FCE-4A78-819C-E3486826CE8E}" destId="{EAAA6501-B024-4647-B24E-5EB97D04142E}" srcOrd="1" destOrd="0" presId="urn:microsoft.com/office/officeart/2008/layout/HorizontalMultiLevelHierarchy"/>
    <dgm:cxn modelId="{E582EE22-4ABB-4637-8497-58F52EB1681E}" type="presOf" srcId="{B659ED0A-640D-49E3-B7EF-9CDDE1703C29}" destId="{46F0A8D0-F760-42FB-852F-1D63DF3834D2}" srcOrd="1" destOrd="0" presId="urn:microsoft.com/office/officeart/2008/layout/HorizontalMultiLevelHierarchy"/>
    <dgm:cxn modelId="{D329389D-77C8-463B-9606-25FE29884732}" type="presOf" srcId="{51283F30-2A24-4AE0-AAFE-BEFC2AC55413}" destId="{2AA59A0B-FBC5-422D-8846-9EE359CFDDE6}" srcOrd="0" destOrd="0" presId="urn:microsoft.com/office/officeart/2008/layout/HorizontalMultiLevelHierarchy"/>
    <dgm:cxn modelId="{88387734-73AB-41C5-970B-C109D1C7D24C}" srcId="{D24A6DE3-3E94-4789-8FFD-10F039444E82}" destId="{D9318536-E8BC-497F-BBCB-41EEB27EA7B7}" srcOrd="9" destOrd="0" parTransId="{9F6376C7-4EE6-4BCE-9878-276CBBD4FEC0}" sibTransId="{D1B64A74-C986-4771-8AE2-2E12B5460FBA}"/>
    <dgm:cxn modelId="{7CDB9A54-0AD8-4566-B072-DB4D3BFB01A8}" srcId="{D24A6DE3-3E94-4789-8FFD-10F039444E82}" destId="{8E5C070F-DE92-42ED-9ED6-E1C0B2383914}" srcOrd="3" destOrd="0" parTransId="{594D1A3F-E91E-434F-8E3D-C7337692D992}" sibTransId="{3A04FD76-5FAB-4947-B0D8-15976B6287C8}"/>
    <dgm:cxn modelId="{AD369835-57BA-43A9-B6DA-49B1DAA17EF2}" type="presParOf" srcId="{09726FC3-9CD0-479D-A89E-15298E8A66B3}" destId="{75FEEF46-CD91-43DA-8980-92C760B78F03}" srcOrd="0" destOrd="0" presId="urn:microsoft.com/office/officeart/2008/layout/HorizontalMultiLevelHierarchy"/>
    <dgm:cxn modelId="{A32CD77F-829E-47BD-8DD8-A6120FD9BDA1}" type="presParOf" srcId="{75FEEF46-CD91-43DA-8980-92C760B78F03}" destId="{53ABB587-B216-4DF5-B39F-BD71DE727293}" srcOrd="0" destOrd="0" presId="urn:microsoft.com/office/officeart/2008/layout/HorizontalMultiLevelHierarchy"/>
    <dgm:cxn modelId="{8BEBE101-4139-4811-8E34-12E4BD58F4D6}" type="presParOf" srcId="{75FEEF46-CD91-43DA-8980-92C760B78F03}" destId="{92AEB2C4-AB29-4135-81DD-76E3D7468755}" srcOrd="1" destOrd="0" presId="urn:microsoft.com/office/officeart/2008/layout/HorizontalMultiLevelHierarchy"/>
    <dgm:cxn modelId="{3995A838-E4E6-46CC-95D9-34328F9F2098}" type="presParOf" srcId="{92AEB2C4-AB29-4135-81DD-76E3D7468755}" destId="{09E56DCB-BBDC-406D-ABF6-B9BF82D57C61}" srcOrd="0" destOrd="0" presId="urn:microsoft.com/office/officeart/2008/layout/HorizontalMultiLevelHierarchy"/>
    <dgm:cxn modelId="{BDE2ECF6-26F1-4654-9F56-1609BEF63F8F}" type="presParOf" srcId="{09E56DCB-BBDC-406D-ABF6-B9BF82D57C61}" destId="{E672F223-C6AA-4D72-9325-232AAD7E1985}" srcOrd="0" destOrd="0" presId="urn:microsoft.com/office/officeart/2008/layout/HorizontalMultiLevelHierarchy"/>
    <dgm:cxn modelId="{69B2856C-F30C-469D-B5B4-9CD7E1C3012E}" type="presParOf" srcId="{92AEB2C4-AB29-4135-81DD-76E3D7468755}" destId="{839A004B-453D-4782-B004-543394882D6A}" srcOrd="1" destOrd="0" presId="urn:microsoft.com/office/officeart/2008/layout/HorizontalMultiLevelHierarchy"/>
    <dgm:cxn modelId="{3CA4E038-EE50-42FE-8F4C-F8E97C1A59B4}" type="presParOf" srcId="{839A004B-453D-4782-B004-543394882D6A}" destId="{895637CF-964B-4139-9E74-616BE55B97EB}" srcOrd="0" destOrd="0" presId="urn:microsoft.com/office/officeart/2008/layout/HorizontalMultiLevelHierarchy"/>
    <dgm:cxn modelId="{C9479697-3004-4615-A32C-BDD70C609F59}" type="presParOf" srcId="{839A004B-453D-4782-B004-543394882D6A}" destId="{EEEB6701-73D9-4984-9A8C-3C99131B3A13}" srcOrd="1" destOrd="0" presId="urn:microsoft.com/office/officeart/2008/layout/HorizontalMultiLevelHierarchy"/>
    <dgm:cxn modelId="{5DFA491A-9A5B-4691-B932-658C44F2246F}" type="presParOf" srcId="{92AEB2C4-AB29-4135-81DD-76E3D7468755}" destId="{A1F60FBF-A98C-4DB9-BCA7-1FFB9FE5F3A1}" srcOrd="2" destOrd="0" presId="urn:microsoft.com/office/officeart/2008/layout/HorizontalMultiLevelHierarchy"/>
    <dgm:cxn modelId="{19D708D0-8A69-4B57-B1B8-7A4F9D6FC880}" type="presParOf" srcId="{A1F60FBF-A98C-4DB9-BCA7-1FFB9FE5F3A1}" destId="{EAE06D5C-BB78-46F2-A3CB-1DEC43C56970}" srcOrd="0" destOrd="0" presId="urn:microsoft.com/office/officeart/2008/layout/HorizontalMultiLevelHierarchy"/>
    <dgm:cxn modelId="{4CEBEE36-B64A-464F-A31B-6A96AB884EC1}" type="presParOf" srcId="{92AEB2C4-AB29-4135-81DD-76E3D7468755}" destId="{02F9B858-0F87-4976-AC35-DB433E49CBCC}" srcOrd="3" destOrd="0" presId="urn:microsoft.com/office/officeart/2008/layout/HorizontalMultiLevelHierarchy"/>
    <dgm:cxn modelId="{C64B71BD-EE0D-49EB-9A46-8319FCF15B8D}" type="presParOf" srcId="{02F9B858-0F87-4976-AC35-DB433E49CBCC}" destId="{2FC10DBE-3119-4AEA-9F65-ECA700585CB8}" srcOrd="0" destOrd="0" presId="urn:microsoft.com/office/officeart/2008/layout/HorizontalMultiLevelHierarchy"/>
    <dgm:cxn modelId="{99145BB6-6513-4D22-8739-6825CDCEEF21}" type="presParOf" srcId="{02F9B858-0F87-4976-AC35-DB433E49CBCC}" destId="{4BF93FAE-9168-491D-BBBA-7C82BD00AE44}" srcOrd="1" destOrd="0" presId="urn:microsoft.com/office/officeart/2008/layout/HorizontalMultiLevelHierarchy"/>
    <dgm:cxn modelId="{8E891562-BA72-4404-967B-65C078BD34DB}" type="presParOf" srcId="{92AEB2C4-AB29-4135-81DD-76E3D7468755}" destId="{45F41293-0E3A-4EEE-B6D5-A438E16DC880}" srcOrd="4" destOrd="0" presId="urn:microsoft.com/office/officeart/2008/layout/HorizontalMultiLevelHierarchy"/>
    <dgm:cxn modelId="{F66C7E86-56C0-461A-8608-9E77179DBFD1}" type="presParOf" srcId="{45F41293-0E3A-4EEE-B6D5-A438E16DC880}" destId="{D7BA4903-8559-4746-B11B-A0C7A74BDBB1}" srcOrd="0" destOrd="0" presId="urn:microsoft.com/office/officeart/2008/layout/HorizontalMultiLevelHierarchy"/>
    <dgm:cxn modelId="{CC144F8E-88E8-4154-AEEC-5A6731E3D496}" type="presParOf" srcId="{92AEB2C4-AB29-4135-81DD-76E3D7468755}" destId="{165FD954-5F22-4E40-9C31-BC4451175C77}" srcOrd="5" destOrd="0" presId="urn:microsoft.com/office/officeart/2008/layout/HorizontalMultiLevelHierarchy"/>
    <dgm:cxn modelId="{152392B4-F262-4EDF-A6A9-09AA8D506EB2}" type="presParOf" srcId="{165FD954-5F22-4E40-9C31-BC4451175C77}" destId="{D30F499E-DCBA-408E-9580-D4A17F130F7F}" srcOrd="0" destOrd="0" presId="urn:microsoft.com/office/officeart/2008/layout/HorizontalMultiLevelHierarchy"/>
    <dgm:cxn modelId="{25423432-D364-428F-AEDA-C099C09C9159}" type="presParOf" srcId="{165FD954-5F22-4E40-9C31-BC4451175C77}" destId="{121B499C-71F6-42B2-BE52-966F4CCB3190}" srcOrd="1" destOrd="0" presId="urn:microsoft.com/office/officeart/2008/layout/HorizontalMultiLevelHierarchy"/>
    <dgm:cxn modelId="{5BEFE62D-F65C-463B-AF5D-1922DB81E227}" type="presParOf" srcId="{92AEB2C4-AB29-4135-81DD-76E3D7468755}" destId="{36BCF231-93AD-4303-9C96-6739408ED89C}" srcOrd="6" destOrd="0" presId="urn:microsoft.com/office/officeart/2008/layout/HorizontalMultiLevelHierarchy"/>
    <dgm:cxn modelId="{AD8E1023-4EB3-4562-8FE1-1E60D39C1170}" type="presParOf" srcId="{36BCF231-93AD-4303-9C96-6739408ED89C}" destId="{5ACEC8DE-C108-412D-9DBA-7172499427A9}" srcOrd="0" destOrd="0" presId="urn:microsoft.com/office/officeart/2008/layout/HorizontalMultiLevelHierarchy"/>
    <dgm:cxn modelId="{2910BC99-2E91-4D13-8B45-334B5EAFF48C}" type="presParOf" srcId="{92AEB2C4-AB29-4135-81DD-76E3D7468755}" destId="{2DABBF20-E634-4CD6-8AD8-AEE7B3A87B17}" srcOrd="7" destOrd="0" presId="urn:microsoft.com/office/officeart/2008/layout/HorizontalMultiLevelHierarchy"/>
    <dgm:cxn modelId="{06CA56CF-7B22-474E-B4AD-39E96D435DF8}" type="presParOf" srcId="{2DABBF20-E634-4CD6-8AD8-AEE7B3A87B17}" destId="{7EF6D0B1-86CE-42FA-BE56-772B58C9A102}" srcOrd="0" destOrd="0" presId="urn:microsoft.com/office/officeart/2008/layout/HorizontalMultiLevelHierarchy"/>
    <dgm:cxn modelId="{5E76913C-F7F2-48FB-8F13-BE79E9839452}" type="presParOf" srcId="{2DABBF20-E634-4CD6-8AD8-AEE7B3A87B17}" destId="{CA669C9B-19FE-443A-81E0-02877EAFC5D9}" srcOrd="1" destOrd="0" presId="urn:microsoft.com/office/officeart/2008/layout/HorizontalMultiLevelHierarchy"/>
    <dgm:cxn modelId="{F45C726F-DC46-4D0A-BFDE-FD5B86044ECB}" type="presParOf" srcId="{92AEB2C4-AB29-4135-81DD-76E3D7468755}" destId="{650AC802-6448-4C86-9743-8FC854431C1A}" srcOrd="8" destOrd="0" presId="urn:microsoft.com/office/officeart/2008/layout/HorizontalMultiLevelHierarchy"/>
    <dgm:cxn modelId="{46F4777C-F66C-44E7-9C92-8036DDF0362D}" type="presParOf" srcId="{650AC802-6448-4C86-9743-8FC854431C1A}" destId="{46F0A8D0-F760-42FB-852F-1D63DF3834D2}" srcOrd="0" destOrd="0" presId="urn:microsoft.com/office/officeart/2008/layout/HorizontalMultiLevelHierarchy"/>
    <dgm:cxn modelId="{966347B2-B2E2-4134-922E-7A362ED46967}" type="presParOf" srcId="{92AEB2C4-AB29-4135-81DD-76E3D7468755}" destId="{31D19117-32CC-4ECA-BAA5-DD861E51D4CB}" srcOrd="9" destOrd="0" presId="urn:microsoft.com/office/officeart/2008/layout/HorizontalMultiLevelHierarchy"/>
    <dgm:cxn modelId="{5135CEEE-F397-40C4-B807-8C3718721542}" type="presParOf" srcId="{31D19117-32CC-4ECA-BAA5-DD861E51D4CB}" destId="{42451AF3-6FBC-40F8-B52D-9A3A0DC72683}" srcOrd="0" destOrd="0" presId="urn:microsoft.com/office/officeart/2008/layout/HorizontalMultiLevelHierarchy"/>
    <dgm:cxn modelId="{96005397-880D-4873-9EB6-BBE3353A2C89}" type="presParOf" srcId="{31D19117-32CC-4ECA-BAA5-DD861E51D4CB}" destId="{B5E98AE5-BB14-40CE-88D6-88DB838B3C04}" srcOrd="1" destOrd="0" presId="urn:microsoft.com/office/officeart/2008/layout/HorizontalMultiLevelHierarchy"/>
    <dgm:cxn modelId="{DBD55D9B-37F2-490E-A227-A3F4B8F7D0DC}" type="presParOf" srcId="{92AEB2C4-AB29-4135-81DD-76E3D7468755}" destId="{67DABF77-CAFB-4538-AFF0-A0EA9085F5C7}" srcOrd="10" destOrd="0" presId="urn:microsoft.com/office/officeart/2008/layout/HorizontalMultiLevelHierarchy"/>
    <dgm:cxn modelId="{91119C79-E116-42C3-BFFE-06C0B0C4CFCB}" type="presParOf" srcId="{67DABF77-CAFB-4538-AFF0-A0EA9085F5C7}" destId="{2A6F7F4C-2C2B-4D68-938A-2B02CA52C58B}" srcOrd="0" destOrd="0" presId="urn:microsoft.com/office/officeart/2008/layout/HorizontalMultiLevelHierarchy"/>
    <dgm:cxn modelId="{D62CFAD6-A309-460D-B327-F6C10297B2A1}" type="presParOf" srcId="{92AEB2C4-AB29-4135-81DD-76E3D7468755}" destId="{29D9246F-87EA-4C92-A476-71DE0EBF83D0}" srcOrd="11" destOrd="0" presId="urn:microsoft.com/office/officeart/2008/layout/HorizontalMultiLevelHierarchy"/>
    <dgm:cxn modelId="{5447A0CC-4706-47D5-8EDE-6BEC33A51F24}" type="presParOf" srcId="{29D9246F-87EA-4C92-A476-71DE0EBF83D0}" destId="{D181B671-F5D4-4060-878D-EBA4490B4887}" srcOrd="0" destOrd="0" presId="urn:microsoft.com/office/officeart/2008/layout/HorizontalMultiLevelHierarchy"/>
    <dgm:cxn modelId="{38BD36DA-7E9C-4983-857E-7878A0487B0E}" type="presParOf" srcId="{29D9246F-87EA-4C92-A476-71DE0EBF83D0}" destId="{BE674CE4-A7C2-4AFD-A94E-7AB4EDA4AF0D}" srcOrd="1" destOrd="0" presId="urn:microsoft.com/office/officeart/2008/layout/HorizontalMultiLevelHierarchy"/>
    <dgm:cxn modelId="{5A420E83-3766-4FAB-9647-1840C1431F10}" type="presParOf" srcId="{92AEB2C4-AB29-4135-81DD-76E3D7468755}" destId="{1025361D-6184-4A11-83D7-2D2A310AF4A8}" srcOrd="12" destOrd="0" presId="urn:microsoft.com/office/officeart/2008/layout/HorizontalMultiLevelHierarchy"/>
    <dgm:cxn modelId="{4D2125CB-2E66-49D5-9C89-C4803A2541B8}" type="presParOf" srcId="{1025361D-6184-4A11-83D7-2D2A310AF4A8}" destId="{77514B48-FDBF-44AF-A7C2-0A9300AC5CF2}" srcOrd="0" destOrd="0" presId="urn:microsoft.com/office/officeart/2008/layout/HorizontalMultiLevelHierarchy"/>
    <dgm:cxn modelId="{E74BB512-3830-4D14-9655-18B3E0FDF225}" type="presParOf" srcId="{92AEB2C4-AB29-4135-81DD-76E3D7468755}" destId="{5A52B1BE-2579-49FD-B759-9288403709C8}" srcOrd="13" destOrd="0" presId="urn:microsoft.com/office/officeart/2008/layout/HorizontalMultiLevelHierarchy"/>
    <dgm:cxn modelId="{6CC34186-BECB-4BFD-9CCC-A486E374E613}" type="presParOf" srcId="{5A52B1BE-2579-49FD-B759-9288403709C8}" destId="{4225AF1A-5588-458F-81A9-328663D790DE}" srcOrd="0" destOrd="0" presId="urn:microsoft.com/office/officeart/2008/layout/HorizontalMultiLevelHierarchy"/>
    <dgm:cxn modelId="{67B183AD-2974-4796-B8B2-2AC2ECBC5DB1}" type="presParOf" srcId="{5A52B1BE-2579-49FD-B759-9288403709C8}" destId="{A2EE248E-C71C-40B3-8AD5-B3A441B35BD8}" srcOrd="1" destOrd="0" presId="urn:microsoft.com/office/officeart/2008/layout/HorizontalMultiLevelHierarchy"/>
    <dgm:cxn modelId="{0AC3C607-3348-487A-9D14-F67AD9932F17}" type="presParOf" srcId="{92AEB2C4-AB29-4135-81DD-76E3D7468755}" destId="{67DF8CE5-447D-4577-95B8-E49B0F2E8A23}" srcOrd="14" destOrd="0" presId="urn:microsoft.com/office/officeart/2008/layout/HorizontalMultiLevelHierarchy"/>
    <dgm:cxn modelId="{30A576E9-4D60-4FD3-9B46-2F2B2DE338A6}" type="presParOf" srcId="{67DF8CE5-447D-4577-95B8-E49B0F2E8A23}" destId="{EAAA6501-B024-4647-B24E-5EB97D04142E}" srcOrd="0" destOrd="0" presId="urn:microsoft.com/office/officeart/2008/layout/HorizontalMultiLevelHierarchy"/>
    <dgm:cxn modelId="{74EEBBC0-9EFD-47B3-AC11-704F14128101}" type="presParOf" srcId="{92AEB2C4-AB29-4135-81DD-76E3D7468755}" destId="{EDA78F4A-277C-494F-A042-EB6679B4EC62}" srcOrd="15" destOrd="0" presId="urn:microsoft.com/office/officeart/2008/layout/HorizontalMultiLevelHierarchy"/>
    <dgm:cxn modelId="{D089AEC3-815C-4EB1-908B-F7820E423D3A}" type="presParOf" srcId="{EDA78F4A-277C-494F-A042-EB6679B4EC62}" destId="{346E2D3A-6946-471D-A529-B2DE7F75AC0A}" srcOrd="0" destOrd="0" presId="urn:microsoft.com/office/officeart/2008/layout/HorizontalMultiLevelHierarchy"/>
    <dgm:cxn modelId="{2CEDA096-0C97-4F5E-9AA2-4ADEA21F5584}" type="presParOf" srcId="{EDA78F4A-277C-494F-A042-EB6679B4EC62}" destId="{0EB2C859-427F-4673-BFFF-607EE335A3EA}" srcOrd="1" destOrd="0" presId="urn:microsoft.com/office/officeart/2008/layout/HorizontalMultiLevelHierarchy"/>
    <dgm:cxn modelId="{3606BC10-13FD-45E3-808A-C7C5A62A0678}" type="presParOf" srcId="{92AEB2C4-AB29-4135-81DD-76E3D7468755}" destId="{2AA59A0B-FBC5-422D-8846-9EE359CFDDE6}" srcOrd="16" destOrd="0" presId="urn:microsoft.com/office/officeart/2008/layout/HorizontalMultiLevelHierarchy"/>
    <dgm:cxn modelId="{EC4B6B91-A2BF-4C01-9D18-A0C40D27C818}" type="presParOf" srcId="{2AA59A0B-FBC5-422D-8846-9EE359CFDDE6}" destId="{DAB848BE-5837-407B-9F02-84CE6C144778}" srcOrd="0" destOrd="0" presId="urn:microsoft.com/office/officeart/2008/layout/HorizontalMultiLevelHierarchy"/>
    <dgm:cxn modelId="{EE101903-D775-4FD2-BD97-150357477E26}" type="presParOf" srcId="{92AEB2C4-AB29-4135-81DD-76E3D7468755}" destId="{7F9CF507-DE90-44C1-B764-BBAEBA2314C5}" srcOrd="17" destOrd="0" presId="urn:microsoft.com/office/officeart/2008/layout/HorizontalMultiLevelHierarchy"/>
    <dgm:cxn modelId="{F1455CC0-2DE7-44E8-9BB5-E6BC9924C370}" type="presParOf" srcId="{7F9CF507-DE90-44C1-B764-BBAEBA2314C5}" destId="{014BD494-824E-4A39-B1AD-4AC3A4500BB9}" srcOrd="0" destOrd="0" presId="urn:microsoft.com/office/officeart/2008/layout/HorizontalMultiLevelHierarchy"/>
    <dgm:cxn modelId="{0E6B9D49-6786-4D13-B5B4-86C46C3E8FF8}" type="presParOf" srcId="{7F9CF507-DE90-44C1-B764-BBAEBA2314C5}" destId="{601F3B59-BD67-4491-89C6-B6197978CFD6}" srcOrd="1" destOrd="0" presId="urn:microsoft.com/office/officeart/2008/layout/HorizontalMultiLevelHierarchy"/>
    <dgm:cxn modelId="{FC6EC80B-738D-4CB7-93A9-5F84F2B8EB15}" type="presParOf" srcId="{92AEB2C4-AB29-4135-81DD-76E3D7468755}" destId="{BD851FE1-420A-4112-92AB-82BEF8A51DB9}" srcOrd="18" destOrd="0" presId="urn:microsoft.com/office/officeart/2008/layout/HorizontalMultiLevelHierarchy"/>
    <dgm:cxn modelId="{2C56D0E7-7591-4363-82A9-0DCAA61E325F}" type="presParOf" srcId="{BD851FE1-420A-4112-92AB-82BEF8A51DB9}" destId="{C115D2F8-FF97-41D2-B479-CD2D0A5D814B}" srcOrd="0" destOrd="0" presId="urn:microsoft.com/office/officeart/2008/layout/HorizontalMultiLevelHierarchy"/>
    <dgm:cxn modelId="{6A20C03C-77A2-4C90-A177-BA3DB945B7AD}" type="presParOf" srcId="{92AEB2C4-AB29-4135-81DD-76E3D7468755}" destId="{378B0167-8834-4D56-8111-F214B51D9BA0}" srcOrd="19" destOrd="0" presId="urn:microsoft.com/office/officeart/2008/layout/HorizontalMultiLevelHierarchy"/>
    <dgm:cxn modelId="{F3DC7491-3D3F-46E9-99C9-1E7C060DD9F4}" type="presParOf" srcId="{378B0167-8834-4D56-8111-F214B51D9BA0}" destId="{105BDF1F-1B31-441C-AEC9-37C72C9FDC2A}" srcOrd="0" destOrd="0" presId="urn:microsoft.com/office/officeart/2008/layout/HorizontalMultiLevelHierarchy"/>
    <dgm:cxn modelId="{6B39A089-E52C-479D-9D0C-175793AA800D}" type="presParOf" srcId="{378B0167-8834-4D56-8111-F214B51D9BA0}" destId="{355E5C31-0B2D-46E1-B50F-6F482EADEBB6}" srcOrd="1" destOrd="0" presId="urn:microsoft.com/office/officeart/2008/layout/HorizontalMultiLevelHierarchy"/>
    <dgm:cxn modelId="{71BEC1DA-38CA-4CC4-9C7A-ECD592D130F3}" type="presParOf" srcId="{92AEB2C4-AB29-4135-81DD-76E3D7468755}" destId="{E82308C9-4ECC-4F46-891D-5F23147859FA}" srcOrd="20" destOrd="0" presId="urn:microsoft.com/office/officeart/2008/layout/HorizontalMultiLevelHierarchy"/>
    <dgm:cxn modelId="{526DB052-F851-4416-88DD-266DAA0A5C73}" type="presParOf" srcId="{E82308C9-4ECC-4F46-891D-5F23147859FA}" destId="{77A941C6-678E-4659-B875-7351AD86F009}" srcOrd="0" destOrd="0" presId="urn:microsoft.com/office/officeart/2008/layout/HorizontalMultiLevelHierarchy"/>
    <dgm:cxn modelId="{425E2B1C-F154-40D1-AC34-DD25EB7D8F12}" type="presParOf" srcId="{92AEB2C4-AB29-4135-81DD-76E3D7468755}" destId="{26C01A40-F5DA-4370-91F0-F0890A4A724C}" srcOrd="21" destOrd="0" presId="urn:microsoft.com/office/officeart/2008/layout/HorizontalMultiLevelHierarchy"/>
    <dgm:cxn modelId="{3F3832D1-CEA8-4BE1-B056-B507A1DD6BA5}" type="presParOf" srcId="{26C01A40-F5DA-4370-91F0-F0890A4A724C}" destId="{AD6247DC-6D1F-4051-BF3C-0EDFC9754888}" srcOrd="0" destOrd="0" presId="urn:microsoft.com/office/officeart/2008/layout/HorizontalMultiLevelHierarchy"/>
    <dgm:cxn modelId="{5BDCFF7E-3B53-41D7-B720-C4F1AE10AA38}" type="presParOf" srcId="{26C01A40-F5DA-4370-91F0-F0890A4A724C}" destId="{685DB87B-3885-4B4D-8676-7E382318EA8B}" srcOrd="1" destOrd="0" presId="urn:microsoft.com/office/officeart/2008/layout/HorizontalMultiLevelHierarchy"/>
    <dgm:cxn modelId="{28D64D0F-6743-4E09-B621-8DE2243930A7}" type="presParOf" srcId="{92AEB2C4-AB29-4135-81DD-76E3D7468755}" destId="{A99BD7AC-4B2E-4D11-99AB-1A1961690880}" srcOrd="22" destOrd="0" presId="urn:microsoft.com/office/officeart/2008/layout/HorizontalMultiLevelHierarchy"/>
    <dgm:cxn modelId="{C2499ECE-C27E-4A64-87AD-92745835B0A9}" type="presParOf" srcId="{A99BD7AC-4B2E-4D11-99AB-1A1961690880}" destId="{8D6DBC4C-2C48-4FB4-88E7-F00337F6EC9B}" srcOrd="0" destOrd="0" presId="urn:microsoft.com/office/officeart/2008/layout/HorizontalMultiLevelHierarchy"/>
    <dgm:cxn modelId="{F11A5184-B6BA-485A-822E-0F9E5620E8B6}" type="presParOf" srcId="{92AEB2C4-AB29-4135-81DD-76E3D7468755}" destId="{7DC2183C-42F2-40B5-9507-99EADFC606BC}" srcOrd="23" destOrd="0" presId="urn:microsoft.com/office/officeart/2008/layout/HorizontalMultiLevelHierarchy"/>
    <dgm:cxn modelId="{9A21D350-3DE2-48EE-BFA7-B01C05308B3E}" type="presParOf" srcId="{7DC2183C-42F2-40B5-9507-99EADFC606BC}" destId="{FCA18E1E-9968-49E3-8E58-34D42F34EFE3}" srcOrd="0" destOrd="0" presId="urn:microsoft.com/office/officeart/2008/layout/HorizontalMultiLevelHierarchy"/>
    <dgm:cxn modelId="{E415D899-0F28-4291-99AB-81C138A835D6}" type="presParOf" srcId="{7DC2183C-42F2-40B5-9507-99EADFC606BC}" destId="{B9900D5D-7AD0-47B0-8DF6-E59DC6DDE15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C84FE833-621B-4F92-92F1-5D7C8BA43BB7}" type="doc">
      <dgm:prSet loTypeId="urn:microsoft.com/office/officeart/2005/8/layout/bProcess4" loCatId="process" qsTypeId="urn:microsoft.com/office/officeart/2005/8/quickstyle/simple1" qsCatId="simple" csTypeId="urn:microsoft.com/office/officeart/2005/8/colors/colorful1" csCatId="colorful" phldr="1"/>
      <dgm:spPr/>
    </dgm:pt>
    <dgm:pt modelId="{0C4EE5E2-D4DC-4C89-92D6-0C544386A703}">
      <dgm:prSet phldrT="[Texto]" custT="1"/>
      <dgm:spPr/>
      <dgm:t>
        <a:bodyPr/>
        <a:lstStyle/>
        <a:p>
          <a:r>
            <a:rPr lang="es-ES_tradnl" sz="600" b="1" dirty="0" smtClean="0">
              <a:latin typeface="Verdana" pitchFamily="34" charset="0"/>
              <a:ea typeface="Verdana" pitchFamily="34" charset="0"/>
              <a:cs typeface="Verdana" pitchFamily="34" charset="0"/>
            </a:rPr>
            <a:t>Objetivos de los PDET</a:t>
          </a:r>
          <a:endParaRPr lang="en-US" sz="600" b="1" dirty="0">
            <a:latin typeface="Verdana" pitchFamily="34" charset="0"/>
            <a:ea typeface="Verdana" pitchFamily="34" charset="0"/>
            <a:cs typeface="Verdana" pitchFamily="34" charset="0"/>
          </a:endParaRPr>
        </a:p>
      </dgm:t>
    </dgm:pt>
    <dgm:pt modelId="{6D8A8379-6065-41F7-8EF6-AAFE730B6B2B}" type="parTrans" cxnId="{B4BCA492-FD31-41E8-B2F8-833BA9004237}">
      <dgm:prSet/>
      <dgm:spPr/>
      <dgm:t>
        <a:bodyPr/>
        <a:lstStyle/>
        <a:p>
          <a:endParaRPr lang="en-US" sz="600" b="1">
            <a:latin typeface="Verdana" pitchFamily="34" charset="0"/>
            <a:ea typeface="Verdana" pitchFamily="34" charset="0"/>
            <a:cs typeface="Verdana" pitchFamily="34" charset="0"/>
          </a:endParaRPr>
        </a:p>
      </dgm:t>
    </dgm:pt>
    <dgm:pt modelId="{DFBC2784-586A-4A08-8160-BB0EE18D8A31}" type="sibTrans" cxnId="{B4BCA492-FD31-41E8-B2F8-833BA9004237}">
      <dgm:prSet/>
      <dgm:spPr/>
      <dgm:t>
        <a:bodyPr/>
        <a:lstStyle/>
        <a:p>
          <a:endParaRPr lang="en-US" sz="600" b="1">
            <a:latin typeface="Verdana" pitchFamily="34" charset="0"/>
            <a:ea typeface="Verdana" pitchFamily="34" charset="0"/>
            <a:cs typeface="Verdana" pitchFamily="34" charset="0"/>
          </a:endParaRPr>
        </a:p>
      </dgm:t>
    </dgm:pt>
    <dgm:pt modelId="{52E1A8AD-38D7-46B9-BA2D-67814FCBD125}">
      <dgm:prSet phldrT="[Texto]" custT="1"/>
      <dgm:spPr/>
      <dgm:t>
        <a:bodyPr/>
        <a:lstStyle/>
        <a:p>
          <a:r>
            <a:rPr lang="es-ES_tradnl" sz="600" b="1" dirty="0" smtClean="0">
              <a:latin typeface="Verdana" pitchFamily="34" charset="0"/>
              <a:ea typeface="Verdana" pitchFamily="34" charset="0"/>
              <a:cs typeface="Verdana" pitchFamily="34" charset="0"/>
            </a:rPr>
            <a:t>Conexidad con el Acuerdo Final de Paz</a:t>
          </a:r>
          <a:endParaRPr lang="en-US" sz="600" b="1" dirty="0">
            <a:latin typeface="Verdana" pitchFamily="34" charset="0"/>
            <a:ea typeface="Verdana" pitchFamily="34" charset="0"/>
            <a:cs typeface="Verdana" pitchFamily="34" charset="0"/>
          </a:endParaRPr>
        </a:p>
      </dgm:t>
    </dgm:pt>
    <dgm:pt modelId="{184ADEA1-5B89-4159-A105-1C8C5D8AB47C}" type="parTrans" cxnId="{10B49AD7-ABA3-485F-9306-979E5ED800CE}">
      <dgm:prSet/>
      <dgm:spPr/>
      <dgm:t>
        <a:bodyPr/>
        <a:lstStyle/>
        <a:p>
          <a:endParaRPr lang="en-US" sz="600" b="1">
            <a:latin typeface="Verdana" pitchFamily="34" charset="0"/>
            <a:ea typeface="Verdana" pitchFamily="34" charset="0"/>
            <a:cs typeface="Verdana" pitchFamily="34" charset="0"/>
          </a:endParaRPr>
        </a:p>
      </dgm:t>
    </dgm:pt>
    <dgm:pt modelId="{43657A47-9AEF-4C4E-AE96-E110F781391F}" type="sibTrans" cxnId="{10B49AD7-ABA3-485F-9306-979E5ED800CE}">
      <dgm:prSet/>
      <dgm:spPr/>
      <dgm:t>
        <a:bodyPr/>
        <a:lstStyle/>
        <a:p>
          <a:endParaRPr lang="en-US" sz="600" b="1">
            <a:latin typeface="Verdana" pitchFamily="34" charset="0"/>
            <a:ea typeface="Verdana" pitchFamily="34" charset="0"/>
            <a:cs typeface="Verdana" pitchFamily="34" charset="0"/>
          </a:endParaRPr>
        </a:p>
      </dgm:t>
    </dgm:pt>
    <dgm:pt modelId="{9E70EFD3-9F4A-4BBD-8EE1-15395F9177D0}">
      <dgm:prSet phldrT="[Texto]" custT="1"/>
      <dgm:spPr>
        <a:solidFill>
          <a:srgbClr val="7030A0"/>
        </a:solidFill>
      </dgm:spPr>
      <dgm:t>
        <a:bodyPr/>
        <a:lstStyle/>
        <a:p>
          <a:r>
            <a:rPr lang="es-ES_tradnl" sz="600" b="1" dirty="0" smtClean="0">
              <a:latin typeface="Verdana" pitchFamily="34" charset="0"/>
              <a:ea typeface="Verdana" pitchFamily="34" charset="0"/>
              <a:cs typeface="Verdana" pitchFamily="34" charset="0"/>
            </a:rPr>
            <a:t>Criterios y variables para las zonas priorizadas</a:t>
          </a:r>
          <a:endParaRPr lang="en-US" sz="600" b="1" dirty="0">
            <a:latin typeface="Verdana" pitchFamily="34" charset="0"/>
            <a:ea typeface="Verdana" pitchFamily="34" charset="0"/>
            <a:cs typeface="Verdana" pitchFamily="34" charset="0"/>
          </a:endParaRPr>
        </a:p>
      </dgm:t>
    </dgm:pt>
    <dgm:pt modelId="{BA3937E0-7CD9-4ED7-B75F-87B4C7A90119}" type="parTrans" cxnId="{CB962D6D-975C-4F4E-97CC-A616E742801D}">
      <dgm:prSet/>
      <dgm:spPr/>
      <dgm:t>
        <a:bodyPr/>
        <a:lstStyle/>
        <a:p>
          <a:endParaRPr lang="en-US" sz="600" b="1">
            <a:latin typeface="Verdana" pitchFamily="34" charset="0"/>
            <a:ea typeface="Verdana" pitchFamily="34" charset="0"/>
            <a:cs typeface="Verdana" pitchFamily="34" charset="0"/>
          </a:endParaRPr>
        </a:p>
      </dgm:t>
    </dgm:pt>
    <dgm:pt modelId="{6F03E0F4-1D7E-43D4-97C5-45E96B13187A}" type="sibTrans" cxnId="{CB962D6D-975C-4F4E-97CC-A616E742801D}">
      <dgm:prSet/>
      <dgm:spPr>
        <a:solidFill>
          <a:srgbClr val="7030A0"/>
        </a:solidFill>
      </dgm:spPr>
      <dgm:t>
        <a:bodyPr/>
        <a:lstStyle/>
        <a:p>
          <a:endParaRPr lang="en-US" sz="600" b="1">
            <a:latin typeface="Verdana" pitchFamily="34" charset="0"/>
            <a:ea typeface="Verdana" pitchFamily="34" charset="0"/>
            <a:cs typeface="Verdana" pitchFamily="34" charset="0"/>
          </a:endParaRPr>
        </a:p>
      </dgm:t>
    </dgm:pt>
    <dgm:pt modelId="{50D1FEE0-7FC8-4C3A-9A7D-2FBEC8B85897}">
      <dgm:prSet phldrT="[Texto]" custT="1"/>
      <dgm:spPr>
        <a:solidFill>
          <a:srgbClr val="7030A0"/>
        </a:solidFill>
      </dgm:spPr>
      <dgm:t>
        <a:bodyPr/>
        <a:lstStyle/>
        <a:p>
          <a:r>
            <a:rPr lang="es-ES_tradnl" sz="600" b="1" dirty="0" smtClean="0">
              <a:latin typeface="Verdana" pitchFamily="34" charset="0"/>
              <a:ea typeface="Verdana" pitchFamily="34" charset="0"/>
              <a:cs typeface="Verdana" pitchFamily="34" charset="0"/>
            </a:rPr>
            <a:t>Enfoque étnico de los PDET y </a:t>
          </a:r>
          <a:r>
            <a:rPr lang="es-ES_tradnl" sz="600" b="1" dirty="0" smtClean="0">
              <a:latin typeface="Verdana" pitchFamily="34" charset="0"/>
              <a:ea typeface="Verdana" pitchFamily="34" charset="0"/>
              <a:cs typeface="Verdana" pitchFamily="34" charset="0"/>
            </a:rPr>
            <a:t>de </a:t>
          </a:r>
          <a:r>
            <a:rPr lang="es-ES_tradnl" sz="600" b="1" dirty="0" smtClean="0">
              <a:latin typeface="Verdana" pitchFamily="34" charset="0"/>
              <a:ea typeface="Verdana" pitchFamily="34" charset="0"/>
              <a:cs typeface="Verdana" pitchFamily="34" charset="0"/>
            </a:rPr>
            <a:t>los derechos de los grupos étnicos y la consulta previa</a:t>
          </a:r>
          <a:endParaRPr lang="en-US" sz="600" b="1" dirty="0">
            <a:latin typeface="Verdana" pitchFamily="34" charset="0"/>
            <a:ea typeface="Verdana" pitchFamily="34" charset="0"/>
            <a:cs typeface="Verdana" pitchFamily="34" charset="0"/>
          </a:endParaRPr>
        </a:p>
      </dgm:t>
    </dgm:pt>
    <dgm:pt modelId="{E967750E-C9D8-47D9-B27C-B94F72E4B5E6}" type="parTrans" cxnId="{163AE223-867F-4059-B55C-A731B32470BF}">
      <dgm:prSet/>
      <dgm:spPr/>
      <dgm:t>
        <a:bodyPr/>
        <a:lstStyle/>
        <a:p>
          <a:endParaRPr lang="en-US" sz="600" b="1">
            <a:latin typeface="Verdana" pitchFamily="34" charset="0"/>
            <a:ea typeface="Verdana" pitchFamily="34" charset="0"/>
            <a:cs typeface="Verdana" pitchFamily="34" charset="0"/>
          </a:endParaRPr>
        </a:p>
      </dgm:t>
    </dgm:pt>
    <dgm:pt modelId="{529D108A-EDD3-4849-B278-2132FFFE1BC6}" type="sibTrans" cxnId="{163AE223-867F-4059-B55C-A731B32470BF}">
      <dgm:prSet/>
      <dgm:spPr/>
      <dgm:t>
        <a:bodyPr/>
        <a:lstStyle/>
        <a:p>
          <a:endParaRPr lang="en-US" sz="600" b="1">
            <a:latin typeface="Verdana" pitchFamily="34" charset="0"/>
            <a:ea typeface="Verdana" pitchFamily="34" charset="0"/>
            <a:cs typeface="Verdana" pitchFamily="34" charset="0"/>
          </a:endParaRPr>
        </a:p>
      </dgm:t>
    </dgm:pt>
    <dgm:pt modelId="{82BD7CD0-A9BB-4C10-B38E-D72BAA650CE8}">
      <dgm:prSet phldrT="[Texto]" custT="1"/>
      <dgm:spPr/>
      <dgm:t>
        <a:bodyPr/>
        <a:lstStyle/>
        <a:p>
          <a:r>
            <a:rPr lang="es-ES_tradnl" sz="600" b="1" dirty="0" smtClean="0">
              <a:latin typeface="Verdana" pitchFamily="34" charset="0"/>
              <a:ea typeface="Verdana" pitchFamily="34" charset="0"/>
              <a:cs typeface="Verdana" pitchFamily="34" charset="0"/>
            </a:rPr>
            <a:t>Definición de los PDET y objeto</a:t>
          </a:r>
          <a:endParaRPr lang="en-US" sz="600" b="1" dirty="0">
            <a:latin typeface="Verdana" pitchFamily="34" charset="0"/>
            <a:ea typeface="Verdana" pitchFamily="34" charset="0"/>
            <a:cs typeface="Verdana" pitchFamily="34" charset="0"/>
          </a:endParaRPr>
        </a:p>
      </dgm:t>
    </dgm:pt>
    <dgm:pt modelId="{BA2C741D-0B47-4C72-A2CF-939FBCA33946}" type="parTrans" cxnId="{DD0B0F90-9D76-4A8E-97FB-19F2C4A7915E}">
      <dgm:prSet/>
      <dgm:spPr/>
      <dgm:t>
        <a:bodyPr/>
        <a:lstStyle/>
        <a:p>
          <a:endParaRPr lang="en-US" sz="600" b="1">
            <a:latin typeface="Verdana" pitchFamily="34" charset="0"/>
            <a:ea typeface="Verdana" pitchFamily="34" charset="0"/>
            <a:cs typeface="Verdana" pitchFamily="34" charset="0"/>
          </a:endParaRPr>
        </a:p>
      </dgm:t>
    </dgm:pt>
    <dgm:pt modelId="{534ABF2C-D5C4-422D-A30B-945665AE533C}" type="sibTrans" cxnId="{DD0B0F90-9D76-4A8E-97FB-19F2C4A7915E}">
      <dgm:prSet/>
      <dgm:spPr/>
      <dgm:t>
        <a:bodyPr/>
        <a:lstStyle/>
        <a:p>
          <a:endParaRPr lang="en-US" sz="600" b="1">
            <a:latin typeface="Verdana" pitchFamily="34" charset="0"/>
            <a:ea typeface="Verdana" pitchFamily="34" charset="0"/>
            <a:cs typeface="Verdana" pitchFamily="34" charset="0"/>
          </a:endParaRPr>
        </a:p>
      </dgm:t>
    </dgm:pt>
    <dgm:pt modelId="{EABD11EF-F920-41EA-835A-07151DE30E55}">
      <dgm:prSet phldrT="[Texto]" custT="1"/>
      <dgm:spPr/>
      <dgm:t>
        <a:bodyPr/>
        <a:lstStyle/>
        <a:p>
          <a:r>
            <a:rPr lang="es-ES_tradnl" sz="600" b="1" dirty="0" smtClean="0">
              <a:latin typeface="Verdana" pitchFamily="34" charset="0"/>
              <a:ea typeface="Verdana" pitchFamily="34" charset="0"/>
              <a:cs typeface="Verdana" pitchFamily="34" charset="0"/>
            </a:rPr>
            <a:t>Plan de Acción para la Trasformación </a:t>
          </a:r>
          <a:r>
            <a:rPr lang="es-ES_tradnl" sz="600" b="1" dirty="0" smtClean="0">
              <a:latin typeface="Verdana" pitchFamily="34" charset="0"/>
              <a:ea typeface="Verdana" pitchFamily="34" charset="0"/>
              <a:cs typeface="Verdana" pitchFamily="34" charset="0"/>
            </a:rPr>
            <a:t>Regional (PART)</a:t>
          </a:r>
          <a:endParaRPr lang="en-US" sz="600" b="1" dirty="0">
            <a:latin typeface="Verdana" pitchFamily="34" charset="0"/>
            <a:ea typeface="Verdana" pitchFamily="34" charset="0"/>
            <a:cs typeface="Verdana" pitchFamily="34" charset="0"/>
          </a:endParaRPr>
        </a:p>
      </dgm:t>
    </dgm:pt>
    <dgm:pt modelId="{8B8A69E9-C959-402E-A128-1C100CB19416}" type="parTrans" cxnId="{83CDEC81-10C6-4492-B3D2-FA3E8537403B}">
      <dgm:prSet/>
      <dgm:spPr/>
      <dgm:t>
        <a:bodyPr/>
        <a:lstStyle/>
        <a:p>
          <a:endParaRPr lang="en-US" sz="600" b="1">
            <a:latin typeface="Verdana" pitchFamily="34" charset="0"/>
            <a:ea typeface="Verdana" pitchFamily="34" charset="0"/>
            <a:cs typeface="Verdana" pitchFamily="34" charset="0"/>
          </a:endParaRPr>
        </a:p>
      </dgm:t>
    </dgm:pt>
    <dgm:pt modelId="{B5A0BAEF-9787-4959-B4B7-911F9ADAFFC5}" type="sibTrans" cxnId="{83CDEC81-10C6-4492-B3D2-FA3E8537403B}">
      <dgm:prSet/>
      <dgm:spPr/>
      <dgm:t>
        <a:bodyPr/>
        <a:lstStyle/>
        <a:p>
          <a:endParaRPr lang="en-US" sz="600" b="1">
            <a:latin typeface="Verdana" pitchFamily="34" charset="0"/>
            <a:ea typeface="Verdana" pitchFamily="34" charset="0"/>
            <a:cs typeface="Verdana" pitchFamily="34" charset="0"/>
          </a:endParaRPr>
        </a:p>
      </dgm:t>
    </dgm:pt>
    <dgm:pt modelId="{79E540B4-2CF4-4D70-819D-14D6DB5A9CD5}">
      <dgm:prSet phldrT="[Texto]" custT="1"/>
      <dgm:spPr/>
      <dgm:t>
        <a:bodyPr/>
        <a:lstStyle/>
        <a:p>
          <a:r>
            <a:rPr lang="es-ES_tradnl" sz="600" b="1" dirty="0" smtClean="0">
              <a:latin typeface="Verdana" pitchFamily="34" charset="0"/>
              <a:ea typeface="Verdana" pitchFamily="34" charset="0"/>
              <a:cs typeface="Verdana" pitchFamily="34" charset="0"/>
            </a:rPr>
            <a:t>Participación en los PDET</a:t>
          </a:r>
          <a:endParaRPr lang="en-US" sz="600" b="1" dirty="0">
            <a:latin typeface="Verdana" pitchFamily="34" charset="0"/>
            <a:ea typeface="Verdana" pitchFamily="34" charset="0"/>
            <a:cs typeface="Verdana" pitchFamily="34" charset="0"/>
          </a:endParaRPr>
        </a:p>
      </dgm:t>
    </dgm:pt>
    <dgm:pt modelId="{B9FB8859-D27E-44B1-AB10-E71386415FBB}" type="parTrans" cxnId="{3A0A8828-6442-4735-82EF-781C45966264}">
      <dgm:prSet/>
      <dgm:spPr/>
      <dgm:t>
        <a:bodyPr/>
        <a:lstStyle/>
        <a:p>
          <a:endParaRPr lang="en-US" sz="600" b="1">
            <a:latin typeface="Verdana" pitchFamily="34" charset="0"/>
            <a:ea typeface="Verdana" pitchFamily="34" charset="0"/>
            <a:cs typeface="Verdana" pitchFamily="34" charset="0"/>
          </a:endParaRPr>
        </a:p>
      </dgm:t>
    </dgm:pt>
    <dgm:pt modelId="{1CF8D697-7416-4060-A57E-4136D0488001}" type="sibTrans" cxnId="{3A0A8828-6442-4735-82EF-781C45966264}">
      <dgm:prSet/>
      <dgm:spPr/>
      <dgm:t>
        <a:bodyPr/>
        <a:lstStyle/>
        <a:p>
          <a:endParaRPr lang="en-US" sz="600" b="1">
            <a:latin typeface="Verdana" pitchFamily="34" charset="0"/>
            <a:ea typeface="Verdana" pitchFamily="34" charset="0"/>
            <a:cs typeface="Verdana" pitchFamily="34" charset="0"/>
          </a:endParaRPr>
        </a:p>
      </dgm:t>
    </dgm:pt>
    <dgm:pt modelId="{C54E4BC5-FD6F-42BC-A4CA-5AD345958806}">
      <dgm:prSet phldrT="[Texto]" custT="1"/>
      <dgm:spPr/>
      <dgm:t>
        <a:bodyPr/>
        <a:lstStyle/>
        <a:p>
          <a:r>
            <a:rPr lang="es-ES_tradnl" sz="600" b="1" dirty="0" smtClean="0">
              <a:latin typeface="Verdana" pitchFamily="34" charset="0"/>
              <a:ea typeface="Verdana" pitchFamily="34" charset="0"/>
              <a:cs typeface="Verdana" pitchFamily="34" charset="0"/>
            </a:rPr>
            <a:t>Armonización y articulación de los PDET, PATR y los planes de desarrollo nacional y territoriales</a:t>
          </a:r>
          <a:endParaRPr lang="en-US" sz="600" b="1" dirty="0">
            <a:latin typeface="Verdana" pitchFamily="34" charset="0"/>
            <a:ea typeface="Verdana" pitchFamily="34" charset="0"/>
            <a:cs typeface="Verdana" pitchFamily="34" charset="0"/>
          </a:endParaRPr>
        </a:p>
      </dgm:t>
    </dgm:pt>
    <dgm:pt modelId="{2E397E3A-03ED-4EEF-ADC5-16FCD5E3BC64}" type="parTrans" cxnId="{63052668-3234-48DB-AF22-3A409B3DC140}">
      <dgm:prSet/>
      <dgm:spPr/>
      <dgm:t>
        <a:bodyPr/>
        <a:lstStyle/>
        <a:p>
          <a:endParaRPr lang="en-US" sz="600" b="1">
            <a:latin typeface="Verdana" pitchFamily="34" charset="0"/>
            <a:ea typeface="Verdana" pitchFamily="34" charset="0"/>
            <a:cs typeface="Verdana" pitchFamily="34" charset="0"/>
          </a:endParaRPr>
        </a:p>
      </dgm:t>
    </dgm:pt>
    <dgm:pt modelId="{DAB03E65-9928-4B65-888E-9BBB274AFF63}" type="sibTrans" cxnId="{63052668-3234-48DB-AF22-3A409B3DC140}">
      <dgm:prSet/>
      <dgm:spPr/>
      <dgm:t>
        <a:bodyPr/>
        <a:lstStyle/>
        <a:p>
          <a:endParaRPr lang="en-US" sz="600" b="1">
            <a:latin typeface="Verdana" pitchFamily="34" charset="0"/>
            <a:ea typeface="Verdana" pitchFamily="34" charset="0"/>
            <a:cs typeface="Verdana" pitchFamily="34" charset="0"/>
          </a:endParaRPr>
        </a:p>
      </dgm:t>
    </dgm:pt>
    <dgm:pt modelId="{02DBA0AD-E99B-4AC2-BD82-D03922066F19}">
      <dgm:prSet phldrT="[Texto]" custT="1"/>
      <dgm:spPr>
        <a:solidFill>
          <a:srgbClr val="7030A0"/>
        </a:solidFill>
      </dgm:spPr>
      <dgm:t>
        <a:bodyPr/>
        <a:lstStyle/>
        <a:p>
          <a:r>
            <a:rPr lang="es-ES_tradnl" sz="600" b="1" dirty="0" smtClean="0">
              <a:latin typeface="Verdana" pitchFamily="34" charset="0"/>
              <a:ea typeface="Verdana" pitchFamily="34" charset="0"/>
              <a:cs typeface="Verdana" pitchFamily="34" charset="0"/>
            </a:rPr>
            <a:t>Coordinación de los PDET: Agencia de Renovación del Territorio (ART)</a:t>
          </a:r>
          <a:endParaRPr lang="en-US" sz="600" b="1" dirty="0">
            <a:latin typeface="Verdana" pitchFamily="34" charset="0"/>
            <a:ea typeface="Verdana" pitchFamily="34" charset="0"/>
            <a:cs typeface="Verdana" pitchFamily="34" charset="0"/>
          </a:endParaRPr>
        </a:p>
      </dgm:t>
    </dgm:pt>
    <dgm:pt modelId="{C7DEE937-79FF-45AD-B770-CF35B706720F}" type="parTrans" cxnId="{03365C5E-F5A3-4767-AE16-2C7FE7ED978D}">
      <dgm:prSet/>
      <dgm:spPr/>
      <dgm:t>
        <a:bodyPr/>
        <a:lstStyle/>
        <a:p>
          <a:endParaRPr lang="en-US" sz="600" b="1">
            <a:latin typeface="Verdana" pitchFamily="34" charset="0"/>
            <a:ea typeface="Verdana" pitchFamily="34" charset="0"/>
            <a:cs typeface="Verdana" pitchFamily="34" charset="0"/>
          </a:endParaRPr>
        </a:p>
      </dgm:t>
    </dgm:pt>
    <dgm:pt modelId="{8A8BE32C-D63C-477C-ABC2-9BEBC1565D78}" type="sibTrans" cxnId="{03365C5E-F5A3-4767-AE16-2C7FE7ED978D}">
      <dgm:prSet/>
      <dgm:spPr>
        <a:solidFill>
          <a:srgbClr val="7030A0"/>
        </a:solidFill>
      </dgm:spPr>
      <dgm:t>
        <a:bodyPr/>
        <a:lstStyle/>
        <a:p>
          <a:endParaRPr lang="en-US" sz="600" b="1">
            <a:latin typeface="Verdana" pitchFamily="34" charset="0"/>
            <a:ea typeface="Verdana" pitchFamily="34" charset="0"/>
            <a:cs typeface="Verdana" pitchFamily="34" charset="0"/>
          </a:endParaRPr>
        </a:p>
      </dgm:t>
    </dgm:pt>
    <dgm:pt modelId="{73E9865E-40D1-433A-858F-FA498CB07484}">
      <dgm:prSet phldrT="[Texto]" custT="1"/>
      <dgm:spPr/>
      <dgm:t>
        <a:bodyPr/>
        <a:lstStyle/>
        <a:p>
          <a:r>
            <a:rPr lang="es-ES_tradnl" sz="600" b="1" dirty="0" smtClean="0">
              <a:latin typeface="Verdana" pitchFamily="34" charset="0"/>
              <a:ea typeface="Verdana" pitchFamily="34" charset="0"/>
              <a:cs typeface="Verdana" pitchFamily="34" charset="0"/>
            </a:rPr>
            <a:t>Seguimiento y evaluación de los PDET</a:t>
          </a:r>
          <a:endParaRPr lang="en-US" sz="600" b="1" dirty="0">
            <a:latin typeface="Verdana" pitchFamily="34" charset="0"/>
            <a:ea typeface="Verdana" pitchFamily="34" charset="0"/>
            <a:cs typeface="Verdana" pitchFamily="34" charset="0"/>
          </a:endParaRPr>
        </a:p>
      </dgm:t>
    </dgm:pt>
    <dgm:pt modelId="{70A341AE-1579-4B03-B909-78D8D3271357}" type="parTrans" cxnId="{9B88A1CD-334F-493D-B1A2-E53459F2AEA0}">
      <dgm:prSet/>
      <dgm:spPr/>
      <dgm:t>
        <a:bodyPr/>
        <a:lstStyle/>
        <a:p>
          <a:endParaRPr lang="en-US" sz="600" b="1">
            <a:latin typeface="Verdana" pitchFamily="34" charset="0"/>
            <a:ea typeface="Verdana" pitchFamily="34" charset="0"/>
            <a:cs typeface="Verdana" pitchFamily="34" charset="0"/>
          </a:endParaRPr>
        </a:p>
      </dgm:t>
    </dgm:pt>
    <dgm:pt modelId="{0627EC8C-58F4-4890-9747-6EC9AF259AA4}" type="sibTrans" cxnId="{9B88A1CD-334F-493D-B1A2-E53459F2AEA0}">
      <dgm:prSet/>
      <dgm:spPr/>
      <dgm:t>
        <a:bodyPr/>
        <a:lstStyle/>
        <a:p>
          <a:endParaRPr lang="en-US" sz="600" b="1">
            <a:latin typeface="Verdana" pitchFamily="34" charset="0"/>
            <a:ea typeface="Verdana" pitchFamily="34" charset="0"/>
            <a:cs typeface="Verdana" pitchFamily="34" charset="0"/>
          </a:endParaRPr>
        </a:p>
      </dgm:t>
    </dgm:pt>
    <dgm:pt modelId="{CC7E1A4A-F92A-421A-B6CD-2C634BE906EF}">
      <dgm:prSet phldrT="[Texto]" custT="1"/>
      <dgm:spPr/>
      <dgm:t>
        <a:bodyPr/>
        <a:lstStyle/>
        <a:p>
          <a:r>
            <a:rPr lang="es-ES_tradnl" sz="600" b="1" dirty="0" smtClean="0">
              <a:latin typeface="Verdana" pitchFamily="34" charset="0"/>
              <a:ea typeface="Verdana" pitchFamily="34" charset="0"/>
              <a:cs typeface="Verdana" pitchFamily="34" charset="0"/>
            </a:rPr>
            <a:t>Financiación de los PDET y de los PATR</a:t>
          </a:r>
          <a:endParaRPr lang="en-US" sz="600" b="1" dirty="0">
            <a:latin typeface="Verdana" pitchFamily="34" charset="0"/>
            <a:ea typeface="Verdana" pitchFamily="34" charset="0"/>
            <a:cs typeface="Verdana" pitchFamily="34" charset="0"/>
          </a:endParaRPr>
        </a:p>
      </dgm:t>
    </dgm:pt>
    <dgm:pt modelId="{BA88F046-6D0D-4477-85F2-8FE06D2DF4DF}" type="parTrans" cxnId="{68F5F3E5-DC9A-4C9B-A167-22DC808FBEBE}">
      <dgm:prSet/>
      <dgm:spPr/>
      <dgm:t>
        <a:bodyPr/>
        <a:lstStyle/>
        <a:p>
          <a:endParaRPr lang="en-US" sz="600" b="1">
            <a:latin typeface="Verdana" pitchFamily="34" charset="0"/>
            <a:ea typeface="Verdana" pitchFamily="34" charset="0"/>
            <a:cs typeface="Verdana" pitchFamily="34" charset="0"/>
          </a:endParaRPr>
        </a:p>
      </dgm:t>
    </dgm:pt>
    <dgm:pt modelId="{5401C8BE-D1E5-4C09-9308-EF68036FF3D4}" type="sibTrans" cxnId="{68F5F3E5-DC9A-4C9B-A167-22DC808FBEBE}">
      <dgm:prSet/>
      <dgm:spPr/>
      <dgm:t>
        <a:bodyPr/>
        <a:lstStyle/>
        <a:p>
          <a:endParaRPr lang="en-US" sz="600" b="1">
            <a:latin typeface="Verdana" pitchFamily="34" charset="0"/>
            <a:ea typeface="Verdana" pitchFamily="34" charset="0"/>
            <a:cs typeface="Verdana" pitchFamily="34" charset="0"/>
          </a:endParaRPr>
        </a:p>
      </dgm:t>
    </dgm:pt>
    <dgm:pt modelId="{2B4E819F-FAC2-4106-9371-E07BD40DD177}">
      <dgm:prSet phldrT="[Texto]" custT="1"/>
      <dgm:spPr/>
      <dgm:t>
        <a:bodyPr/>
        <a:lstStyle/>
        <a:p>
          <a:r>
            <a:rPr lang="es-ES_tradnl" sz="600" b="1" dirty="0" smtClean="0">
              <a:latin typeface="Verdana" pitchFamily="34" charset="0"/>
              <a:ea typeface="Verdana" pitchFamily="34" charset="0"/>
              <a:cs typeface="Verdana" pitchFamily="34" charset="0"/>
            </a:rPr>
            <a:t>Banco de proyectos para los PDET</a:t>
          </a:r>
          <a:endParaRPr lang="en-US" sz="600" b="1" dirty="0">
            <a:latin typeface="Verdana" pitchFamily="34" charset="0"/>
            <a:ea typeface="Verdana" pitchFamily="34" charset="0"/>
            <a:cs typeface="Verdana" pitchFamily="34" charset="0"/>
          </a:endParaRPr>
        </a:p>
      </dgm:t>
    </dgm:pt>
    <dgm:pt modelId="{A7B32270-1C61-4D4E-8232-46335D57DF0B}" type="parTrans" cxnId="{458BFD48-41CF-4199-B2AB-13A967F5D443}">
      <dgm:prSet/>
      <dgm:spPr/>
      <dgm:t>
        <a:bodyPr/>
        <a:lstStyle/>
        <a:p>
          <a:endParaRPr lang="en-US" sz="600" b="1">
            <a:latin typeface="Verdana" pitchFamily="34" charset="0"/>
            <a:ea typeface="Verdana" pitchFamily="34" charset="0"/>
            <a:cs typeface="Verdana" pitchFamily="34" charset="0"/>
          </a:endParaRPr>
        </a:p>
      </dgm:t>
    </dgm:pt>
    <dgm:pt modelId="{3FB58E3A-937C-45EC-A845-A350E6C3687F}" type="sibTrans" cxnId="{458BFD48-41CF-4199-B2AB-13A967F5D443}">
      <dgm:prSet/>
      <dgm:spPr/>
      <dgm:t>
        <a:bodyPr/>
        <a:lstStyle/>
        <a:p>
          <a:endParaRPr lang="en-US" sz="600" b="1">
            <a:latin typeface="Verdana" pitchFamily="34" charset="0"/>
            <a:ea typeface="Verdana" pitchFamily="34" charset="0"/>
            <a:cs typeface="Verdana" pitchFamily="34" charset="0"/>
          </a:endParaRPr>
        </a:p>
      </dgm:t>
    </dgm:pt>
    <dgm:pt modelId="{37165E12-FAA5-4C61-9640-B969A73C9165}">
      <dgm:prSet phldrT="[Texto]" custT="1"/>
      <dgm:spPr/>
      <dgm:t>
        <a:bodyPr/>
        <a:lstStyle/>
        <a:p>
          <a:r>
            <a:rPr lang="es-ES_tradnl" sz="600" b="1" dirty="0" smtClean="0">
              <a:latin typeface="Verdana" pitchFamily="34" charset="0"/>
              <a:ea typeface="Verdana" pitchFamily="34" charset="0"/>
              <a:cs typeface="Verdana" pitchFamily="34" charset="0"/>
            </a:rPr>
            <a:t>Fortalecimiento de capacidades de gobernanza, gestión y planeación</a:t>
          </a:r>
          <a:endParaRPr lang="en-US" sz="600" b="1" dirty="0">
            <a:latin typeface="Verdana" pitchFamily="34" charset="0"/>
            <a:ea typeface="Verdana" pitchFamily="34" charset="0"/>
            <a:cs typeface="Verdana" pitchFamily="34" charset="0"/>
          </a:endParaRPr>
        </a:p>
      </dgm:t>
    </dgm:pt>
    <dgm:pt modelId="{247F5631-5EC6-4CA6-8032-C318E94C221C}" type="parTrans" cxnId="{D7B72DC7-5271-4D01-B87D-16B8A33F45E9}">
      <dgm:prSet/>
      <dgm:spPr/>
      <dgm:t>
        <a:bodyPr/>
        <a:lstStyle/>
        <a:p>
          <a:endParaRPr lang="en-US" sz="600" b="1">
            <a:latin typeface="Verdana" pitchFamily="34" charset="0"/>
            <a:ea typeface="Verdana" pitchFamily="34" charset="0"/>
            <a:cs typeface="Verdana" pitchFamily="34" charset="0"/>
          </a:endParaRPr>
        </a:p>
      </dgm:t>
    </dgm:pt>
    <dgm:pt modelId="{DB413799-B96D-4351-B510-1B6DD32D000E}" type="sibTrans" cxnId="{D7B72DC7-5271-4D01-B87D-16B8A33F45E9}">
      <dgm:prSet/>
      <dgm:spPr/>
      <dgm:t>
        <a:bodyPr/>
        <a:lstStyle/>
        <a:p>
          <a:endParaRPr lang="en-US" sz="600" b="1">
            <a:latin typeface="Verdana" pitchFamily="34" charset="0"/>
            <a:ea typeface="Verdana" pitchFamily="34" charset="0"/>
            <a:cs typeface="Verdana" pitchFamily="34" charset="0"/>
          </a:endParaRPr>
        </a:p>
      </dgm:t>
    </dgm:pt>
    <dgm:pt modelId="{BC350490-42BE-471E-B67B-8FC9EA5691D2}" type="pres">
      <dgm:prSet presAssocID="{C84FE833-621B-4F92-92F1-5D7C8BA43BB7}" presName="Name0" presStyleCnt="0">
        <dgm:presLayoutVars>
          <dgm:dir/>
          <dgm:resizeHandles/>
        </dgm:presLayoutVars>
      </dgm:prSet>
      <dgm:spPr/>
    </dgm:pt>
    <dgm:pt modelId="{EC26E5AB-1BC4-401F-AB71-0B449DE0D69B}" type="pres">
      <dgm:prSet presAssocID="{0C4EE5E2-D4DC-4C89-92D6-0C544386A703}" presName="compNode" presStyleCnt="0"/>
      <dgm:spPr/>
    </dgm:pt>
    <dgm:pt modelId="{47287F8A-FA6B-42D0-82B0-92F8B3C8E6BE}" type="pres">
      <dgm:prSet presAssocID="{0C4EE5E2-D4DC-4C89-92D6-0C544386A703}" presName="dummyConnPt" presStyleCnt="0"/>
      <dgm:spPr/>
    </dgm:pt>
    <dgm:pt modelId="{6A93CA3E-C51B-4B63-82DA-F7339AEC76CF}" type="pres">
      <dgm:prSet presAssocID="{0C4EE5E2-D4DC-4C89-92D6-0C544386A703}" presName="node" presStyleLbl="node1" presStyleIdx="0" presStyleCnt="13">
        <dgm:presLayoutVars>
          <dgm:bulletEnabled val="1"/>
        </dgm:presLayoutVars>
      </dgm:prSet>
      <dgm:spPr/>
      <dgm:t>
        <a:bodyPr/>
        <a:lstStyle/>
        <a:p>
          <a:endParaRPr lang="en-US"/>
        </a:p>
      </dgm:t>
    </dgm:pt>
    <dgm:pt modelId="{D5871DE9-CC24-4E73-A2D1-9E8F0D33C3CF}" type="pres">
      <dgm:prSet presAssocID="{DFBC2784-586A-4A08-8160-BB0EE18D8A31}" presName="sibTrans" presStyleLbl="bgSibTrans2D1" presStyleIdx="0" presStyleCnt="12"/>
      <dgm:spPr/>
      <dgm:t>
        <a:bodyPr/>
        <a:lstStyle/>
        <a:p>
          <a:endParaRPr lang="en-US"/>
        </a:p>
      </dgm:t>
    </dgm:pt>
    <dgm:pt modelId="{6FA0F783-1449-4449-A066-97F352AAAFE6}" type="pres">
      <dgm:prSet presAssocID="{52E1A8AD-38D7-46B9-BA2D-67814FCBD125}" presName="compNode" presStyleCnt="0"/>
      <dgm:spPr/>
    </dgm:pt>
    <dgm:pt modelId="{4BE98018-8EB6-4C35-93C8-0533A0781389}" type="pres">
      <dgm:prSet presAssocID="{52E1A8AD-38D7-46B9-BA2D-67814FCBD125}" presName="dummyConnPt" presStyleCnt="0"/>
      <dgm:spPr/>
    </dgm:pt>
    <dgm:pt modelId="{5A05ED6F-7B7F-4A9C-AE27-2A0BFECA6B0B}" type="pres">
      <dgm:prSet presAssocID="{52E1A8AD-38D7-46B9-BA2D-67814FCBD125}" presName="node" presStyleLbl="node1" presStyleIdx="1" presStyleCnt="13">
        <dgm:presLayoutVars>
          <dgm:bulletEnabled val="1"/>
        </dgm:presLayoutVars>
      </dgm:prSet>
      <dgm:spPr/>
      <dgm:t>
        <a:bodyPr/>
        <a:lstStyle/>
        <a:p>
          <a:endParaRPr lang="en-US"/>
        </a:p>
      </dgm:t>
    </dgm:pt>
    <dgm:pt modelId="{F781E8FD-6D4B-4147-90A4-3434FE72C62C}" type="pres">
      <dgm:prSet presAssocID="{43657A47-9AEF-4C4E-AE96-E110F781391F}" presName="sibTrans" presStyleLbl="bgSibTrans2D1" presStyleIdx="1" presStyleCnt="12"/>
      <dgm:spPr/>
      <dgm:t>
        <a:bodyPr/>
        <a:lstStyle/>
        <a:p>
          <a:endParaRPr lang="en-US"/>
        </a:p>
      </dgm:t>
    </dgm:pt>
    <dgm:pt modelId="{4698E522-9F81-4D70-B841-4DBA3F3CCC19}" type="pres">
      <dgm:prSet presAssocID="{9E70EFD3-9F4A-4BBD-8EE1-15395F9177D0}" presName="compNode" presStyleCnt="0"/>
      <dgm:spPr/>
    </dgm:pt>
    <dgm:pt modelId="{46E19734-4F6D-45B5-9E83-CB29DFD71A47}" type="pres">
      <dgm:prSet presAssocID="{9E70EFD3-9F4A-4BBD-8EE1-15395F9177D0}" presName="dummyConnPt" presStyleCnt="0"/>
      <dgm:spPr/>
    </dgm:pt>
    <dgm:pt modelId="{8F72CBAE-99DA-4483-AF3D-6E31B8C1E98C}" type="pres">
      <dgm:prSet presAssocID="{9E70EFD3-9F4A-4BBD-8EE1-15395F9177D0}" presName="node" presStyleLbl="node1" presStyleIdx="2" presStyleCnt="13">
        <dgm:presLayoutVars>
          <dgm:bulletEnabled val="1"/>
        </dgm:presLayoutVars>
      </dgm:prSet>
      <dgm:spPr/>
      <dgm:t>
        <a:bodyPr/>
        <a:lstStyle/>
        <a:p>
          <a:endParaRPr lang="en-US"/>
        </a:p>
      </dgm:t>
    </dgm:pt>
    <dgm:pt modelId="{A261D1CC-FBD6-4464-BA3E-6D2F0023AD90}" type="pres">
      <dgm:prSet presAssocID="{6F03E0F4-1D7E-43D4-97C5-45E96B13187A}" presName="sibTrans" presStyleLbl="bgSibTrans2D1" presStyleIdx="2" presStyleCnt="12"/>
      <dgm:spPr/>
      <dgm:t>
        <a:bodyPr/>
        <a:lstStyle/>
        <a:p>
          <a:endParaRPr lang="en-US"/>
        </a:p>
      </dgm:t>
    </dgm:pt>
    <dgm:pt modelId="{2B421A6E-F21D-443A-8BB8-21564BA143CA}" type="pres">
      <dgm:prSet presAssocID="{82BD7CD0-A9BB-4C10-B38E-D72BAA650CE8}" presName="compNode" presStyleCnt="0"/>
      <dgm:spPr/>
    </dgm:pt>
    <dgm:pt modelId="{609C21A7-C8C2-4EA6-98A0-5A85FC693375}" type="pres">
      <dgm:prSet presAssocID="{82BD7CD0-A9BB-4C10-B38E-D72BAA650CE8}" presName="dummyConnPt" presStyleCnt="0"/>
      <dgm:spPr/>
    </dgm:pt>
    <dgm:pt modelId="{3BB8C816-0BD8-486C-961F-8719F9DE531A}" type="pres">
      <dgm:prSet presAssocID="{82BD7CD0-A9BB-4C10-B38E-D72BAA650CE8}" presName="node" presStyleLbl="node1" presStyleIdx="3" presStyleCnt="13">
        <dgm:presLayoutVars>
          <dgm:bulletEnabled val="1"/>
        </dgm:presLayoutVars>
      </dgm:prSet>
      <dgm:spPr/>
      <dgm:t>
        <a:bodyPr/>
        <a:lstStyle/>
        <a:p>
          <a:endParaRPr lang="en-US"/>
        </a:p>
      </dgm:t>
    </dgm:pt>
    <dgm:pt modelId="{8B3F4A5C-D6D0-4DF4-83D7-AB69214E3E55}" type="pres">
      <dgm:prSet presAssocID="{534ABF2C-D5C4-422D-A30B-945665AE533C}" presName="sibTrans" presStyleLbl="bgSibTrans2D1" presStyleIdx="3" presStyleCnt="12"/>
      <dgm:spPr/>
      <dgm:t>
        <a:bodyPr/>
        <a:lstStyle/>
        <a:p>
          <a:endParaRPr lang="en-US"/>
        </a:p>
      </dgm:t>
    </dgm:pt>
    <dgm:pt modelId="{83A52FA9-45FF-4FDE-8C26-8248BF896BE9}" type="pres">
      <dgm:prSet presAssocID="{EABD11EF-F920-41EA-835A-07151DE30E55}" presName="compNode" presStyleCnt="0"/>
      <dgm:spPr/>
    </dgm:pt>
    <dgm:pt modelId="{4BA7F88B-07F1-4515-A142-B1E54328BF84}" type="pres">
      <dgm:prSet presAssocID="{EABD11EF-F920-41EA-835A-07151DE30E55}" presName="dummyConnPt" presStyleCnt="0"/>
      <dgm:spPr/>
    </dgm:pt>
    <dgm:pt modelId="{1DAD47C6-D46E-4178-BF41-218CDC1F9A65}" type="pres">
      <dgm:prSet presAssocID="{EABD11EF-F920-41EA-835A-07151DE30E55}" presName="node" presStyleLbl="node1" presStyleIdx="4" presStyleCnt="13">
        <dgm:presLayoutVars>
          <dgm:bulletEnabled val="1"/>
        </dgm:presLayoutVars>
      </dgm:prSet>
      <dgm:spPr/>
      <dgm:t>
        <a:bodyPr/>
        <a:lstStyle/>
        <a:p>
          <a:endParaRPr lang="en-US"/>
        </a:p>
      </dgm:t>
    </dgm:pt>
    <dgm:pt modelId="{2F9A2DAC-EB39-4451-9174-9B2957525E04}" type="pres">
      <dgm:prSet presAssocID="{B5A0BAEF-9787-4959-B4B7-911F9ADAFFC5}" presName="sibTrans" presStyleLbl="bgSibTrans2D1" presStyleIdx="4" presStyleCnt="12"/>
      <dgm:spPr/>
      <dgm:t>
        <a:bodyPr/>
        <a:lstStyle/>
        <a:p>
          <a:endParaRPr lang="en-US"/>
        </a:p>
      </dgm:t>
    </dgm:pt>
    <dgm:pt modelId="{3FEF0118-AED7-4A3F-B20A-89FDF9EE04B2}" type="pres">
      <dgm:prSet presAssocID="{79E540B4-2CF4-4D70-819D-14D6DB5A9CD5}" presName="compNode" presStyleCnt="0"/>
      <dgm:spPr/>
    </dgm:pt>
    <dgm:pt modelId="{ED76FDCF-F94F-45D4-A147-F360A05D01E9}" type="pres">
      <dgm:prSet presAssocID="{79E540B4-2CF4-4D70-819D-14D6DB5A9CD5}" presName="dummyConnPt" presStyleCnt="0"/>
      <dgm:spPr/>
    </dgm:pt>
    <dgm:pt modelId="{1F4FD596-008E-4DEC-8261-E63E4CCE37D9}" type="pres">
      <dgm:prSet presAssocID="{79E540B4-2CF4-4D70-819D-14D6DB5A9CD5}" presName="node" presStyleLbl="node1" presStyleIdx="5" presStyleCnt="13">
        <dgm:presLayoutVars>
          <dgm:bulletEnabled val="1"/>
        </dgm:presLayoutVars>
      </dgm:prSet>
      <dgm:spPr/>
      <dgm:t>
        <a:bodyPr/>
        <a:lstStyle/>
        <a:p>
          <a:endParaRPr lang="en-US"/>
        </a:p>
      </dgm:t>
    </dgm:pt>
    <dgm:pt modelId="{A5FD18E0-B156-4E17-946E-857FC1192E8C}" type="pres">
      <dgm:prSet presAssocID="{1CF8D697-7416-4060-A57E-4136D0488001}" presName="sibTrans" presStyleLbl="bgSibTrans2D1" presStyleIdx="5" presStyleCnt="12"/>
      <dgm:spPr/>
      <dgm:t>
        <a:bodyPr/>
        <a:lstStyle/>
        <a:p>
          <a:endParaRPr lang="en-US"/>
        </a:p>
      </dgm:t>
    </dgm:pt>
    <dgm:pt modelId="{B21419F0-77E0-421C-AA6D-C80D7E346D24}" type="pres">
      <dgm:prSet presAssocID="{C54E4BC5-FD6F-42BC-A4CA-5AD345958806}" presName="compNode" presStyleCnt="0"/>
      <dgm:spPr/>
    </dgm:pt>
    <dgm:pt modelId="{27B3925C-7932-423E-8EA3-9B1D9A14AA3D}" type="pres">
      <dgm:prSet presAssocID="{C54E4BC5-FD6F-42BC-A4CA-5AD345958806}" presName="dummyConnPt" presStyleCnt="0"/>
      <dgm:spPr/>
    </dgm:pt>
    <dgm:pt modelId="{EC482B03-55B1-443E-AF4F-F20C78A1153B}" type="pres">
      <dgm:prSet presAssocID="{C54E4BC5-FD6F-42BC-A4CA-5AD345958806}" presName="node" presStyleLbl="node1" presStyleIdx="6" presStyleCnt="13">
        <dgm:presLayoutVars>
          <dgm:bulletEnabled val="1"/>
        </dgm:presLayoutVars>
      </dgm:prSet>
      <dgm:spPr/>
      <dgm:t>
        <a:bodyPr/>
        <a:lstStyle/>
        <a:p>
          <a:endParaRPr lang="en-US"/>
        </a:p>
      </dgm:t>
    </dgm:pt>
    <dgm:pt modelId="{C6699BE9-9AEF-4BC1-9E73-BABB972FFA82}" type="pres">
      <dgm:prSet presAssocID="{DAB03E65-9928-4B65-888E-9BBB274AFF63}" presName="sibTrans" presStyleLbl="bgSibTrans2D1" presStyleIdx="6" presStyleCnt="12"/>
      <dgm:spPr/>
      <dgm:t>
        <a:bodyPr/>
        <a:lstStyle/>
        <a:p>
          <a:endParaRPr lang="en-US"/>
        </a:p>
      </dgm:t>
    </dgm:pt>
    <dgm:pt modelId="{7C4DB98A-CA52-4A0E-ACB3-0E0557634769}" type="pres">
      <dgm:prSet presAssocID="{02DBA0AD-E99B-4AC2-BD82-D03922066F19}" presName="compNode" presStyleCnt="0"/>
      <dgm:spPr/>
    </dgm:pt>
    <dgm:pt modelId="{C741584F-B7E1-46A6-A709-72C03920503A}" type="pres">
      <dgm:prSet presAssocID="{02DBA0AD-E99B-4AC2-BD82-D03922066F19}" presName="dummyConnPt" presStyleCnt="0"/>
      <dgm:spPr/>
    </dgm:pt>
    <dgm:pt modelId="{53831D86-8067-457A-B034-6EB9E4FE88CE}" type="pres">
      <dgm:prSet presAssocID="{02DBA0AD-E99B-4AC2-BD82-D03922066F19}" presName="node" presStyleLbl="node1" presStyleIdx="7" presStyleCnt="13">
        <dgm:presLayoutVars>
          <dgm:bulletEnabled val="1"/>
        </dgm:presLayoutVars>
      </dgm:prSet>
      <dgm:spPr/>
      <dgm:t>
        <a:bodyPr/>
        <a:lstStyle/>
        <a:p>
          <a:endParaRPr lang="en-US"/>
        </a:p>
      </dgm:t>
    </dgm:pt>
    <dgm:pt modelId="{EA8ACE4D-CE9B-47A3-A2AC-DCE008C6D737}" type="pres">
      <dgm:prSet presAssocID="{8A8BE32C-D63C-477C-ABC2-9BEBC1565D78}" presName="sibTrans" presStyleLbl="bgSibTrans2D1" presStyleIdx="7" presStyleCnt="12"/>
      <dgm:spPr/>
      <dgm:t>
        <a:bodyPr/>
        <a:lstStyle/>
        <a:p>
          <a:endParaRPr lang="en-US"/>
        </a:p>
      </dgm:t>
    </dgm:pt>
    <dgm:pt modelId="{7DA07C81-8008-44F5-822E-482E3883833B}" type="pres">
      <dgm:prSet presAssocID="{73E9865E-40D1-433A-858F-FA498CB07484}" presName="compNode" presStyleCnt="0"/>
      <dgm:spPr/>
    </dgm:pt>
    <dgm:pt modelId="{193A8D25-166E-40BB-843E-2FAC2391E96F}" type="pres">
      <dgm:prSet presAssocID="{73E9865E-40D1-433A-858F-FA498CB07484}" presName="dummyConnPt" presStyleCnt="0"/>
      <dgm:spPr/>
    </dgm:pt>
    <dgm:pt modelId="{49137F89-0E4D-4258-BD5F-8761042D56C6}" type="pres">
      <dgm:prSet presAssocID="{73E9865E-40D1-433A-858F-FA498CB07484}" presName="node" presStyleLbl="node1" presStyleIdx="8" presStyleCnt="13">
        <dgm:presLayoutVars>
          <dgm:bulletEnabled val="1"/>
        </dgm:presLayoutVars>
      </dgm:prSet>
      <dgm:spPr/>
      <dgm:t>
        <a:bodyPr/>
        <a:lstStyle/>
        <a:p>
          <a:endParaRPr lang="en-US"/>
        </a:p>
      </dgm:t>
    </dgm:pt>
    <dgm:pt modelId="{A7796FF3-61C7-48C0-9F0A-8CA64CD81839}" type="pres">
      <dgm:prSet presAssocID="{0627EC8C-58F4-4890-9747-6EC9AF259AA4}" presName="sibTrans" presStyleLbl="bgSibTrans2D1" presStyleIdx="8" presStyleCnt="12"/>
      <dgm:spPr/>
      <dgm:t>
        <a:bodyPr/>
        <a:lstStyle/>
        <a:p>
          <a:endParaRPr lang="en-US"/>
        </a:p>
      </dgm:t>
    </dgm:pt>
    <dgm:pt modelId="{6304397E-B712-4433-94C4-502C4D3F7F24}" type="pres">
      <dgm:prSet presAssocID="{CC7E1A4A-F92A-421A-B6CD-2C634BE906EF}" presName="compNode" presStyleCnt="0"/>
      <dgm:spPr/>
    </dgm:pt>
    <dgm:pt modelId="{A867D0C0-87E4-48E1-97B3-AE9F4407FB31}" type="pres">
      <dgm:prSet presAssocID="{CC7E1A4A-F92A-421A-B6CD-2C634BE906EF}" presName="dummyConnPt" presStyleCnt="0"/>
      <dgm:spPr/>
    </dgm:pt>
    <dgm:pt modelId="{895DBB95-C5D8-4DCF-A9EF-27B9903731CA}" type="pres">
      <dgm:prSet presAssocID="{CC7E1A4A-F92A-421A-B6CD-2C634BE906EF}" presName="node" presStyleLbl="node1" presStyleIdx="9" presStyleCnt="13">
        <dgm:presLayoutVars>
          <dgm:bulletEnabled val="1"/>
        </dgm:presLayoutVars>
      </dgm:prSet>
      <dgm:spPr/>
      <dgm:t>
        <a:bodyPr/>
        <a:lstStyle/>
        <a:p>
          <a:endParaRPr lang="en-US"/>
        </a:p>
      </dgm:t>
    </dgm:pt>
    <dgm:pt modelId="{3A4957BC-66DF-40D5-BBF3-DCBCF2D7DDBD}" type="pres">
      <dgm:prSet presAssocID="{5401C8BE-D1E5-4C09-9308-EF68036FF3D4}" presName="sibTrans" presStyleLbl="bgSibTrans2D1" presStyleIdx="9" presStyleCnt="12"/>
      <dgm:spPr/>
      <dgm:t>
        <a:bodyPr/>
        <a:lstStyle/>
        <a:p>
          <a:endParaRPr lang="en-US"/>
        </a:p>
      </dgm:t>
    </dgm:pt>
    <dgm:pt modelId="{0E22F11B-79B3-4B47-BBDF-B4B28B9F651A}" type="pres">
      <dgm:prSet presAssocID="{2B4E819F-FAC2-4106-9371-E07BD40DD177}" presName="compNode" presStyleCnt="0"/>
      <dgm:spPr/>
    </dgm:pt>
    <dgm:pt modelId="{7C8D3A15-DFB5-4404-BF50-4CE53FA07250}" type="pres">
      <dgm:prSet presAssocID="{2B4E819F-FAC2-4106-9371-E07BD40DD177}" presName="dummyConnPt" presStyleCnt="0"/>
      <dgm:spPr/>
    </dgm:pt>
    <dgm:pt modelId="{65B44770-40BD-461C-BC2E-95E9CBF63E43}" type="pres">
      <dgm:prSet presAssocID="{2B4E819F-FAC2-4106-9371-E07BD40DD177}" presName="node" presStyleLbl="node1" presStyleIdx="10" presStyleCnt="13">
        <dgm:presLayoutVars>
          <dgm:bulletEnabled val="1"/>
        </dgm:presLayoutVars>
      </dgm:prSet>
      <dgm:spPr/>
      <dgm:t>
        <a:bodyPr/>
        <a:lstStyle/>
        <a:p>
          <a:endParaRPr lang="en-US"/>
        </a:p>
      </dgm:t>
    </dgm:pt>
    <dgm:pt modelId="{97E1638E-E387-4411-8FFE-1536F582E804}" type="pres">
      <dgm:prSet presAssocID="{3FB58E3A-937C-45EC-A845-A350E6C3687F}" presName="sibTrans" presStyleLbl="bgSibTrans2D1" presStyleIdx="10" presStyleCnt="12"/>
      <dgm:spPr/>
      <dgm:t>
        <a:bodyPr/>
        <a:lstStyle/>
        <a:p>
          <a:endParaRPr lang="en-US"/>
        </a:p>
      </dgm:t>
    </dgm:pt>
    <dgm:pt modelId="{5A5957FD-F1EE-4EED-8751-F9419D37E1F6}" type="pres">
      <dgm:prSet presAssocID="{37165E12-FAA5-4C61-9640-B969A73C9165}" presName="compNode" presStyleCnt="0"/>
      <dgm:spPr/>
    </dgm:pt>
    <dgm:pt modelId="{921B05E7-4052-4D45-8D50-58EE3C820B47}" type="pres">
      <dgm:prSet presAssocID="{37165E12-FAA5-4C61-9640-B969A73C9165}" presName="dummyConnPt" presStyleCnt="0"/>
      <dgm:spPr/>
    </dgm:pt>
    <dgm:pt modelId="{8F92C4ED-9700-47BE-8D34-996FCBFB50E7}" type="pres">
      <dgm:prSet presAssocID="{37165E12-FAA5-4C61-9640-B969A73C9165}" presName="node" presStyleLbl="node1" presStyleIdx="11" presStyleCnt="13">
        <dgm:presLayoutVars>
          <dgm:bulletEnabled val="1"/>
        </dgm:presLayoutVars>
      </dgm:prSet>
      <dgm:spPr/>
      <dgm:t>
        <a:bodyPr/>
        <a:lstStyle/>
        <a:p>
          <a:endParaRPr lang="en-US"/>
        </a:p>
      </dgm:t>
    </dgm:pt>
    <dgm:pt modelId="{8042799F-AC5E-45AF-AC65-66EFCD331DEA}" type="pres">
      <dgm:prSet presAssocID="{DB413799-B96D-4351-B510-1B6DD32D000E}" presName="sibTrans" presStyleLbl="bgSibTrans2D1" presStyleIdx="11" presStyleCnt="12" custLinFactNeighborX="-3166" custLinFactNeighborY="-58078"/>
      <dgm:spPr/>
      <dgm:t>
        <a:bodyPr/>
        <a:lstStyle/>
        <a:p>
          <a:endParaRPr lang="en-US"/>
        </a:p>
      </dgm:t>
    </dgm:pt>
    <dgm:pt modelId="{B619A911-80FB-418D-8A30-4C3E1FD51392}" type="pres">
      <dgm:prSet presAssocID="{50D1FEE0-7FC8-4C3A-9A7D-2FBEC8B85897}" presName="compNode" presStyleCnt="0"/>
      <dgm:spPr/>
    </dgm:pt>
    <dgm:pt modelId="{8847B598-F4A2-4A7B-B066-08FDAB9EBD29}" type="pres">
      <dgm:prSet presAssocID="{50D1FEE0-7FC8-4C3A-9A7D-2FBEC8B85897}" presName="dummyConnPt" presStyleCnt="0"/>
      <dgm:spPr/>
    </dgm:pt>
    <dgm:pt modelId="{987A561C-05B6-4923-BD8F-C5308DBD1842}" type="pres">
      <dgm:prSet presAssocID="{50D1FEE0-7FC8-4C3A-9A7D-2FBEC8B85897}" presName="node" presStyleLbl="node1" presStyleIdx="12" presStyleCnt="13">
        <dgm:presLayoutVars>
          <dgm:bulletEnabled val="1"/>
        </dgm:presLayoutVars>
      </dgm:prSet>
      <dgm:spPr/>
      <dgm:t>
        <a:bodyPr/>
        <a:lstStyle/>
        <a:p>
          <a:endParaRPr lang="en-US"/>
        </a:p>
      </dgm:t>
    </dgm:pt>
  </dgm:ptLst>
  <dgm:cxnLst>
    <dgm:cxn modelId="{A664F839-46D5-4EC8-B67A-85FD30DA8860}" type="presOf" srcId="{C84FE833-621B-4F92-92F1-5D7C8BA43BB7}" destId="{BC350490-42BE-471E-B67B-8FC9EA5691D2}" srcOrd="0" destOrd="0" presId="urn:microsoft.com/office/officeart/2005/8/layout/bProcess4"/>
    <dgm:cxn modelId="{59513D74-ADFD-4172-B19B-F51A624D4A88}" type="presOf" srcId="{0627EC8C-58F4-4890-9747-6EC9AF259AA4}" destId="{A7796FF3-61C7-48C0-9F0A-8CA64CD81839}" srcOrd="0" destOrd="0" presId="urn:microsoft.com/office/officeart/2005/8/layout/bProcess4"/>
    <dgm:cxn modelId="{D7B72DC7-5271-4D01-B87D-16B8A33F45E9}" srcId="{C84FE833-621B-4F92-92F1-5D7C8BA43BB7}" destId="{37165E12-FAA5-4C61-9640-B969A73C9165}" srcOrd="11" destOrd="0" parTransId="{247F5631-5EC6-4CA6-8032-C318E94C221C}" sibTransId="{DB413799-B96D-4351-B510-1B6DD32D000E}"/>
    <dgm:cxn modelId="{3663C696-7F2E-4CEF-B644-074FCE5A02C8}" type="presOf" srcId="{43657A47-9AEF-4C4E-AE96-E110F781391F}" destId="{F781E8FD-6D4B-4147-90A4-3434FE72C62C}" srcOrd="0" destOrd="0" presId="urn:microsoft.com/office/officeart/2005/8/layout/bProcess4"/>
    <dgm:cxn modelId="{36D4563F-B92A-4F7E-B2E2-07D1617385A3}" type="presOf" srcId="{50D1FEE0-7FC8-4C3A-9A7D-2FBEC8B85897}" destId="{987A561C-05B6-4923-BD8F-C5308DBD1842}" srcOrd="0" destOrd="0" presId="urn:microsoft.com/office/officeart/2005/8/layout/bProcess4"/>
    <dgm:cxn modelId="{10B49AD7-ABA3-485F-9306-979E5ED800CE}" srcId="{C84FE833-621B-4F92-92F1-5D7C8BA43BB7}" destId="{52E1A8AD-38D7-46B9-BA2D-67814FCBD125}" srcOrd="1" destOrd="0" parTransId="{184ADEA1-5B89-4159-A105-1C8C5D8AB47C}" sibTransId="{43657A47-9AEF-4C4E-AE96-E110F781391F}"/>
    <dgm:cxn modelId="{3C5F09B4-F8E7-4F26-B7F1-47C8C4788BBA}" type="presOf" srcId="{82BD7CD0-A9BB-4C10-B38E-D72BAA650CE8}" destId="{3BB8C816-0BD8-486C-961F-8719F9DE531A}" srcOrd="0" destOrd="0" presId="urn:microsoft.com/office/officeart/2005/8/layout/bProcess4"/>
    <dgm:cxn modelId="{17DEC3F7-9B31-4FFE-999C-580DBF2835DD}" type="presOf" srcId="{DAB03E65-9928-4B65-888E-9BBB274AFF63}" destId="{C6699BE9-9AEF-4BC1-9E73-BABB972FFA82}" srcOrd="0" destOrd="0" presId="urn:microsoft.com/office/officeart/2005/8/layout/bProcess4"/>
    <dgm:cxn modelId="{458BFD48-41CF-4199-B2AB-13A967F5D443}" srcId="{C84FE833-621B-4F92-92F1-5D7C8BA43BB7}" destId="{2B4E819F-FAC2-4106-9371-E07BD40DD177}" srcOrd="10" destOrd="0" parTransId="{A7B32270-1C61-4D4E-8232-46335D57DF0B}" sibTransId="{3FB58E3A-937C-45EC-A845-A350E6C3687F}"/>
    <dgm:cxn modelId="{D4C9E091-F975-4F3B-962C-82ED12287002}" type="presOf" srcId="{52E1A8AD-38D7-46B9-BA2D-67814FCBD125}" destId="{5A05ED6F-7B7F-4A9C-AE27-2A0BFECA6B0B}" srcOrd="0" destOrd="0" presId="urn:microsoft.com/office/officeart/2005/8/layout/bProcess4"/>
    <dgm:cxn modelId="{F8B0281C-B1C0-474B-9E30-2DEE2A3CAD96}" type="presOf" srcId="{DFBC2784-586A-4A08-8160-BB0EE18D8A31}" destId="{D5871DE9-CC24-4E73-A2D1-9E8F0D33C3CF}" srcOrd="0" destOrd="0" presId="urn:microsoft.com/office/officeart/2005/8/layout/bProcess4"/>
    <dgm:cxn modelId="{22ED1196-C4C1-4072-A453-29CF43BC9F77}" type="presOf" srcId="{1CF8D697-7416-4060-A57E-4136D0488001}" destId="{A5FD18E0-B156-4E17-946E-857FC1192E8C}" srcOrd="0" destOrd="0" presId="urn:microsoft.com/office/officeart/2005/8/layout/bProcess4"/>
    <dgm:cxn modelId="{54956B9D-1701-4C59-93EA-76C83D07FC15}" type="presOf" srcId="{79E540B4-2CF4-4D70-819D-14D6DB5A9CD5}" destId="{1F4FD596-008E-4DEC-8261-E63E4CCE37D9}" srcOrd="0" destOrd="0" presId="urn:microsoft.com/office/officeart/2005/8/layout/bProcess4"/>
    <dgm:cxn modelId="{0994D98D-B055-4480-BD33-714504433421}" type="presOf" srcId="{6F03E0F4-1D7E-43D4-97C5-45E96B13187A}" destId="{A261D1CC-FBD6-4464-BA3E-6D2F0023AD90}" srcOrd="0" destOrd="0" presId="urn:microsoft.com/office/officeart/2005/8/layout/bProcess4"/>
    <dgm:cxn modelId="{CB962D6D-975C-4F4E-97CC-A616E742801D}" srcId="{C84FE833-621B-4F92-92F1-5D7C8BA43BB7}" destId="{9E70EFD3-9F4A-4BBD-8EE1-15395F9177D0}" srcOrd="2" destOrd="0" parTransId="{BA3937E0-7CD9-4ED7-B75F-87B4C7A90119}" sibTransId="{6F03E0F4-1D7E-43D4-97C5-45E96B13187A}"/>
    <dgm:cxn modelId="{DEFFD058-4330-4ED5-AFAF-1E1E20C98AC2}" type="presOf" srcId="{8A8BE32C-D63C-477C-ABC2-9BEBC1565D78}" destId="{EA8ACE4D-CE9B-47A3-A2AC-DCE008C6D737}" srcOrd="0" destOrd="0" presId="urn:microsoft.com/office/officeart/2005/8/layout/bProcess4"/>
    <dgm:cxn modelId="{68F5F3E5-DC9A-4C9B-A167-22DC808FBEBE}" srcId="{C84FE833-621B-4F92-92F1-5D7C8BA43BB7}" destId="{CC7E1A4A-F92A-421A-B6CD-2C634BE906EF}" srcOrd="9" destOrd="0" parTransId="{BA88F046-6D0D-4477-85F2-8FE06D2DF4DF}" sibTransId="{5401C8BE-D1E5-4C09-9308-EF68036FF3D4}"/>
    <dgm:cxn modelId="{02CFF1C1-3185-4B78-B295-731AE500E45D}" type="presOf" srcId="{37165E12-FAA5-4C61-9640-B969A73C9165}" destId="{8F92C4ED-9700-47BE-8D34-996FCBFB50E7}" srcOrd="0" destOrd="0" presId="urn:microsoft.com/office/officeart/2005/8/layout/bProcess4"/>
    <dgm:cxn modelId="{939AD7DE-0BFA-4FD6-85B4-31AA5CDCFD62}" type="presOf" srcId="{CC7E1A4A-F92A-421A-B6CD-2C634BE906EF}" destId="{895DBB95-C5D8-4DCF-A9EF-27B9903731CA}" srcOrd="0" destOrd="0" presId="urn:microsoft.com/office/officeart/2005/8/layout/bProcess4"/>
    <dgm:cxn modelId="{C4AFEE09-A519-43D9-96AC-DFE78D7B16CA}" type="presOf" srcId="{534ABF2C-D5C4-422D-A30B-945665AE533C}" destId="{8B3F4A5C-D6D0-4DF4-83D7-AB69214E3E55}" srcOrd="0" destOrd="0" presId="urn:microsoft.com/office/officeart/2005/8/layout/bProcess4"/>
    <dgm:cxn modelId="{03365C5E-F5A3-4767-AE16-2C7FE7ED978D}" srcId="{C84FE833-621B-4F92-92F1-5D7C8BA43BB7}" destId="{02DBA0AD-E99B-4AC2-BD82-D03922066F19}" srcOrd="7" destOrd="0" parTransId="{C7DEE937-79FF-45AD-B770-CF35B706720F}" sibTransId="{8A8BE32C-D63C-477C-ABC2-9BEBC1565D78}"/>
    <dgm:cxn modelId="{A6F1C091-A53B-46FA-B3CF-397E0D81E5DF}" type="presOf" srcId="{5401C8BE-D1E5-4C09-9308-EF68036FF3D4}" destId="{3A4957BC-66DF-40D5-BBF3-DCBCF2D7DDBD}" srcOrd="0" destOrd="0" presId="urn:microsoft.com/office/officeart/2005/8/layout/bProcess4"/>
    <dgm:cxn modelId="{2D2C21D5-41CB-4D31-A8D4-7DC368B5D2C0}" type="presOf" srcId="{3FB58E3A-937C-45EC-A845-A350E6C3687F}" destId="{97E1638E-E387-4411-8FFE-1536F582E804}" srcOrd="0" destOrd="0" presId="urn:microsoft.com/office/officeart/2005/8/layout/bProcess4"/>
    <dgm:cxn modelId="{E34850C5-6E5A-4584-A4B9-C1F9AF7B5242}" type="presOf" srcId="{EABD11EF-F920-41EA-835A-07151DE30E55}" destId="{1DAD47C6-D46E-4178-BF41-218CDC1F9A65}" srcOrd="0" destOrd="0" presId="urn:microsoft.com/office/officeart/2005/8/layout/bProcess4"/>
    <dgm:cxn modelId="{3A0A8828-6442-4735-82EF-781C45966264}" srcId="{C84FE833-621B-4F92-92F1-5D7C8BA43BB7}" destId="{79E540B4-2CF4-4D70-819D-14D6DB5A9CD5}" srcOrd="5" destOrd="0" parTransId="{B9FB8859-D27E-44B1-AB10-E71386415FBB}" sibTransId="{1CF8D697-7416-4060-A57E-4136D0488001}"/>
    <dgm:cxn modelId="{36627910-A531-47B9-9F1F-4A38027CDACA}" type="presOf" srcId="{B5A0BAEF-9787-4959-B4B7-911F9ADAFFC5}" destId="{2F9A2DAC-EB39-4451-9174-9B2957525E04}" srcOrd="0" destOrd="0" presId="urn:microsoft.com/office/officeart/2005/8/layout/bProcess4"/>
    <dgm:cxn modelId="{9B88A1CD-334F-493D-B1A2-E53459F2AEA0}" srcId="{C84FE833-621B-4F92-92F1-5D7C8BA43BB7}" destId="{73E9865E-40D1-433A-858F-FA498CB07484}" srcOrd="8" destOrd="0" parTransId="{70A341AE-1579-4B03-B909-78D8D3271357}" sibTransId="{0627EC8C-58F4-4890-9747-6EC9AF259AA4}"/>
    <dgm:cxn modelId="{017B4ED7-1226-47DF-988A-B649224C27A5}" type="presOf" srcId="{73E9865E-40D1-433A-858F-FA498CB07484}" destId="{49137F89-0E4D-4258-BD5F-8761042D56C6}" srcOrd="0" destOrd="0" presId="urn:microsoft.com/office/officeart/2005/8/layout/bProcess4"/>
    <dgm:cxn modelId="{E43E2052-BED3-41A3-A816-0BAB034632AC}" type="presOf" srcId="{DB413799-B96D-4351-B510-1B6DD32D000E}" destId="{8042799F-AC5E-45AF-AC65-66EFCD331DEA}" srcOrd="0" destOrd="0" presId="urn:microsoft.com/office/officeart/2005/8/layout/bProcess4"/>
    <dgm:cxn modelId="{163AE223-867F-4059-B55C-A731B32470BF}" srcId="{C84FE833-621B-4F92-92F1-5D7C8BA43BB7}" destId="{50D1FEE0-7FC8-4C3A-9A7D-2FBEC8B85897}" srcOrd="12" destOrd="0" parTransId="{E967750E-C9D8-47D9-B27C-B94F72E4B5E6}" sibTransId="{529D108A-EDD3-4849-B278-2132FFFE1BC6}"/>
    <dgm:cxn modelId="{8A93024E-A1C2-4CB8-A64A-4B742C15E9CF}" type="presOf" srcId="{C54E4BC5-FD6F-42BC-A4CA-5AD345958806}" destId="{EC482B03-55B1-443E-AF4F-F20C78A1153B}" srcOrd="0" destOrd="0" presId="urn:microsoft.com/office/officeart/2005/8/layout/bProcess4"/>
    <dgm:cxn modelId="{B4BCA492-FD31-41E8-B2F8-833BA9004237}" srcId="{C84FE833-621B-4F92-92F1-5D7C8BA43BB7}" destId="{0C4EE5E2-D4DC-4C89-92D6-0C544386A703}" srcOrd="0" destOrd="0" parTransId="{6D8A8379-6065-41F7-8EF6-AAFE730B6B2B}" sibTransId="{DFBC2784-586A-4A08-8160-BB0EE18D8A31}"/>
    <dgm:cxn modelId="{63052668-3234-48DB-AF22-3A409B3DC140}" srcId="{C84FE833-621B-4F92-92F1-5D7C8BA43BB7}" destId="{C54E4BC5-FD6F-42BC-A4CA-5AD345958806}" srcOrd="6" destOrd="0" parTransId="{2E397E3A-03ED-4EEF-ADC5-16FCD5E3BC64}" sibTransId="{DAB03E65-9928-4B65-888E-9BBB274AFF63}"/>
    <dgm:cxn modelId="{A064FD0E-8655-4338-98DD-7945A6B63C60}" type="presOf" srcId="{02DBA0AD-E99B-4AC2-BD82-D03922066F19}" destId="{53831D86-8067-457A-B034-6EB9E4FE88CE}" srcOrd="0" destOrd="0" presId="urn:microsoft.com/office/officeart/2005/8/layout/bProcess4"/>
    <dgm:cxn modelId="{83CDEC81-10C6-4492-B3D2-FA3E8537403B}" srcId="{C84FE833-621B-4F92-92F1-5D7C8BA43BB7}" destId="{EABD11EF-F920-41EA-835A-07151DE30E55}" srcOrd="4" destOrd="0" parTransId="{8B8A69E9-C959-402E-A128-1C100CB19416}" sibTransId="{B5A0BAEF-9787-4959-B4B7-911F9ADAFFC5}"/>
    <dgm:cxn modelId="{53E2F21A-B489-44F8-A67D-A6B4288C8BDC}" type="presOf" srcId="{9E70EFD3-9F4A-4BBD-8EE1-15395F9177D0}" destId="{8F72CBAE-99DA-4483-AF3D-6E31B8C1E98C}" srcOrd="0" destOrd="0" presId="urn:microsoft.com/office/officeart/2005/8/layout/bProcess4"/>
    <dgm:cxn modelId="{DD0B0F90-9D76-4A8E-97FB-19F2C4A7915E}" srcId="{C84FE833-621B-4F92-92F1-5D7C8BA43BB7}" destId="{82BD7CD0-A9BB-4C10-B38E-D72BAA650CE8}" srcOrd="3" destOrd="0" parTransId="{BA2C741D-0B47-4C72-A2CF-939FBCA33946}" sibTransId="{534ABF2C-D5C4-422D-A30B-945665AE533C}"/>
    <dgm:cxn modelId="{CDB51F82-DE4C-4724-9247-FEC72AB8118F}" type="presOf" srcId="{2B4E819F-FAC2-4106-9371-E07BD40DD177}" destId="{65B44770-40BD-461C-BC2E-95E9CBF63E43}" srcOrd="0" destOrd="0" presId="urn:microsoft.com/office/officeart/2005/8/layout/bProcess4"/>
    <dgm:cxn modelId="{FDE5FE45-3155-4887-BB10-D6F1E18C2C5B}" type="presOf" srcId="{0C4EE5E2-D4DC-4C89-92D6-0C544386A703}" destId="{6A93CA3E-C51B-4B63-82DA-F7339AEC76CF}" srcOrd="0" destOrd="0" presId="urn:microsoft.com/office/officeart/2005/8/layout/bProcess4"/>
    <dgm:cxn modelId="{0F7D73B2-A408-42DB-8C46-0B48034D283F}" type="presParOf" srcId="{BC350490-42BE-471E-B67B-8FC9EA5691D2}" destId="{EC26E5AB-1BC4-401F-AB71-0B449DE0D69B}" srcOrd="0" destOrd="0" presId="urn:microsoft.com/office/officeart/2005/8/layout/bProcess4"/>
    <dgm:cxn modelId="{6514232A-E77E-4F68-98EE-068608A71B55}" type="presParOf" srcId="{EC26E5AB-1BC4-401F-AB71-0B449DE0D69B}" destId="{47287F8A-FA6B-42D0-82B0-92F8B3C8E6BE}" srcOrd="0" destOrd="0" presId="urn:microsoft.com/office/officeart/2005/8/layout/bProcess4"/>
    <dgm:cxn modelId="{EC948CCD-E06C-48BE-8C65-A0F7443DFD9F}" type="presParOf" srcId="{EC26E5AB-1BC4-401F-AB71-0B449DE0D69B}" destId="{6A93CA3E-C51B-4B63-82DA-F7339AEC76CF}" srcOrd="1" destOrd="0" presId="urn:microsoft.com/office/officeart/2005/8/layout/bProcess4"/>
    <dgm:cxn modelId="{170BD694-7A81-4893-903A-40B4518BDAB5}" type="presParOf" srcId="{BC350490-42BE-471E-B67B-8FC9EA5691D2}" destId="{D5871DE9-CC24-4E73-A2D1-9E8F0D33C3CF}" srcOrd="1" destOrd="0" presId="urn:microsoft.com/office/officeart/2005/8/layout/bProcess4"/>
    <dgm:cxn modelId="{11CDAADD-4E76-429C-9D5B-893A8EE41EFC}" type="presParOf" srcId="{BC350490-42BE-471E-B67B-8FC9EA5691D2}" destId="{6FA0F783-1449-4449-A066-97F352AAAFE6}" srcOrd="2" destOrd="0" presId="urn:microsoft.com/office/officeart/2005/8/layout/bProcess4"/>
    <dgm:cxn modelId="{22EE0065-99D0-4409-9AB4-7818E7193187}" type="presParOf" srcId="{6FA0F783-1449-4449-A066-97F352AAAFE6}" destId="{4BE98018-8EB6-4C35-93C8-0533A0781389}" srcOrd="0" destOrd="0" presId="urn:microsoft.com/office/officeart/2005/8/layout/bProcess4"/>
    <dgm:cxn modelId="{7D660B7F-E440-49E4-8BDA-4F486852DF48}" type="presParOf" srcId="{6FA0F783-1449-4449-A066-97F352AAAFE6}" destId="{5A05ED6F-7B7F-4A9C-AE27-2A0BFECA6B0B}" srcOrd="1" destOrd="0" presId="urn:microsoft.com/office/officeart/2005/8/layout/bProcess4"/>
    <dgm:cxn modelId="{28C4BBAD-272E-498A-8507-A1737E18CC9A}" type="presParOf" srcId="{BC350490-42BE-471E-B67B-8FC9EA5691D2}" destId="{F781E8FD-6D4B-4147-90A4-3434FE72C62C}" srcOrd="3" destOrd="0" presId="urn:microsoft.com/office/officeart/2005/8/layout/bProcess4"/>
    <dgm:cxn modelId="{1AF25780-5F76-46D1-9D28-558F298D3B98}" type="presParOf" srcId="{BC350490-42BE-471E-B67B-8FC9EA5691D2}" destId="{4698E522-9F81-4D70-B841-4DBA3F3CCC19}" srcOrd="4" destOrd="0" presId="urn:microsoft.com/office/officeart/2005/8/layout/bProcess4"/>
    <dgm:cxn modelId="{6FF7671E-3F90-4BCF-B821-79D4B2C607FC}" type="presParOf" srcId="{4698E522-9F81-4D70-B841-4DBA3F3CCC19}" destId="{46E19734-4F6D-45B5-9E83-CB29DFD71A47}" srcOrd="0" destOrd="0" presId="urn:microsoft.com/office/officeart/2005/8/layout/bProcess4"/>
    <dgm:cxn modelId="{7C31BB23-6901-401E-8074-10D347CEF9EB}" type="presParOf" srcId="{4698E522-9F81-4D70-B841-4DBA3F3CCC19}" destId="{8F72CBAE-99DA-4483-AF3D-6E31B8C1E98C}" srcOrd="1" destOrd="0" presId="urn:microsoft.com/office/officeart/2005/8/layout/bProcess4"/>
    <dgm:cxn modelId="{3C3F0C2E-C9DF-454E-8A95-D1485056D5B2}" type="presParOf" srcId="{BC350490-42BE-471E-B67B-8FC9EA5691D2}" destId="{A261D1CC-FBD6-4464-BA3E-6D2F0023AD90}" srcOrd="5" destOrd="0" presId="urn:microsoft.com/office/officeart/2005/8/layout/bProcess4"/>
    <dgm:cxn modelId="{F433BFF3-8D57-4CDA-B330-DA1D690D1B37}" type="presParOf" srcId="{BC350490-42BE-471E-B67B-8FC9EA5691D2}" destId="{2B421A6E-F21D-443A-8BB8-21564BA143CA}" srcOrd="6" destOrd="0" presId="urn:microsoft.com/office/officeart/2005/8/layout/bProcess4"/>
    <dgm:cxn modelId="{18D93B78-B18E-4114-9996-92C247277613}" type="presParOf" srcId="{2B421A6E-F21D-443A-8BB8-21564BA143CA}" destId="{609C21A7-C8C2-4EA6-98A0-5A85FC693375}" srcOrd="0" destOrd="0" presId="urn:microsoft.com/office/officeart/2005/8/layout/bProcess4"/>
    <dgm:cxn modelId="{45965234-BC27-45F0-9F91-BDE9AFF9274B}" type="presParOf" srcId="{2B421A6E-F21D-443A-8BB8-21564BA143CA}" destId="{3BB8C816-0BD8-486C-961F-8719F9DE531A}" srcOrd="1" destOrd="0" presId="urn:microsoft.com/office/officeart/2005/8/layout/bProcess4"/>
    <dgm:cxn modelId="{8DE3D529-5DFD-4DCC-8133-C58A3D7D1B51}" type="presParOf" srcId="{BC350490-42BE-471E-B67B-8FC9EA5691D2}" destId="{8B3F4A5C-D6D0-4DF4-83D7-AB69214E3E55}" srcOrd="7" destOrd="0" presId="urn:microsoft.com/office/officeart/2005/8/layout/bProcess4"/>
    <dgm:cxn modelId="{DC51497F-9C13-4A1D-8F64-150D38F052CF}" type="presParOf" srcId="{BC350490-42BE-471E-B67B-8FC9EA5691D2}" destId="{83A52FA9-45FF-4FDE-8C26-8248BF896BE9}" srcOrd="8" destOrd="0" presId="urn:microsoft.com/office/officeart/2005/8/layout/bProcess4"/>
    <dgm:cxn modelId="{6C4C16DE-9072-4C16-90DC-7A40CB4C2B1D}" type="presParOf" srcId="{83A52FA9-45FF-4FDE-8C26-8248BF896BE9}" destId="{4BA7F88B-07F1-4515-A142-B1E54328BF84}" srcOrd="0" destOrd="0" presId="urn:microsoft.com/office/officeart/2005/8/layout/bProcess4"/>
    <dgm:cxn modelId="{D762070C-950A-4949-A478-5727E71E6DAE}" type="presParOf" srcId="{83A52FA9-45FF-4FDE-8C26-8248BF896BE9}" destId="{1DAD47C6-D46E-4178-BF41-218CDC1F9A65}" srcOrd="1" destOrd="0" presId="urn:microsoft.com/office/officeart/2005/8/layout/bProcess4"/>
    <dgm:cxn modelId="{6CC96170-8E5C-420C-BAD9-180A45C54D95}" type="presParOf" srcId="{BC350490-42BE-471E-B67B-8FC9EA5691D2}" destId="{2F9A2DAC-EB39-4451-9174-9B2957525E04}" srcOrd="9" destOrd="0" presId="urn:microsoft.com/office/officeart/2005/8/layout/bProcess4"/>
    <dgm:cxn modelId="{C630DE73-59D0-4709-8CBF-8718D827BBDF}" type="presParOf" srcId="{BC350490-42BE-471E-B67B-8FC9EA5691D2}" destId="{3FEF0118-AED7-4A3F-B20A-89FDF9EE04B2}" srcOrd="10" destOrd="0" presId="urn:microsoft.com/office/officeart/2005/8/layout/bProcess4"/>
    <dgm:cxn modelId="{8DFBD4B3-B004-4155-9327-1636EDDDD496}" type="presParOf" srcId="{3FEF0118-AED7-4A3F-B20A-89FDF9EE04B2}" destId="{ED76FDCF-F94F-45D4-A147-F360A05D01E9}" srcOrd="0" destOrd="0" presId="urn:microsoft.com/office/officeart/2005/8/layout/bProcess4"/>
    <dgm:cxn modelId="{C19B2AA9-622B-44B4-BCB5-2E80729E9937}" type="presParOf" srcId="{3FEF0118-AED7-4A3F-B20A-89FDF9EE04B2}" destId="{1F4FD596-008E-4DEC-8261-E63E4CCE37D9}" srcOrd="1" destOrd="0" presId="urn:microsoft.com/office/officeart/2005/8/layout/bProcess4"/>
    <dgm:cxn modelId="{988D37ED-B44A-4B97-8AFE-CE1EC9F89733}" type="presParOf" srcId="{BC350490-42BE-471E-B67B-8FC9EA5691D2}" destId="{A5FD18E0-B156-4E17-946E-857FC1192E8C}" srcOrd="11" destOrd="0" presId="urn:microsoft.com/office/officeart/2005/8/layout/bProcess4"/>
    <dgm:cxn modelId="{D8E7B234-C6A7-448D-9522-EB3E0CF3220E}" type="presParOf" srcId="{BC350490-42BE-471E-B67B-8FC9EA5691D2}" destId="{B21419F0-77E0-421C-AA6D-C80D7E346D24}" srcOrd="12" destOrd="0" presId="urn:microsoft.com/office/officeart/2005/8/layout/bProcess4"/>
    <dgm:cxn modelId="{6D2DCB37-7EA8-4668-B602-161A03BD2D93}" type="presParOf" srcId="{B21419F0-77E0-421C-AA6D-C80D7E346D24}" destId="{27B3925C-7932-423E-8EA3-9B1D9A14AA3D}" srcOrd="0" destOrd="0" presId="urn:microsoft.com/office/officeart/2005/8/layout/bProcess4"/>
    <dgm:cxn modelId="{57D2B7D4-3980-432B-88BD-1AD9B5BE424F}" type="presParOf" srcId="{B21419F0-77E0-421C-AA6D-C80D7E346D24}" destId="{EC482B03-55B1-443E-AF4F-F20C78A1153B}" srcOrd="1" destOrd="0" presId="urn:microsoft.com/office/officeart/2005/8/layout/bProcess4"/>
    <dgm:cxn modelId="{BD33B55A-4A22-4A25-937F-9FB2A92BDCCE}" type="presParOf" srcId="{BC350490-42BE-471E-B67B-8FC9EA5691D2}" destId="{C6699BE9-9AEF-4BC1-9E73-BABB972FFA82}" srcOrd="13" destOrd="0" presId="urn:microsoft.com/office/officeart/2005/8/layout/bProcess4"/>
    <dgm:cxn modelId="{8EADBDC5-DE52-4980-BE4C-114BC058332E}" type="presParOf" srcId="{BC350490-42BE-471E-B67B-8FC9EA5691D2}" destId="{7C4DB98A-CA52-4A0E-ACB3-0E0557634769}" srcOrd="14" destOrd="0" presId="urn:microsoft.com/office/officeart/2005/8/layout/bProcess4"/>
    <dgm:cxn modelId="{60D93723-985A-408C-91D3-D30754E4F993}" type="presParOf" srcId="{7C4DB98A-CA52-4A0E-ACB3-0E0557634769}" destId="{C741584F-B7E1-46A6-A709-72C03920503A}" srcOrd="0" destOrd="0" presId="urn:microsoft.com/office/officeart/2005/8/layout/bProcess4"/>
    <dgm:cxn modelId="{9CC0C626-4108-403C-B318-298964C0F58E}" type="presParOf" srcId="{7C4DB98A-CA52-4A0E-ACB3-0E0557634769}" destId="{53831D86-8067-457A-B034-6EB9E4FE88CE}" srcOrd="1" destOrd="0" presId="urn:microsoft.com/office/officeart/2005/8/layout/bProcess4"/>
    <dgm:cxn modelId="{DFD17857-21B9-43B6-A6CE-BF00A64228F7}" type="presParOf" srcId="{BC350490-42BE-471E-B67B-8FC9EA5691D2}" destId="{EA8ACE4D-CE9B-47A3-A2AC-DCE008C6D737}" srcOrd="15" destOrd="0" presId="urn:microsoft.com/office/officeart/2005/8/layout/bProcess4"/>
    <dgm:cxn modelId="{0B020FCA-43EF-4AB0-9BE9-01E47375627B}" type="presParOf" srcId="{BC350490-42BE-471E-B67B-8FC9EA5691D2}" destId="{7DA07C81-8008-44F5-822E-482E3883833B}" srcOrd="16" destOrd="0" presId="urn:microsoft.com/office/officeart/2005/8/layout/bProcess4"/>
    <dgm:cxn modelId="{316531A0-DD63-487B-AC1B-4F8497B82F47}" type="presParOf" srcId="{7DA07C81-8008-44F5-822E-482E3883833B}" destId="{193A8D25-166E-40BB-843E-2FAC2391E96F}" srcOrd="0" destOrd="0" presId="urn:microsoft.com/office/officeart/2005/8/layout/bProcess4"/>
    <dgm:cxn modelId="{A520FCF9-0216-437B-A7FF-FE100C13A7FD}" type="presParOf" srcId="{7DA07C81-8008-44F5-822E-482E3883833B}" destId="{49137F89-0E4D-4258-BD5F-8761042D56C6}" srcOrd="1" destOrd="0" presId="urn:microsoft.com/office/officeart/2005/8/layout/bProcess4"/>
    <dgm:cxn modelId="{818713EC-A1D5-46E3-8516-2D9D1F504C36}" type="presParOf" srcId="{BC350490-42BE-471E-B67B-8FC9EA5691D2}" destId="{A7796FF3-61C7-48C0-9F0A-8CA64CD81839}" srcOrd="17" destOrd="0" presId="urn:microsoft.com/office/officeart/2005/8/layout/bProcess4"/>
    <dgm:cxn modelId="{20972A9B-2A15-45F7-8860-A5A1432CAF2B}" type="presParOf" srcId="{BC350490-42BE-471E-B67B-8FC9EA5691D2}" destId="{6304397E-B712-4433-94C4-502C4D3F7F24}" srcOrd="18" destOrd="0" presId="urn:microsoft.com/office/officeart/2005/8/layout/bProcess4"/>
    <dgm:cxn modelId="{FC7F246B-E611-47E9-B1E2-3E9265AE1954}" type="presParOf" srcId="{6304397E-B712-4433-94C4-502C4D3F7F24}" destId="{A867D0C0-87E4-48E1-97B3-AE9F4407FB31}" srcOrd="0" destOrd="0" presId="urn:microsoft.com/office/officeart/2005/8/layout/bProcess4"/>
    <dgm:cxn modelId="{A00A59D5-EFD7-4DA7-A6C1-0BA8781262DB}" type="presParOf" srcId="{6304397E-B712-4433-94C4-502C4D3F7F24}" destId="{895DBB95-C5D8-4DCF-A9EF-27B9903731CA}" srcOrd="1" destOrd="0" presId="urn:microsoft.com/office/officeart/2005/8/layout/bProcess4"/>
    <dgm:cxn modelId="{2B414D78-B3BD-4BD6-9276-344539E5F994}" type="presParOf" srcId="{BC350490-42BE-471E-B67B-8FC9EA5691D2}" destId="{3A4957BC-66DF-40D5-BBF3-DCBCF2D7DDBD}" srcOrd="19" destOrd="0" presId="urn:microsoft.com/office/officeart/2005/8/layout/bProcess4"/>
    <dgm:cxn modelId="{2A216316-1829-4E96-ABB8-6C5DCD4A5D16}" type="presParOf" srcId="{BC350490-42BE-471E-B67B-8FC9EA5691D2}" destId="{0E22F11B-79B3-4B47-BBDF-B4B28B9F651A}" srcOrd="20" destOrd="0" presId="urn:microsoft.com/office/officeart/2005/8/layout/bProcess4"/>
    <dgm:cxn modelId="{520D77D8-27A7-480A-A949-69E79C8DB8FC}" type="presParOf" srcId="{0E22F11B-79B3-4B47-BBDF-B4B28B9F651A}" destId="{7C8D3A15-DFB5-4404-BF50-4CE53FA07250}" srcOrd="0" destOrd="0" presId="urn:microsoft.com/office/officeart/2005/8/layout/bProcess4"/>
    <dgm:cxn modelId="{75567E28-8AC0-4D59-92E0-2E306BF91893}" type="presParOf" srcId="{0E22F11B-79B3-4B47-BBDF-B4B28B9F651A}" destId="{65B44770-40BD-461C-BC2E-95E9CBF63E43}" srcOrd="1" destOrd="0" presId="urn:microsoft.com/office/officeart/2005/8/layout/bProcess4"/>
    <dgm:cxn modelId="{6D4F1844-F5F4-4700-9C5E-2F6C9740AB1D}" type="presParOf" srcId="{BC350490-42BE-471E-B67B-8FC9EA5691D2}" destId="{97E1638E-E387-4411-8FFE-1536F582E804}" srcOrd="21" destOrd="0" presId="urn:microsoft.com/office/officeart/2005/8/layout/bProcess4"/>
    <dgm:cxn modelId="{E60BA3FF-0E9D-4385-8A4B-E3CA3E248791}" type="presParOf" srcId="{BC350490-42BE-471E-B67B-8FC9EA5691D2}" destId="{5A5957FD-F1EE-4EED-8751-F9419D37E1F6}" srcOrd="22" destOrd="0" presId="urn:microsoft.com/office/officeart/2005/8/layout/bProcess4"/>
    <dgm:cxn modelId="{908867DF-56BD-4992-BBE2-DDA0EDD5A4A5}" type="presParOf" srcId="{5A5957FD-F1EE-4EED-8751-F9419D37E1F6}" destId="{921B05E7-4052-4D45-8D50-58EE3C820B47}" srcOrd="0" destOrd="0" presId="urn:microsoft.com/office/officeart/2005/8/layout/bProcess4"/>
    <dgm:cxn modelId="{9B8F3F00-2678-48D7-87E1-642C9DF0768A}" type="presParOf" srcId="{5A5957FD-F1EE-4EED-8751-F9419D37E1F6}" destId="{8F92C4ED-9700-47BE-8D34-996FCBFB50E7}" srcOrd="1" destOrd="0" presId="urn:microsoft.com/office/officeart/2005/8/layout/bProcess4"/>
    <dgm:cxn modelId="{177D6A85-E2B5-4D77-B6D6-A6CD9D2C882D}" type="presParOf" srcId="{BC350490-42BE-471E-B67B-8FC9EA5691D2}" destId="{8042799F-AC5E-45AF-AC65-66EFCD331DEA}" srcOrd="23" destOrd="0" presId="urn:microsoft.com/office/officeart/2005/8/layout/bProcess4"/>
    <dgm:cxn modelId="{F9544801-34D4-4275-BECC-2393C8CB3EF6}" type="presParOf" srcId="{BC350490-42BE-471E-B67B-8FC9EA5691D2}" destId="{B619A911-80FB-418D-8A30-4C3E1FD51392}" srcOrd="24" destOrd="0" presId="urn:microsoft.com/office/officeart/2005/8/layout/bProcess4"/>
    <dgm:cxn modelId="{6DD1A13B-0A85-4AEB-A286-C97B12AAFAF3}" type="presParOf" srcId="{B619A911-80FB-418D-8A30-4C3E1FD51392}" destId="{8847B598-F4A2-4A7B-B066-08FDAB9EBD29}" srcOrd="0" destOrd="0" presId="urn:microsoft.com/office/officeart/2005/8/layout/bProcess4"/>
    <dgm:cxn modelId="{8A028D04-A698-4203-89FF-CD4AEDF6F3C9}" type="presParOf" srcId="{B619A911-80FB-418D-8A30-4C3E1FD51392}" destId="{987A561C-05B6-4923-BD8F-C5308DBD184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4835366-655C-4C70-B9C0-5E26B2D6F344}" type="doc">
      <dgm:prSet loTypeId="urn:microsoft.com/office/officeart/2005/8/layout/vList5" loCatId="list" qsTypeId="urn:microsoft.com/office/officeart/2005/8/quickstyle/3d4" qsCatId="3D" csTypeId="urn:microsoft.com/office/officeart/2005/8/colors/colorful3" csCatId="colorful" phldr="1"/>
      <dgm:spPr/>
      <dgm:t>
        <a:bodyPr/>
        <a:lstStyle/>
        <a:p>
          <a:endParaRPr lang="en-US"/>
        </a:p>
      </dgm:t>
    </dgm:pt>
    <dgm:pt modelId="{61DBC7D1-3C39-4910-8F08-75C884EEA1AE}">
      <dgm:prSet phldrT="[Texto]" custT="1"/>
      <dgm:spPr/>
      <dgm:t>
        <a:bodyPr/>
        <a:lstStyle/>
        <a:p>
          <a:pPr algn="just"/>
          <a:r>
            <a:rPr lang="es-CO" sz="800" b="1" dirty="0" smtClean="0">
              <a:latin typeface="Verdana" pitchFamily="34" charset="0"/>
              <a:ea typeface="Verdana" pitchFamily="34" charset="0"/>
              <a:cs typeface="Verdana" pitchFamily="34" charset="0"/>
            </a:rPr>
            <a:t>Clasificación de </a:t>
          </a:r>
          <a:r>
            <a:rPr lang="es-CO" sz="800" b="1" dirty="0" smtClean="0">
              <a:latin typeface="Verdana" pitchFamily="34" charset="0"/>
              <a:ea typeface="Verdana" pitchFamily="34" charset="0"/>
              <a:cs typeface="Verdana" pitchFamily="34" charset="0"/>
            </a:rPr>
            <a:t>los beneficiarios</a:t>
          </a:r>
          <a:endParaRPr lang="en-US" sz="800" b="1" dirty="0">
            <a:latin typeface="Verdana" pitchFamily="34" charset="0"/>
            <a:ea typeface="Verdana" pitchFamily="34" charset="0"/>
            <a:cs typeface="Verdana" pitchFamily="34" charset="0"/>
          </a:endParaRPr>
        </a:p>
      </dgm:t>
    </dgm:pt>
    <dgm:pt modelId="{9680E8B7-76ED-4D02-A1E8-4DB3FA216FE4}" type="parTrans" cxnId="{2D7DEC9D-09FE-4A24-9A4A-775731208D2E}">
      <dgm:prSet/>
      <dgm:spPr/>
      <dgm:t>
        <a:bodyPr/>
        <a:lstStyle/>
        <a:p>
          <a:pPr algn="just"/>
          <a:endParaRPr lang="en-US" sz="800">
            <a:latin typeface="Verdana" pitchFamily="34" charset="0"/>
            <a:ea typeface="Verdana" pitchFamily="34" charset="0"/>
            <a:cs typeface="Verdana" pitchFamily="34" charset="0"/>
          </a:endParaRPr>
        </a:p>
      </dgm:t>
    </dgm:pt>
    <dgm:pt modelId="{CF4FFA60-6EB7-45E1-AF0A-4EB8B9B5428A}" type="sibTrans" cxnId="{2D7DEC9D-09FE-4A24-9A4A-775731208D2E}">
      <dgm:prSet/>
      <dgm:spPr/>
      <dgm:t>
        <a:bodyPr/>
        <a:lstStyle/>
        <a:p>
          <a:pPr algn="just"/>
          <a:endParaRPr lang="en-US" sz="800">
            <a:latin typeface="Verdana" pitchFamily="34" charset="0"/>
            <a:ea typeface="Verdana" pitchFamily="34" charset="0"/>
            <a:cs typeface="Verdana" pitchFamily="34" charset="0"/>
          </a:endParaRPr>
        </a:p>
      </dgm:t>
    </dgm:pt>
    <dgm:pt modelId="{01B0A6E5-F073-4C2C-AB10-411DB9652923}">
      <dgm:prSet phldrT="[Texto]" custT="1"/>
      <dgm:spPr/>
      <dgm:t>
        <a:bodyPr/>
        <a:lstStyle/>
        <a:p>
          <a:pPr algn="just"/>
          <a:r>
            <a:rPr lang="es-CO" sz="800" b="1" dirty="0" smtClean="0">
              <a:latin typeface="Verdana" pitchFamily="34" charset="0"/>
              <a:ea typeface="Verdana" pitchFamily="34" charset="0"/>
              <a:cs typeface="Verdana" pitchFamily="34" charset="0"/>
            </a:rPr>
            <a:t>Fondo de tierras</a:t>
          </a:r>
          <a:endParaRPr lang="en-US" sz="800" dirty="0">
            <a:latin typeface="Verdana" pitchFamily="34" charset="0"/>
            <a:ea typeface="Verdana" pitchFamily="34" charset="0"/>
            <a:cs typeface="Verdana" pitchFamily="34" charset="0"/>
          </a:endParaRPr>
        </a:p>
      </dgm:t>
    </dgm:pt>
    <dgm:pt modelId="{8A6ED0C3-B01B-48AC-BC0D-DB5242451A4D}" type="parTrans" cxnId="{501BCFED-3452-4F5A-B439-A847D236EAD3}">
      <dgm:prSet/>
      <dgm:spPr/>
      <dgm:t>
        <a:bodyPr/>
        <a:lstStyle/>
        <a:p>
          <a:pPr algn="just"/>
          <a:endParaRPr lang="en-US" sz="800">
            <a:latin typeface="Verdana" pitchFamily="34" charset="0"/>
            <a:ea typeface="Verdana" pitchFamily="34" charset="0"/>
            <a:cs typeface="Verdana" pitchFamily="34" charset="0"/>
          </a:endParaRPr>
        </a:p>
      </dgm:t>
    </dgm:pt>
    <dgm:pt modelId="{BBB314CC-8E1E-40FA-8E2D-ACBC11623C31}" type="sibTrans" cxnId="{501BCFED-3452-4F5A-B439-A847D236EAD3}">
      <dgm:prSet/>
      <dgm:spPr/>
      <dgm:t>
        <a:bodyPr/>
        <a:lstStyle/>
        <a:p>
          <a:pPr algn="just"/>
          <a:endParaRPr lang="en-US" sz="800">
            <a:latin typeface="Verdana" pitchFamily="34" charset="0"/>
            <a:ea typeface="Verdana" pitchFamily="34" charset="0"/>
            <a:cs typeface="Verdana" pitchFamily="34" charset="0"/>
          </a:endParaRPr>
        </a:p>
      </dgm:t>
    </dgm:pt>
    <dgm:pt modelId="{4FFA3643-A6D3-40CD-A1E6-CA543F1ABB43}">
      <dgm:prSet custT="1"/>
      <dgm:spPr/>
      <dgm:t>
        <a:bodyPr/>
        <a:lstStyle/>
        <a:p>
          <a:pPr algn="just"/>
          <a:r>
            <a:rPr lang="es-CO" sz="800" dirty="0" smtClean="0">
              <a:latin typeface="Verdana" pitchFamily="34" charset="0"/>
              <a:ea typeface="Verdana" pitchFamily="34" charset="0"/>
              <a:cs typeface="Verdana" pitchFamily="34" charset="0"/>
            </a:rPr>
            <a:t>Se establecen varios criterios: a) personas con tierra poseída o propiedad insuficiente (inferiores a una UAF); b) personas no beneficiarias de programas de adjudicación de tierras; c) personas beneficiadas con anterioridad por programas de adjudicación de tierras, pero con extensiones inferiores a una UAF; y, d) el patrimonio de los aspirantes.</a:t>
          </a:r>
          <a:endParaRPr lang="en-US" sz="800" dirty="0">
            <a:latin typeface="Verdana" pitchFamily="34" charset="0"/>
            <a:ea typeface="Verdana" pitchFamily="34" charset="0"/>
            <a:cs typeface="Verdana" pitchFamily="34" charset="0"/>
          </a:endParaRPr>
        </a:p>
      </dgm:t>
    </dgm:pt>
    <dgm:pt modelId="{ED7BD6E5-80D1-46A6-8ECD-C1F52843002E}" type="parTrans" cxnId="{66325CE1-F769-4C09-9C12-36BF46A4DDDB}">
      <dgm:prSet/>
      <dgm:spPr/>
      <dgm:t>
        <a:bodyPr/>
        <a:lstStyle/>
        <a:p>
          <a:pPr algn="just"/>
          <a:endParaRPr lang="en-US" sz="800">
            <a:latin typeface="Verdana" pitchFamily="34" charset="0"/>
            <a:ea typeface="Verdana" pitchFamily="34" charset="0"/>
            <a:cs typeface="Verdana" pitchFamily="34" charset="0"/>
          </a:endParaRPr>
        </a:p>
      </dgm:t>
    </dgm:pt>
    <dgm:pt modelId="{3585D790-65FE-46E2-A6B1-F2F0BE67D596}" type="sibTrans" cxnId="{66325CE1-F769-4C09-9C12-36BF46A4DDDB}">
      <dgm:prSet/>
      <dgm:spPr/>
      <dgm:t>
        <a:bodyPr/>
        <a:lstStyle/>
        <a:p>
          <a:pPr algn="just"/>
          <a:endParaRPr lang="en-US" sz="800">
            <a:latin typeface="Verdana" pitchFamily="34" charset="0"/>
            <a:ea typeface="Verdana" pitchFamily="34" charset="0"/>
            <a:cs typeface="Verdana" pitchFamily="34" charset="0"/>
          </a:endParaRPr>
        </a:p>
      </dgm:t>
    </dgm:pt>
    <dgm:pt modelId="{B1C33770-63F7-4AA5-BB09-FB7BBE7BB6AD}">
      <dgm:prSet custT="1"/>
      <dgm:spPr/>
      <dgm:t>
        <a:bodyPr/>
        <a:lstStyle/>
        <a:p>
          <a:pPr algn="just"/>
          <a:r>
            <a:rPr lang="es-CO" sz="800" b="1" dirty="0" smtClean="0">
              <a:latin typeface="Verdana" pitchFamily="34" charset="0"/>
              <a:ea typeface="Verdana" pitchFamily="34" charset="0"/>
              <a:cs typeface="Verdana" pitchFamily="34" charset="0"/>
            </a:rPr>
            <a:t>Criterios para los beneficiarios</a:t>
          </a:r>
          <a:endParaRPr lang="en-US" sz="800" dirty="0">
            <a:latin typeface="Verdana" pitchFamily="34" charset="0"/>
            <a:ea typeface="Verdana" pitchFamily="34" charset="0"/>
            <a:cs typeface="Verdana" pitchFamily="34" charset="0"/>
          </a:endParaRPr>
        </a:p>
      </dgm:t>
    </dgm:pt>
    <dgm:pt modelId="{19E064CA-8477-4AC6-8957-F17CE0B7751E}" type="parTrans" cxnId="{C5165362-0193-4C28-A2DF-4CC038011882}">
      <dgm:prSet/>
      <dgm:spPr/>
      <dgm:t>
        <a:bodyPr/>
        <a:lstStyle/>
        <a:p>
          <a:pPr algn="just"/>
          <a:endParaRPr lang="en-US" sz="800">
            <a:latin typeface="Verdana" pitchFamily="34" charset="0"/>
            <a:ea typeface="Verdana" pitchFamily="34" charset="0"/>
            <a:cs typeface="Verdana" pitchFamily="34" charset="0"/>
          </a:endParaRPr>
        </a:p>
      </dgm:t>
    </dgm:pt>
    <dgm:pt modelId="{1856EBB6-A8BE-498C-8A23-43B655925A20}" type="sibTrans" cxnId="{C5165362-0193-4C28-A2DF-4CC038011882}">
      <dgm:prSet/>
      <dgm:spPr/>
      <dgm:t>
        <a:bodyPr/>
        <a:lstStyle/>
        <a:p>
          <a:pPr algn="just"/>
          <a:endParaRPr lang="en-US" sz="800">
            <a:latin typeface="Verdana" pitchFamily="34" charset="0"/>
            <a:ea typeface="Verdana" pitchFamily="34" charset="0"/>
            <a:cs typeface="Verdana" pitchFamily="34" charset="0"/>
          </a:endParaRPr>
        </a:p>
      </dgm:t>
    </dgm:pt>
    <dgm:pt modelId="{D3ACA5CB-EAB1-43DE-B048-BC17614AD48E}">
      <dgm:prSet custT="1"/>
      <dgm:spPr/>
      <dgm:t>
        <a:bodyPr/>
        <a:lstStyle/>
        <a:p>
          <a:pPr algn="just"/>
          <a:r>
            <a:rPr lang="es-CO" sz="800" dirty="0" smtClean="0">
              <a:latin typeface="Verdana" pitchFamily="34" charset="0"/>
              <a:ea typeface="Verdana" pitchFamily="34" charset="0"/>
              <a:cs typeface="Verdana" pitchFamily="34" charset="0"/>
            </a:rPr>
            <a:t>Son sujetos de acceso a tierra y formalización a título parcialmente gratuito, las personas naturales o jurídicas que no tengan tierra o que tengan tierra en cantidad insuficiente, y que cumplan en forma concurrente ciertos requisitos.</a:t>
          </a:r>
          <a:endParaRPr lang="en-US" sz="800" dirty="0">
            <a:latin typeface="Verdana" pitchFamily="34" charset="0"/>
            <a:ea typeface="Verdana" pitchFamily="34" charset="0"/>
            <a:cs typeface="Verdana" pitchFamily="34" charset="0"/>
          </a:endParaRPr>
        </a:p>
      </dgm:t>
    </dgm:pt>
    <dgm:pt modelId="{55D96013-B032-4C1E-927E-055A8BA83377}" type="parTrans" cxnId="{2377A523-FE90-4FF0-A8A5-F22A4D829DD4}">
      <dgm:prSet/>
      <dgm:spPr/>
      <dgm:t>
        <a:bodyPr/>
        <a:lstStyle/>
        <a:p>
          <a:pPr algn="just"/>
          <a:endParaRPr lang="en-US" sz="800">
            <a:latin typeface="Verdana" pitchFamily="34" charset="0"/>
            <a:ea typeface="Verdana" pitchFamily="34" charset="0"/>
            <a:cs typeface="Verdana" pitchFamily="34" charset="0"/>
          </a:endParaRPr>
        </a:p>
      </dgm:t>
    </dgm:pt>
    <dgm:pt modelId="{3DC26556-816E-4C6E-BFC3-A26CD84BF641}" type="sibTrans" cxnId="{2377A523-FE90-4FF0-A8A5-F22A4D829DD4}">
      <dgm:prSet/>
      <dgm:spPr/>
      <dgm:t>
        <a:bodyPr/>
        <a:lstStyle/>
        <a:p>
          <a:pPr algn="just"/>
          <a:endParaRPr lang="en-US" sz="800">
            <a:latin typeface="Verdana" pitchFamily="34" charset="0"/>
            <a:ea typeface="Verdana" pitchFamily="34" charset="0"/>
            <a:cs typeface="Verdana" pitchFamily="34" charset="0"/>
          </a:endParaRPr>
        </a:p>
      </dgm:t>
    </dgm:pt>
    <dgm:pt modelId="{E657F2A1-A5C9-4FB4-B663-CC8E0258B097}">
      <dgm:prSet custT="1"/>
      <dgm:spPr/>
      <dgm:t>
        <a:bodyPr/>
        <a:lstStyle/>
        <a:p>
          <a:pPr algn="just"/>
          <a:r>
            <a:rPr lang="es-CO" sz="800" b="1" dirty="0" smtClean="0">
              <a:latin typeface="Verdana" pitchFamily="34" charset="0"/>
              <a:ea typeface="Verdana" pitchFamily="34" charset="0"/>
              <a:cs typeface="Verdana" pitchFamily="34" charset="0"/>
            </a:rPr>
            <a:t>Registro de sujetos de ordenamiento (RESO)</a:t>
          </a:r>
          <a:endParaRPr lang="en-US" sz="800" dirty="0">
            <a:latin typeface="Verdana" pitchFamily="34" charset="0"/>
            <a:ea typeface="Verdana" pitchFamily="34" charset="0"/>
            <a:cs typeface="Verdana" pitchFamily="34" charset="0"/>
          </a:endParaRPr>
        </a:p>
      </dgm:t>
    </dgm:pt>
    <dgm:pt modelId="{B73ED934-5749-43E8-8C4C-4F8DDD390758}" type="parTrans" cxnId="{9FE6375B-D7D5-4967-8E95-7E301FBD8F39}">
      <dgm:prSet/>
      <dgm:spPr/>
      <dgm:t>
        <a:bodyPr/>
        <a:lstStyle/>
        <a:p>
          <a:pPr algn="just"/>
          <a:endParaRPr lang="en-US" sz="800">
            <a:latin typeface="Verdana" pitchFamily="34" charset="0"/>
            <a:ea typeface="Verdana" pitchFamily="34" charset="0"/>
            <a:cs typeface="Verdana" pitchFamily="34" charset="0"/>
          </a:endParaRPr>
        </a:p>
      </dgm:t>
    </dgm:pt>
    <dgm:pt modelId="{DE2F961E-D692-4003-B8B4-36D82503C48C}" type="sibTrans" cxnId="{9FE6375B-D7D5-4967-8E95-7E301FBD8F39}">
      <dgm:prSet/>
      <dgm:spPr/>
      <dgm:t>
        <a:bodyPr/>
        <a:lstStyle/>
        <a:p>
          <a:pPr algn="just"/>
          <a:endParaRPr lang="en-US" sz="800">
            <a:latin typeface="Verdana" pitchFamily="34" charset="0"/>
            <a:ea typeface="Verdana" pitchFamily="34" charset="0"/>
            <a:cs typeface="Verdana" pitchFamily="34" charset="0"/>
          </a:endParaRPr>
        </a:p>
      </dgm:t>
    </dgm:pt>
    <dgm:pt modelId="{5BD89AC0-DF3F-4901-AB27-A278E880786E}">
      <dgm:prSet custT="1"/>
      <dgm:spPr/>
      <dgm:t>
        <a:bodyPr/>
        <a:lstStyle/>
        <a:p>
          <a:pPr algn="just"/>
          <a:r>
            <a:rPr lang="es-CO" sz="800" dirty="0" smtClean="0">
              <a:latin typeface="Verdana" pitchFamily="34" charset="0"/>
              <a:ea typeface="Verdana" pitchFamily="34" charset="0"/>
              <a:cs typeface="Verdana" pitchFamily="34" charset="0"/>
            </a:rPr>
            <a:t>Se trata de una herramienta de planeación y de ejecución gradual de la política pública de acceso y formalización de tierras, que opera bajo el principio de reserva de lo posible y el criterio de progresividad.</a:t>
          </a:r>
          <a:endParaRPr lang="en-US" sz="800" dirty="0">
            <a:latin typeface="Verdana" pitchFamily="34" charset="0"/>
            <a:ea typeface="Verdana" pitchFamily="34" charset="0"/>
            <a:cs typeface="Verdana" pitchFamily="34" charset="0"/>
          </a:endParaRPr>
        </a:p>
      </dgm:t>
    </dgm:pt>
    <dgm:pt modelId="{AFC84369-25D7-46ED-96A4-F94C3A84E220}" type="parTrans" cxnId="{969650F9-BD8F-4ADC-88F0-1D9A6AB28353}">
      <dgm:prSet/>
      <dgm:spPr/>
      <dgm:t>
        <a:bodyPr/>
        <a:lstStyle/>
        <a:p>
          <a:pPr algn="just"/>
          <a:endParaRPr lang="en-US" sz="800">
            <a:latin typeface="Verdana" pitchFamily="34" charset="0"/>
            <a:ea typeface="Verdana" pitchFamily="34" charset="0"/>
            <a:cs typeface="Verdana" pitchFamily="34" charset="0"/>
          </a:endParaRPr>
        </a:p>
      </dgm:t>
    </dgm:pt>
    <dgm:pt modelId="{88034677-216A-4E4C-A539-4DB4024A82F8}" type="sibTrans" cxnId="{969650F9-BD8F-4ADC-88F0-1D9A6AB28353}">
      <dgm:prSet/>
      <dgm:spPr/>
      <dgm:t>
        <a:bodyPr/>
        <a:lstStyle/>
        <a:p>
          <a:pPr algn="just"/>
          <a:endParaRPr lang="en-US" sz="800">
            <a:latin typeface="Verdana" pitchFamily="34" charset="0"/>
            <a:ea typeface="Verdana" pitchFamily="34" charset="0"/>
            <a:cs typeface="Verdana" pitchFamily="34" charset="0"/>
          </a:endParaRPr>
        </a:p>
      </dgm:t>
    </dgm:pt>
    <dgm:pt modelId="{97E75C4A-5140-4FC1-9EE6-00D31F9E4401}">
      <dgm:prSet custT="1"/>
      <dgm:spPr/>
      <dgm:t>
        <a:bodyPr/>
        <a:lstStyle/>
        <a:p>
          <a:pPr algn="just"/>
          <a:r>
            <a:rPr lang="es-CO" sz="800" dirty="0" smtClean="0">
              <a:latin typeface="Verdana" pitchFamily="34" charset="0"/>
              <a:ea typeface="Verdana" pitchFamily="34" charset="0"/>
              <a:cs typeface="Verdana" pitchFamily="34" charset="0"/>
            </a:rPr>
            <a:t>Se conformará a partir de varias fuentes: tierras adquiridas o compradas por el estado para redistribuir tierras de procesos de extinción de dominio; </a:t>
          </a:r>
          <a:r>
            <a:rPr lang="es-CO" sz="800" dirty="0" smtClean="0">
              <a:latin typeface="Verdana" pitchFamily="34" charset="0"/>
              <a:ea typeface="Verdana" pitchFamily="34" charset="0"/>
              <a:cs typeface="Verdana" pitchFamily="34" charset="0"/>
            </a:rPr>
            <a:t>y </a:t>
          </a:r>
          <a:r>
            <a:rPr lang="es-CO" sz="800" dirty="0" smtClean="0">
              <a:latin typeface="Verdana" pitchFamily="34" charset="0"/>
              <a:ea typeface="Verdana" pitchFamily="34" charset="0"/>
              <a:cs typeface="Verdana" pitchFamily="34" charset="0"/>
            </a:rPr>
            <a:t>baldíos indebidamente ocupados.</a:t>
          </a:r>
          <a:endParaRPr lang="en-US" sz="800" dirty="0">
            <a:latin typeface="Verdana" pitchFamily="34" charset="0"/>
            <a:ea typeface="Verdana" pitchFamily="34" charset="0"/>
            <a:cs typeface="Verdana" pitchFamily="34" charset="0"/>
          </a:endParaRPr>
        </a:p>
      </dgm:t>
    </dgm:pt>
    <dgm:pt modelId="{DCCB2DAD-D325-44BE-8785-9A1AA73D2110}" type="parTrans" cxnId="{47F4215F-DAF1-42EA-817E-9DEF8BA8D3DE}">
      <dgm:prSet/>
      <dgm:spPr/>
      <dgm:t>
        <a:bodyPr/>
        <a:lstStyle/>
        <a:p>
          <a:pPr algn="just"/>
          <a:endParaRPr lang="en-US" sz="800">
            <a:latin typeface="Verdana" pitchFamily="34" charset="0"/>
            <a:ea typeface="Verdana" pitchFamily="34" charset="0"/>
            <a:cs typeface="Verdana" pitchFamily="34" charset="0"/>
          </a:endParaRPr>
        </a:p>
      </dgm:t>
    </dgm:pt>
    <dgm:pt modelId="{9758D5BB-4458-4810-8045-D5AA36925EC9}" type="sibTrans" cxnId="{47F4215F-DAF1-42EA-817E-9DEF8BA8D3DE}">
      <dgm:prSet/>
      <dgm:spPr/>
      <dgm:t>
        <a:bodyPr/>
        <a:lstStyle/>
        <a:p>
          <a:pPr algn="just"/>
          <a:endParaRPr lang="en-US" sz="800">
            <a:latin typeface="Verdana" pitchFamily="34" charset="0"/>
            <a:ea typeface="Verdana" pitchFamily="34" charset="0"/>
            <a:cs typeface="Verdana" pitchFamily="34" charset="0"/>
          </a:endParaRPr>
        </a:p>
      </dgm:t>
    </dgm:pt>
    <dgm:pt modelId="{F0CBE11E-8594-4DE9-A30C-A607145B23FC}">
      <dgm:prSet custT="1"/>
      <dgm:spPr/>
      <dgm:t>
        <a:bodyPr/>
        <a:lstStyle/>
        <a:p>
          <a:pPr algn="just"/>
          <a:r>
            <a:rPr lang="es-CO" sz="800" b="1" dirty="0" smtClean="0">
              <a:latin typeface="Verdana" pitchFamily="34" charset="0"/>
              <a:ea typeface="Verdana" pitchFamily="34" charset="0"/>
              <a:cs typeface="Verdana" pitchFamily="34" charset="0"/>
            </a:rPr>
            <a:t>Formas de acceso a la tierra</a:t>
          </a:r>
          <a:endParaRPr lang="en-US" sz="800" dirty="0">
            <a:latin typeface="Verdana" pitchFamily="34" charset="0"/>
            <a:ea typeface="Verdana" pitchFamily="34" charset="0"/>
            <a:cs typeface="Verdana" pitchFamily="34" charset="0"/>
          </a:endParaRPr>
        </a:p>
      </dgm:t>
    </dgm:pt>
    <dgm:pt modelId="{FDD725D3-17D6-4790-89BA-E5370DC9983C}" type="parTrans" cxnId="{965FE78E-BEC9-406D-B0D8-9C16812A8150}">
      <dgm:prSet/>
      <dgm:spPr/>
      <dgm:t>
        <a:bodyPr/>
        <a:lstStyle/>
        <a:p>
          <a:pPr algn="just"/>
          <a:endParaRPr lang="en-US" sz="800">
            <a:latin typeface="Verdana" pitchFamily="34" charset="0"/>
            <a:ea typeface="Verdana" pitchFamily="34" charset="0"/>
            <a:cs typeface="Verdana" pitchFamily="34" charset="0"/>
          </a:endParaRPr>
        </a:p>
      </dgm:t>
    </dgm:pt>
    <dgm:pt modelId="{BED993C2-F0E0-4510-9427-CAAD43521240}" type="sibTrans" cxnId="{965FE78E-BEC9-406D-B0D8-9C16812A8150}">
      <dgm:prSet/>
      <dgm:spPr/>
      <dgm:t>
        <a:bodyPr/>
        <a:lstStyle/>
        <a:p>
          <a:pPr algn="just"/>
          <a:endParaRPr lang="en-US" sz="800">
            <a:latin typeface="Verdana" pitchFamily="34" charset="0"/>
            <a:ea typeface="Verdana" pitchFamily="34" charset="0"/>
            <a:cs typeface="Verdana" pitchFamily="34" charset="0"/>
          </a:endParaRPr>
        </a:p>
      </dgm:t>
    </dgm:pt>
    <dgm:pt modelId="{5F516ADD-1AFC-4D5E-85EE-854406D010FD}">
      <dgm:prSet custT="1"/>
      <dgm:spPr/>
      <dgm:t>
        <a:bodyPr/>
        <a:lstStyle/>
        <a:p>
          <a:pPr algn="just"/>
          <a:r>
            <a:rPr lang="es-CO" sz="800" dirty="0" smtClean="0">
              <a:latin typeface="Verdana" pitchFamily="34" charset="0"/>
              <a:ea typeface="Verdana" pitchFamily="34" charset="0"/>
              <a:cs typeface="Verdana" pitchFamily="34" charset="0"/>
            </a:rPr>
            <a:t>Son la adjudicación directa, el </a:t>
          </a:r>
          <a:r>
            <a:rPr lang="es-CO" sz="800" i="1" dirty="0" smtClean="0">
              <a:latin typeface="Verdana" pitchFamily="34" charset="0"/>
              <a:ea typeface="Verdana" pitchFamily="34" charset="0"/>
              <a:cs typeface="Verdana" pitchFamily="34" charset="0"/>
            </a:rPr>
            <a:t>subsidio integral de acceso a tierras</a:t>
          </a:r>
          <a:r>
            <a:rPr lang="es-CO" sz="800" dirty="0" smtClean="0">
              <a:latin typeface="Verdana" pitchFamily="34" charset="0"/>
              <a:ea typeface="Verdana" pitchFamily="34" charset="0"/>
              <a:cs typeface="Verdana" pitchFamily="34" charset="0"/>
            </a:rPr>
            <a:t> y el </a:t>
          </a:r>
          <a:r>
            <a:rPr lang="es-CO" sz="800" i="1" dirty="0" smtClean="0">
              <a:latin typeface="Verdana" pitchFamily="34" charset="0"/>
              <a:ea typeface="Verdana" pitchFamily="34" charset="0"/>
              <a:cs typeface="Verdana" pitchFamily="34" charset="0"/>
            </a:rPr>
            <a:t>crédito especial de tierras</a:t>
          </a:r>
          <a:r>
            <a:rPr lang="es-CO" sz="800" dirty="0" smtClean="0">
              <a:latin typeface="Verdana" pitchFamily="34" charset="0"/>
              <a:ea typeface="Verdana" pitchFamily="34" charset="0"/>
              <a:cs typeface="Verdana" pitchFamily="34" charset="0"/>
            </a:rPr>
            <a:t>. </a:t>
          </a:r>
          <a:endParaRPr lang="en-US" sz="800" dirty="0">
            <a:latin typeface="Verdana" pitchFamily="34" charset="0"/>
            <a:ea typeface="Verdana" pitchFamily="34" charset="0"/>
            <a:cs typeface="Verdana" pitchFamily="34" charset="0"/>
          </a:endParaRPr>
        </a:p>
      </dgm:t>
    </dgm:pt>
    <dgm:pt modelId="{353229FF-7E85-460C-96E5-136045814B96}" type="parTrans" cxnId="{09B538B4-F8AE-4C2B-B1DF-049143A855E5}">
      <dgm:prSet/>
      <dgm:spPr/>
      <dgm:t>
        <a:bodyPr/>
        <a:lstStyle/>
        <a:p>
          <a:pPr algn="just"/>
          <a:endParaRPr lang="en-US" sz="800">
            <a:latin typeface="Verdana" pitchFamily="34" charset="0"/>
            <a:ea typeface="Verdana" pitchFamily="34" charset="0"/>
            <a:cs typeface="Verdana" pitchFamily="34" charset="0"/>
          </a:endParaRPr>
        </a:p>
      </dgm:t>
    </dgm:pt>
    <dgm:pt modelId="{CED22D0D-EB72-42EF-A90E-D32F221C4048}" type="sibTrans" cxnId="{09B538B4-F8AE-4C2B-B1DF-049143A855E5}">
      <dgm:prSet/>
      <dgm:spPr/>
      <dgm:t>
        <a:bodyPr/>
        <a:lstStyle/>
        <a:p>
          <a:pPr algn="just"/>
          <a:endParaRPr lang="en-US" sz="800">
            <a:latin typeface="Verdana" pitchFamily="34" charset="0"/>
            <a:ea typeface="Verdana" pitchFamily="34" charset="0"/>
            <a:cs typeface="Verdana" pitchFamily="34" charset="0"/>
          </a:endParaRPr>
        </a:p>
      </dgm:t>
    </dgm:pt>
    <dgm:pt modelId="{2AA281F9-3EA0-4EB0-8099-B7A9C0A58020}">
      <dgm:prSet custT="1"/>
      <dgm:spPr/>
      <dgm:t>
        <a:bodyPr/>
        <a:lstStyle/>
        <a:p>
          <a:pPr algn="just"/>
          <a:r>
            <a:rPr lang="es-CO" sz="800" b="1" dirty="0" smtClean="0">
              <a:latin typeface="Verdana" pitchFamily="34" charset="0"/>
              <a:ea typeface="Verdana" pitchFamily="34" charset="0"/>
              <a:cs typeface="Verdana" pitchFamily="34" charset="0"/>
            </a:rPr>
            <a:t>Formalización a título oneroso</a:t>
          </a:r>
          <a:endParaRPr lang="en-US" sz="800" dirty="0">
            <a:latin typeface="Verdana" pitchFamily="34" charset="0"/>
            <a:ea typeface="Verdana" pitchFamily="34" charset="0"/>
            <a:cs typeface="Verdana" pitchFamily="34" charset="0"/>
          </a:endParaRPr>
        </a:p>
      </dgm:t>
    </dgm:pt>
    <dgm:pt modelId="{CD2A72EC-DCDD-4679-BBFA-DA9ABC2070AF}" type="parTrans" cxnId="{9A2C78F5-8AD9-4108-864A-E868D5C30A56}">
      <dgm:prSet/>
      <dgm:spPr/>
      <dgm:t>
        <a:bodyPr/>
        <a:lstStyle/>
        <a:p>
          <a:pPr algn="just"/>
          <a:endParaRPr lang="en-US" sz="800">
            <a:latin typeface="Verdana" pitchFamily="34" charset="0"/>
            <a:ea typeface="Verdana" pitchFamily="34" charset="0"/>
            <a:cs typeface="Verdana" pitchFamily="34" charset="0"/>
          </a:endParaRPr>
        </a:p>
      </dgm:t>
    </dgm:pt>
    <dgm:pt modelId="{897A62FE-D2DD-4E2E-8350-4A0AFA814D3A}" type="sibTrans" cxnId="{9A2C78F5-8AD9-4108-864A-E868D5C30A56}">
      <dgm:prSet/>
      <dgm:spPr/>
      <dgm:t>
        <a:bodyPr/>
        <a:lstStyle/>
        <a:p>
          <a:pPr algn="just"/>
          <a:endParaRPr lang="en-US" sz="800">
            <a:latin typeface="Verdana" pitchFamily="34" charset="0"/>
            <a:ea typeface="Verdana" pitchFamily="34" charset="0"/>
            <a:cs typeface="Verdana" pitchFamily="34" charset="0"/>
          </a:endParaRPr>
        </a:p>
      </dgm:t>
    </dgm:pt>
    <dgm:pt modelId="{319123F6-B05F-41FE-A1B3-004F470116BC}">
      <dgm:prSet custT="1"/>
      <dgm:spPr/>
      <dgm:t>
        <a:bodyPr/>
        <a:lstStyle/>
        <a:p>
          <a:pPr algn="just"/>
          <a:r>
            <a:rPr lang="es-CO" sz="800" dirty="0" smtClean="0">
              <a:latin typeface="Verdana" pitchFamily="34" charset="0"/>
              <a:ea typeface="Verdana" pitchFamily="34" charset="0"/>
              <a:cs typeface="Verdana" pitchFamily="34" charset="0"/>
            </a:rPr>
            <a:t>Será brindada a las personas cuyo patrimonio sea superior a los setecientos (700) salarios mínimos legales mensuales vigentes, o sean propietarias, poseedoras u ocupantes de otros predios rurales iguales o superiores a una UAF y que cumplan los requisitos determinados en la norma.</a:t>
          </a:r>
          <a:endParaRPr lang="en-US" sz="800" dirty="0">
            <a:latin typeface="Verdana" pitchFamily="34" charset="0"/>
            <a:ea typeface="Verdana" pitchFamily="34" charset="0"/>
            <a:cs typeface="Verdana" pitchFamily="34" charset="0"/>
          </a:endParaRPr>
        </a:p>
      </dgm:t>
    </dgm:pt>
    <dgm:pt modelId="{FADCEEE0-8265-4A0B-BAC0-7B0BF01074B3}" type="parTrans" cxnId="{71A9DD78-2D6A-44C2-907D-AEA0F31029B1}">
      <dgm:prSet/>
      <dgm:spPr/>
      <dgm:t>
        <a:bodyPr/>
        <a:lstStyle/>
        <a:p>
          <a:pPr algn="just"/>
          <a:endParaRPr lang="en-US" sz="800">
            <a:latin typeface="Verdana" pitchFamily="34" charset="0"/>
            <a:ea typeface="Verdana" pitchFamily="34" charset="0"/>
            <a:cs typeface="Verdana" pitchFamily="34" charset="0"/>
          </a:endParaRPr>
        </a:p>
      </dgm:t>
    </dgm:pt>
    <dgm:pt modelId="{BE76863E-B165-4B35-8F04-65D6E4092E5C}" type="sibTrans" cxnId="{71A9DD78-2D6A-44C2-907D-AEA0F31029B1}">
      <dgm:prSet/>
      <dgm:spPr/>
      <dgm:t>
        <a:bodyPr/>
        <a:lstStyle/>
        <a:p>
          <a:pPr algn="just"/>
          <a:endParaRPr lang="en-US" sz="800">
            <a:latin typeface="Verdana" pitchFamily="34" charset="0"/>
            <a:ea typeface="Verdana" pitchFamily="34" charset="0"/>
            <a:cs typeface="Verdana" pitchFamily="34" charset="0"/>
          </a:endParaRPr>
        </a:p>
      </dgm:t>
    </dgm:pt>
    <dgm:pt modelId="{37689A0D-5711-43D1-AEC7-4389FB5EA126}">
      <dgm:prSet custT="1"/>
      <dgm:spPr/>
      <dgm:t>
        <a:bodyPr/>
        <a:lstStyle/>
        <a:p>
          <a:pPr algn="just"/>
          <a:r>
            <a:rPr lang="es-CO" sz="800" b="1" dirty="0" smtClean="0">
              <a:latin typeface="Verdana" pitchFamily="34" charset="0"/>
              <a:ea typeface="Verdana" pitchFamily="34" charset="0"/>
              <a:cs typeface="Verdana" pitchFamily="34" charset="0"/>
            </a:rPr>
            <a:t>Programas productivos</a:t>
          </a:r>
          <a:endParaRPr lang="en-US" sz="800" dirty="0">
            <a:latin typeface="Verdana" pitchFamily="34" charset="0"/>
            <a:ea typeface="Verdana" pitchFamily="34" charset="0"/>
            <a:cs typeface="Verdana" pitchFamily="34" charset="0"/>
          </a:endParaRPr>
        </a:p>
      </dgm:t>
    </dgm:pt>
    <dgm:pt modelId="{CC32F7C8-799F-409B-9316-D2E142263E81}" type="parTrans" cxnId="{24AD7416-CB7F-461E-ACAC-6C6BB53A05CA}">
      <dgm:prSet/>
      <dgm:spPr/>
      <dgm:t>
        <a:bodyPr/>
        <a:lstStyle/>
        <a:p>
          <a:pPr algn="just"/>
          <a:endParaRPr lang="en-US" sz="800">
            <a:latin typeface="Verdana" pitchFamily="34" charset="0"/>
            <a:ea typeface="Verdana" pitchFamily="34" charset="0"/>
            <a:cs typeface="Verdana" pitchFamily="34" charset="0"/>
          </a:endParaRPr>
        </a:p>
      </dgm:t>
    </dgm:pt>
    <dgm:pt modelId="{59A07C99-7D1A-4F6D-85C3-2559295F18B0}" type="sibTrans" cxnId="{24AD7416-CB7F-461E-ACAC-6C6BB53A05CA}">
      <dgm:prSet/>
      <dgm:spPr/>
      <dgm:t>
        <a:bodyPr/>
        <a:lstStyle/>
        <a:p>
          <a:pPr algn="just"/>
          <a:endParaRPr lang="en-US" sz="800">
            <a:latin typeface="Verdana" pitchFamily="34" charset="0"/>
            <a:ea typeface="Verdana" pitchFamily="34" charset="0"/>
            <a:cs typeface="Verdana" pitchFamily="34" charset="0"/>
          </a:endParaRPr>
        </a:p>
      </dgm:t>
    </dgm:pt>
    <dgm:pt modelId="{4F95C9F2-6D40-40EA-AD7A-0686D750612A}">
      <dgm:prSet custT="1"/>
      <dgm:spPr/>
      <dgm:t>
        <a:bodyPr/>
        <a:lstStyle/>
        <a:p>
          <a:pPr algn="just"/>
          <a:r>
            <a:rPr lang="es-CO" sz="800" dirty="0" smtClean="0">
              <a:latin typeface="Verdana" pitchFamily="34" charset="0"/>
              <a:ea typeface="Verdana" pitchFamily="34" charset="0"/>
              <a:cs typeface="Verdana" pitchFamily="34" charset="0"/>
            </a:rPr>
            <a:t>Los programas de tierras ejecutados por la </a:t>
          </a:r>
          <a:r>
            <a:rPr lang="es-CO" sz="800" i="1" dirty="0" smtClean="0">
              <a:latin typeface="Verdana" pitchFamily="34" charset="0"/>
              <a:ea typeface="Verdana" pitchFamily="34" charset="0"/>
              <a:cs typeface="Verdana" pitchFamily="34" charset="0"/>
            </a:rPr>
            <a:t>agencia nacional de tierras</a:t>
          </a:r>
          <a:r>
            <a:rPr lang="es-CO" sz="800" dirty="0" smtClean="0">
              <a:latin typeface="Verdana" pitchFamily="34" charset="0"/>
              <a:ea typeface="Verdana" pitchFamily="34" charset="0"/>
              <a:cs typeface="Verdana" pitchFamily="34" charset="0"/>
            </a:rPr>
            <a:t> garantizarán proyectos productivos sostenibles, cuando se trate de adjudicaciones directas, que se realicen de manera gratuita y en las que se involucren comunidades étnicas. </a:t>
          </a:r>
          <a:endParaRPr lang="en-US" sz="800" dirty="0">
            <a:latin typeface="Verdana" pitchFamily="34" charset="0"/>
            <a:ea typeface="Verdana" pitchFamily="34" charset="0"/>
            <a:cs typeface="Verdana" pitchFamily="34" charset="0"/>
          </a:endParaRPr>
        </a:p>
      </dgm:t>
    </dgm:pt>
    <dgm:pt modelId="{22B4E0DC-9838-49C6-A517-174E12B574C1}" type="parTrans" cxnId="{3D4AA73F-8AE2-4568-A231-4D1B379ED12A}">
      <dgm:prSet/>
      <dgm:spPr/>
      <dgm:t>
        <a:bodyPr/>
        <a:lstStyle/>
        <a:p>
          <a:pPr algn="just"/>
          <a:endParaRPr lang="en-US" sz="800">
            <a:latin typeface="Verdana" pitchFamily="34" charset="0"/>
            <a:ea typeface="Verdana" pitchFamily="34" charset="0"/>
            <a:cs typeface="Verdana" pitchFamily="34" charset="0"/>
          </a:endParaRPr>
        </a:p>
      </dgm:t>
    </dgm:pt>
    <dgm:pt modelId="{81D5374F-7C3D-45C5-A8C3-BF67F8948B23}" type="sibTrans" cxnId="{3D4AA73F-8AE2-4568-A231-4D1B379ED12A}">
      <dgm:prSet/>
      <dgm:spPr/>
      <dgm:t>
        <a:bodyPr/>
        <a:lstStyle/>
        <a:p>
          <a:pPr algn="just"/>
          <a:endParaRPr lang="en-US" sz="800">
            <a:latin typeface="Verdana" pitchFamily="34" charset="0"/>
            <a:ea typeface="Verdana" pitchFamily="34" charset="0"/>
            <a:cs typeface="Verdana" pitchFamily="34" charset="0"/>
          </a:endParaRPr>
        </a:p>
      </dgm:t>
    </dgm:pt>
    <dgm:pt modelId="{F7B7A6D3-C8F9-4326-98BC-790AA75D4319}">
      <dgm:prSet custT="1"/>
      <dgm:spPr/>
      <dgm:t>
        <a:bodyPr/>
        <a:lstStyle/>
        <a:p>
          <a:pPr algn="just"/>
          <a:r>
            <a:rPr lang="es-CO" sz="800" b="1" dirty="0" smtClean="0">
              <a:latin typeface="Verdana" pitchFamily="34" charset="0"/>
              <a:ea typeface="Verdana" pitchFamily="34" charset="0"/>
              <a:cs typeface="Verdana" pitchFamily="34" charset="0"/>
            </a:rPr>
            <a:t>Procedimiento administrativo de acceso, formalización y clarificación de la propiedad rural</a:t>
          </a:r>
          <a:endParaRPr lang="en-US" sz="800" dirty="0">
            <a:latin typeface="Verdana" pitchFamily="34" charset="0"/>
            <a:ea typeface="Verdana" pitchFamily="34" charset="0"/>
            <a:cs typeface="Verdana" pitchFamily="34" charset="0"/>
          </a:endParaRPr>
        </a:p>
      </dgm:t>
    </dgm:pt>
    <dgm:pt modelId="{644FBFF5-4F94-4F4E-8F60-744E2BC75774}" type="parTrans" cxnId="{F6D3DEDD-E35A-48D5-813F-AD630592DC32}">
      <dgm:prSet/>
      <dgm:spPr/>
      <dgm:t>
        <a:bodyPr/>
        <a:lstStyle/>
        <a:p>
          <a:pPr algn="just"/>
          <a:endParaRPr lang="en-US" sz="800">
            <a:latin typeface="Verdana" pitchFamily="34" charset="0"/>
            <a:ea typeface="Verdana" pitchFamily="34" charset="0"/>
            <a:cs typeface="Verdana" pitchFamily="34" charset="0"/>
          </a:endParaRPr>
        </a:p>
      </dgm:t>
    </dgm:pt>
    <dgm:pt modelId="{86A4DAFE-E6BC-4F31-A38F-3C29AD275045}" type="sibTrans" cxnId="{F6D3DEDD-E35A-48D5-813F-AD630592DC32}">
      <dgm:prSet/>
      <dgm:spPr/>
      <dgm:t>
        <a:bodyPr/>
        <a:lstStyle/>
        <a:p>
          <a:pPr algn="just"/>
          <a:endParaRPr lang="en-US" sz="800">
            <a:latin typeface="Verdana" pitchFamily="34" charset="0"/>
            <a:ea typeface="Verdana" pitchFamily="34" charset="0"/>
            <a:cs typeface="Verdana" pitchFamily="34" charset="0"/>
          </a:endParaRPr>
        </a:p>
      </dgm:t>
    </dgm:pt>
    <dgm:pt modelId="{FBBA0530-9920-46BC-B753-093A79B9CDDC}">
      <dgm:prSet custT="1"/>
      <dgm:spPr/>
      <dgm:t>
        <a:bodyPr/>
        <a:lstStyle/>
        <a:p>
          <a:pPr algn="just"/>
          <a:r>
            <a:rPr lang="es-CO" sz="800" dirty="0" smtClean="0">
              <a:latin typeface="Verdana" pitchFamily="34" charset="0"/>
              <a:ea typeface="Verdana" pitchFamily="34" charset="0"/>
              <a:cs typeface="Verdana" pitchFamily="34" charset="0"/>
            </a:rPr>
            <a:t>Consiste en una actuación de oficio que comienza por un barrido predial masivo en las zonas focalizadas por el </a:t>
          </a:r>
          <a:r>
            <a:rPr lang="es-CO" sz="800" i="1" dirty="0" smtClean="0">
              <a:latin typeface="Verdana" pitchFamily="34" charset="0"/>
              <a:ea typeface="Verdana" pitchFamily="34" charset="0"/>
              <a:cs typeface="Verdana" pitchFamily="34" charset="0"/>
            </a:rPr>
            <a:t>ministerio de agricultura y de desarrollo rural</a:t>
          </a:r>
          <a:r>
            <a:rPr lang="es-CO" sz="800" dirty="0" smtClean="0">
              <a:latin typeface="Verdana" pitchFamily="34" charset="0"/>
              <a:ea typeface="Verdana" pitchFamily="34" charset="0"/>
              <a:cs typeface="Verdana" pitchFamily="34" charset="0"/>
            </a:rPr>
            <a:t> (entre ellas los territorios destinados a los </a:t>
          </a:r>
          <a:r>
            <a:rPr lang="es-CO" sz="800" i="1" dirty="0" smtClean="0">
              <a:latin typeface="Verdana" pitchFamily="34" charset="0"/>
              <a:ea typeface="Verdana" pitchFamily="34" charset="0"/>
              <a:cs typeface="Verdana" pitchFamily="34" charset="0"/>
            </a:rPr>
            <a:t>programas de desarrollo con enfoque territorial</a:t>
          </a:r>
          <a:r>
            <a:rPr lang="es-CO" sz="800" dirty="0" smtClean="0">
              <a:latin typeface="Verdana" pitchFamily="34" charset="0"/>
              <a:ea typeface="Verdana" pitchFamily="34" charset="0"/>
              <a:cs typeface="Verdana" pitchFamily="34" charset="0"/>
            </a:rPr>
            <a:t> y el </a:t>
          </a:r>
          <a:r>
            <a:rPr lang="es-CO" sz="800" i="1" dirty="0" smtClean="0">
              <a:latin typeface="Verdana" pitchFamily="34" charset="0"/>
              <a:ea typeface="Verdana" pitchFamily="34" charset="0"/>
              <a:cs typeface="Verdana" pitchFamily="34" charset="0"/>
            </a:rPr>
            <a:t>programa nacional integral de sustitución de cultivos de uso ilícito</a:t>
          </a:r>
          <a:r>
            <a:rPr lang="es-CO" sz="800" dirty="0" smtClean="0">
              <a:latin typeface="Verdana" pitchFamily="34" charset="0"/>
              <a:ea typeface="Verdana" pitchFamily="34" charset="0"/>
              <a:cs typeface="Verdana" pitchFamily="34" charset="0"/>
            </a:rPr>
            <a:t>). </a:t>
          </a:r>
          <a:endParaRPr lang="en-US" sz="800" dirty="0">
            <a:latin typeface="Verdana" pitchFamily="34" charset="0"/>
            <a:ea typeface="Verdana" pitchFamily="34" charset="0"/>
            <a:cs typeface="Verdana" pitchFamily="34" charset="0"/>
          </a:endParaRPr>
        </a:p>
      </dgm:t>
    </dgm:pt>
    <dgm:pt modelId="{96019995-19E9-49E9-8F66-91E08362C674}" type="parTrans" cxnId="{2723BE07-FA1A-4FD9-B4DA-AE38F5C3C92F}">
      <dgm:prSet/>
      <dgm:spPr/>
      <dgm:t>
        <a:bodyPr/>
        <a:lstStyle/>
        <a:p>
          <a:pPr algn="just"/>
          <a:endParaRPr lang="en-US" sz="800">
            <a:latin typeface="Verdana" pitchFamily="34" charset="0"/>
            <a:ea typeface="Verdana" pitchFamily="34" charset="0"/>
            <a:cs typeface="Verdana" pitchFamily="34" charset="0"/>
          </a:endParaRPr>
        </a:p>
      </dgm:t>
    </dgm:pt>
    <dgm:pt modelId="{761FB988-6F54-43A5-8A6B-95A4FC90B8E7}" type="sibTrans" cxnId="{2723BE07-FA1A-4FD9-B4DA-AE38F5C3C92F}">
      <dgm:prSet/>
      <dgm:spPr/>
      <dgm:t>
        <a:bodyPr/>
        <a:lstStyle/>
        <a:p>
          <a:pPr algn="just"/>
          <a:endParaRPr lang="en-US" sz="800">
            <a:latin typeface="Verdana" pitchFamily="34" charset="0"/>
            <a:ea typeface="Verdana" pitchFamily="34" charset="0"/>
            <a:cs typeface="Verdana" pitchFamily="34" charset="0"/>
          </a:endParaRPr>
        </a:p>
      </dgm:t>
    </dgm:pt>
    <dgm:pt modelId="{29CDA063-7619-4B1D-95C3-DCA148CFBE83}" type="pres">
      <dgm:prSet presAssocID="{34835366-655C-4C70-B9C0-5E26B2D6F344}" presName="Name0" presStyleCnt="0">
        <dgm:presLayoutVars>
          <dgm:dir/>
          <dgm:animLvl val="lvl"/>
          <dgm:resizeHandles val="exact"/>
        </dgm:presLayoutVars>
      </dgm:prSet>
      <dgm:spPr/>
      <dgm:t>
        <a:bodyPr/>
        <a:lstStyle/>
        <a:p>
          <a:endParaRPr lang="en-US"/>
        </a:p>
      </dgm:t>
    </dgm:pt>
    <dgm:pt modelId="{FB23016B-E726-4002-94BE-0671D746C833}" type="pres">
      <dgm:prSet presAssocID="{61DBC7D1-3C39-4910-8F08-75C884EEA1AE}" presName="linNode" presStyleCnt="0"/>
      <dgm:spPr/>
    </dgm:pt>
    <dgm:pt modelId="{DF763596-16F1-44C5-B091-0DD2A0E5539C}" type="pres">
      <dgm:prSet presAssocID="{61DBC7D1-3C39-4910-8F08-75C884EEA1AE}" presName="parentText" presStyleLbl="node1" presStyleIdx="0" presStyleCnt="8" custScaleX="83003">
        <dgm:presLayoutVars>
          <dgm:chMax val="1"/>
          <dgm:bulletEnabled val="1"/>
        </dgm:presLayoutVars>
      </dgm:prSet>
      <dgm:spPr/>
      <dgm:t>
        <a:bodyPr/>
        <a:lstStyle/>
        <a:p>
          <a:endParaRPr lang="en-US"/>
        </a:p>
      </dgm:t>
    </dgm:pt>
    <dgm:pt modelId="{8638C99D-39EE-4946-9F15-003802320929}" type="pres">
      <dgm:prSet presAssocID="{61DBC7D1-3C39-4910-8F08-75C884EEA1AE}" presName="descendantText" presStyleLbl="alignAccFollowNode1" presStyleIdx="0" presStyleCnt="8">
        <dgm:presLayoutVars>
          <dgm:bulletEnabled val="1"/>
        </dgm:presLayoutVars>
      </dgm:prSet>
      <dgm:spPr/>
      <dgm:t>
        <a:bodyPr/>
        <a:lstStyle/>
        <a:p>
          <a:endParaRPr lang="en-US"/>
        </a:p>
      </dgm:t>
    </dgm:pt>
    <dgm:pt modelId="{F37849C9-D30E-42F0-822C-2785638EBB6B}" type="pres">
      <dgm:prSet presAssocID="{CF4FFA60-6EB7-45E1-AF0A-4EB8B9B5428A}" presName="sp" presStyleCnt="0"/>
      <dgm:spPr/>
    </dgm:pt>
    <dgm:pt modelId="{E9F262FA-47CF-4857-8939-DD3BDF761BDB}" type="pres">
      <dgm:prSet presAssocID="{B1C33770-63F7-4AA5-BB09-FB7BBE7BB6AD}" presName="linNode" presStyleCnt="0"/>
      <dgm:spPr/>
    </dgm:pt>
    <dgm:pt modelId="{3AFAA11A-41C1-4269-AC06-3AC1CB54C318}" type="pres">
      <dgm:prSet presAssocID="{B1C33770-63F7-4AA5-BB09-FB7BBE7BB6AD}" presName="parentText" presStyleLbl="node1" presStyleIdx="1" presStyleCnt="8" custScaleX="83003">
        <dgm:presLayoutVars>
          <dgm:chMax val="1"/>
          <dgm:bulletEnabled val="1"/>
        </dgm:presLayoutVars>
      </dgm:prSet>
      <dgm:spPr/>
      <dgm:t>
        <a:bodyPr/>
        <a:lstStyle/>
        <a:p>
          <a:endParaRPr lang="en-US"/>
        </a:p>
      </dgm:t>
    </dgm:pt>
    <dgm:pt modelId="{0637D555-6C83-4266-82FE-21A8E3C13407}" type="pres">
      <dgm:prSet presAssocID="{B1C33770-63F7-4AA5-BB09-FB7BBE7BB6AD}" presName="descendantText" presStyleLbl="alignAccFollowNode1" presStyleIdx="1" presStyleCnt="8">
        <dgm:presLayoutVars>
          <dgm:bulletEnabled val="1"/>
        </dgm:presLayoutVars>
      </dgm:prSet>
      <dgm:spPr/>
      <dgm:t>
        <a:bodyPr/>
        <a:lstStyle/>
        <a:p>
          <a:endParaRPr lang="en-US"/>
        </a:p>
      </dgm:t>
    </dgm:pt>
    <dgm:pt modelId="{F47326D4-DE51-4482-BCE4-AF535ED1CF13}" type="pres">
      <dgm:prSet presAssocID="{1856EBB6-A8BE-498C-8A23-43B655925A20}" presName="sp" presStyleCnt="0"/>
      <dgm:spPr/>
    </dgm:pt>
    <dgm:pt modelId="{69E8F625-853F-4D06-852E-8A98B7A91F9E}" type="pres">
      <dgm:prSet presAssocID="{E657F2A1-A5C9-4FB4-B663-CC8E0258B097}" presName="linNode" presStyleCnt="0"/>
      <dgm:spPr/>
    </dgm:pt>
    <dgm:pt modelId="{3C34AE6D-9DB2-450F-9539-77C171E4F657}" type="pres">
      <dgm:prSet presAssocID="{E657F2A1-A5C9-4FB4-B663-CC8E0258B097}" presName="parentText" presStyleLbl="node1" presStyleIdx="2" presStyleCnt="8" custScaleX="83003">
        <dgm:presLayoutVars>
          <dgm:chMax val="1"/>
          <dgm:bulletEnabled val="1"/>
        </dgm:presLayoutVars>
      </dgm:prSet>
      <dgm:spPr/>
      <dgm:t>
        <a:bodyPr/>
        <a:lstStyle/>
        <a:p>
          <a:endParaRPr lang="en-US"/>
        </a:p>
      </dgm:t>
    </dgm:pt>
    <dgm:pt modelId="{14D7954B-7DB8-4EA6-A2F3-68F91D9459ED}" type="pres">
      <dgm:prSet presAssocID="{E657F2A1-A5C9-4FB4-B663-CC8E0258B097}" presName="descendantText" presStyleLbl="alignAccFollowNode1" presStyleIdx="2" presStyleCnt="8">
        <dgm:presLayoutVars>
          <dgm:bulletEnabled val="1"/>
        </dgm:presLayoutVars>
      </dgm:prSet>
      <dgm:spPr/>
      <dgm:t>
        <a:bodyPr/>
        <a:lstStyle/>
        <a:p>
          <a:endParaRPr lang="en-US"/>
        </a:p>
      </dgm:t>
    </dgm:pt>
    <dgm:pt modelId="{90506269-0BBB-4923-982F-D9FC9050BDB8}" type="pres">
      <dgm:prSet presAssocID="{DE2F961E-D692-4003-B8B4-36D82503C48C}" presName="sp" presStyleCnt="0"/>
      <dgm:spPr/>
    </dgm:pt>
    <dgm:pt modelId="{018E846A-6931-4AE9-AB88-2BF297583A93}" type="pres">
      <dgm:prSet presAssocID="{01B0A6E5-F073-4C2C-AB10-411DB9652923}" presName="linNode" presStyleCnt="0"/>
      <dgm:spPr/>
    </dgm:pt>
    <dgm:pt modelId="{92DDECC1-AE7E-416E-9E36-2234F0081A5F}" type="pres">
      <dgm:prSet presAssocID="{01B0A6E5-F073-4C2C-AB10-411DB9652923}" presName="parentText" presStyleLbl="node1" presStyleIdx="3" presStyleCnt="8" custScaleX="84602">
        <dgm:presLayoutVars>
          <dgm:chMax val="1"/>
          <dgm:bulletEnabled val="1"/>
        </dgm:presLayoutVars>
      </dgm:prSet>
      <dgm:spPr/>
      <dgm:t>
        <a:bodyPr/>
        <a:lstStyle/>
        <a:p>
          <a:endParaRPr lang="en-US"/>
        </a:p>
      </dgm:t>
    </dgm:pt>
    <dgm:pt modelId="{85539AEE-24EA-46F1-815C-90AD2240578A}" type="pres">
      <dgm:prSet presAssocID="{01B0A6E5-F073-4C2C-AB10-411DB9652923}" presName="descendantText" presStyleLbl="alignAccFollowNode1" presStyleIdx="3" presStyleCnt="8">
        <dgm:presLayoutVars>
          <dgm:bulletEnabled val="1"/>
        </dgm:presLayoutVars>
      </dgm:prSet>
      <dgm:spPr/>
      <dgm:t>
        <a:bodyPr/>
        <a:lstStyle/>
        <a:p>
          <a:endParaRPr lang="en-US"/>
        </a:p>
      </dgm:t>
    </dgm:pt>
    <dgm:pt modelId="{24DD5BB8-BF02-42E6-9164-C9F401A986E9}" type="pres">
      <dgm:prSet presAssocID="{BBB314CC-8E1E-40FA-8E2D-ACBC11623C31}" presName="sp" presStyleCnt="0"/>
      <dgm:spPr/>
    </dgm:pt>
    <dgm:pt modelId="{8AD9920D-F292-44F2-8D6B-85C2399AC9CC}" type="pres">
      <dgm:prSet presAssocID="{F0CBE11E-8594-4DE9-A30C-A607145B23FC}" presName="linNode" presStyleCnt="0"/>
      <dgm:spPr/>
    </dgm:pt>
    <dgm:pt modelId="{42D5AF4E-73F7-455F-A5E5-40736DF5ECA5}" type="pres">
      <dgm:prSet presAssocID="{F0CBE11E-8594-4DE9-A30C-A607145B23FC}" presName="parentText" presStyleLbl="node1" presStyleIdx="4" presStyleCnt="8" custScaleX="84602">
        <dgm:presLayoutVars>
          <dgm:chMax val="1"/>
          <dgm:bulletEnabled val="1"/>
        </dgm:presLayoutVars>
      </dgm:prSet>
      <dgm:spPr/>
      <dgm:t>
        <a:bodyPr/>
        <a:lstStyle/>
        <a:p>
          <a:endParaRPr lang="en-US"/>
        </a:p>
      </dgm:t>
    </dgm:pt>
    <dgm:pt modelId="{D2ABA3B4-328E-4A82-8508-A90B71B84E29}" type="pres">
      <dgm:prSet presAssocID="{F0CBE11E-8594-4DE9-A30C-A607145B23FC}" presName="descendantText" presStyleLbl="alignAccFollowNode1" presStyleIdx="4" presStyleCnt="8">
        <dgm:presLayoutVars>
          <dgm:bulletEnabled val="1"/>
        </dgm:presLayoutVars>
      </dgm:prSet>
      <dgm:spPr/>
      <dgm:t>
        <a:bodyPr/>
        <a:lstStyle/>
        <a:p>
          <a:endParaRPr lang="en-US"/>
        </a:p>
      </dgm:t>
    </dgm:pt>
    <dgm:pt modelId="{EE0C6AF1-6446-456D-B774-F298E24F861F}" type="pres">
      <dgm:prSet presAssocID="{BED993C2-F0E0-4510-9427-CAAD43521240}" presName="sp" presStyleCnt="0"/>
      <dgm:spPr/>
    </dgm:pt>
    <dgm:pt modelId="{E652E601-6F82-4FBF-A0BE-EF442CE4C948}" type="pres">
      <dgm:prSet presAssocID="{2AA281F9-3EA0-4EB0-8099-B7A9C0A58020}" presName="linNode" presStyleCnt="0"/>
      <dgm:spPr/>
    </dgm:pt>
    <dgm:pt modelId="{737E6987-7E3C-41C6-9CF3-306190C47F1B}" type="pres">
      <dgm:prSet presAssocID="{2AA281F9-3EA0-4EB0-8099-B7A9C0A58020}" presName="parentText" presStyleLbl="node1" presStyleIdx="5" presStyleCnt="8" custScaleX="84602">
        <dgm:presLayoutVars>
          <dgm:chMax val="1"/>
          <dgm:bulletEnabled val="1"/>
        </dgm:presLayoutVars>
      </dgm:prSet>
      <dgm:spPr/>
      <dgm:t>
        <a:bodyPr/>
        <a:lstStyle/>
        <a:p>
          <a:endParaRPr lang="en-US"/>
        </a:p>
      </dgm:t>
    </dgm:pt>
    <dgm:pt modelId="{5695F94D-5739-41EE-89AA-0ECE905D7C14}" type="pres">
      <dgm:prSet presAssocID="{2AA281F9-3EA0-4EB0-8099-B7A9C0A58020}" presName="descendantText" presStyleLbl="alignAccFollowNode1" presStyleIdx="5" presStyleCnt="8">
        <dgm:presLayoutVars>
          <dgm:bulletEnabled val="1"/>
        </dgm:presLayoutVars>
      </dgm:prSet>
      <dgm:spPr/>
      <dgm:t>
        <a:bodyPr/>
        <a:lstStyle/>
        <a:p>
          <a:endParaRPr lang="en-US"/>
        </a:p>
      </dgm:t>
    </dgm:pt>
    <dgm:pt modelId="{D7365F44-92C9-4D78-870C-E83A9AE8BEE8}" type="pres">
      <dgm:prSet presAssocID="{897A62FE-D2DD-4E2E-8350-4A0AFA814D3A}" presName="sp" presStyleCnt="0"/>
      <dgm:spPr/>
    </dgm:pt>
    <dgm:pt modelId="{FA1A7CB3-E2BD-4D14-929C-83294A360267}" type="pres">
      <dgm:prSet presAssocID="{37689A0D-5711-43D1-AEC7-4389FB5EA126}" presName="linNode" presStyleCnt="0"/>
      <dgm:spPr/>
    </dgm:pt>
    <dgm:pt modelId="{C6B92EF9-76D0-48F5-AE29-754B275D9DA1}" type="pres">
      <dgm:prSet presAssocID="{37689A0D-5711-43D1-AEC7-4389FB5EA126}" presName="parentText" presStyleLbl="node1" presStyleIdx="6" presStyleCnt="8" custScaleX="84602">
        <dgm:presLayoutVars>
          <dgm:chMax val="1"/>
          <dgm:bulletEnabled val="1"/>
        </dgm:presLayoutVars>
      </dgm:prSet>
      <dgm:spPr/>
      <dgm:t>
        <a:bodyPr/>
        <a:lstStyle/>
        <a:p>
          <a:endParaRPr lang="en-US"/>
        </a:p>
      </dgm:t>
    </dgm:pt>
    <dgm:pt modelId="{7B5107A9-8DA8-4B64-82A6-35209F1D5BC7}" type="pres">
      <dgm:prSet presAssocID="{37689A0D-5711-43D1-AEC7-4389FB5EA126}" presName="descendantText" presStyleLbl="alignAccFollowNode1" presStyleIdx="6" presStyleCnt="8">
        <dgm:presLayoutVars>
          <dgm:bulletEnabled val="1"/>
        </dgm:presLayoutVars>
      </dgm:prSet>
      <dgm:spPr/>
      <dgm:t>
        <a:bodyPr/>
        <a:lstStyle/>
        <a:p>
          <a:endParaRPr lang="en-US"/>
        </a:p>
      </dgm:t>
    </dgm:pt>
    <dgm:pt modelId="{3C4CE3BB-D39B-4985-9F37-4650AD8C588F}" type="pres">
      <dgm:prSet presAssocID="{59A07C99-7D1A-4F6D-85C3-2559295F18B0}" presName="sp" presStyleCnt="0"/>
      <dgm:spPr/>
    </dgm:pt>
    <dgm:pt modelId="{4ABA9211-DABB-49A2-B7E9-3C762309D545}" type="pres">
      <dgm:prSet presAssocID="{F7B7A6D3-C8F9-4326-98BC-790AA75D4319}" presName="linNode" presStyleCnt="0"/>
      <dgm:spPr/>
    </dgm:pt>
    <dgm:pt modelId="{38DDDDA9-3DA1-4AD8-8E99-B56EE77EC4F6}" type="pres">
      <dgm:prSet presAssocID="{F7B7A6D3-C8F9-4326-98BC-790AA75D4319}" presName="parentText" presStyleLbl="node1" presStyleIdx="7" presStyleCnt="8" custScaleX="85121">
        <dgm:presLayoutVars>
          <dgm:chMax val="1"/>
          <dgm:bulletEnabled val="1"/>
        </dgm:presLayoutVars>
      </dgm:prSet>
      <dgm:spPr/>
      <dgm:t>
        <a:bodyPr/>
        <a:lstStyle/>
        <a:p>
          <a:endParaRPr lang="en-US"/>
        </a:p>
      </dgm:t>
    </dgm:pt>
    <dgm:pt modelId="{0F4AD257-D8DF-4700-98DB-90E49116FDDF}" type="pres">
      <dgm:prSet presAssocID="{F7B7A6D3-C8F9-4326-98BC-790AA75D4319}" presName="descendantText" presStyleLbl="alignAccFollowNode1" presStyleIdx="7" presStyleCnt="8">
        <dgm:presLayoutVars>
          <dgm:bulletEnabled val="1"/>
        </dgm:presLayoutVars>
      </dgm:prSet>
      <dgm:spPr/>
      <dgm:t>
        <a:bodyPr/>
        <a:lstStyle/>
        <a:p>
          <a:endParaRPr lang="en-US"/>
        </a:p>
      </dgm:t>
    </dgm:pt>
  </dgm:ptLst>
  <dgm:cxnLst>
    <dgm:cxn modelId="{87F5FA94-46DE-4F67-A8EB-61E4F76CB27D}" type="presOf" srcId="{37689A0D-5711-43D1-AEC7-4389FB5EA126}" destId="{C6B92EF9-76D0-48F5-AE29-754B275D9DA1}" srcOrd="0" destOrd="0" presId="urn:microsoft.com/office/officeart/2005/8/layout/vList5"/>
    <dgm:cxn modelId="{E9CDD506-94D0-4552-9D89-C8CB0913556D}" type="presOf" srcId="{01B0A6E5-F073-4C2C-AB10-411DB9652923}" destId="{92DDECC1-AE7E-416E-9E36-2234F0081A5F}" srcOrd="0" destOrd="0" presId="urn:microsoft.com/office/officeart/2005/8/layout/vList5"/>
    <dgm:cxn modelId="{9A2C78F5-8AD9-4108-864A-E868D5C30A56}" srcId="{34835366-655C-4C70-B9C0-5E26B2D6F344}" destId="{2AA281F9-3EA0-4EB0-8099-B7A9C0A58020}" srcOrd="5" destOrd="0" parTransId="{CD2A72EC-DCDD-4679-BBFA-DA9ABC2070AF}" sibTransId="{897A62FE-D2DD-4E2E-8350-4A0AFA814D3A}"/>
    <dgm:cxn modelId="{56DFE10B-34E1-4C97-8594-8568AE1E51DC}" type="presOf" srcId="{4FFA3643-A6D3-40CD-A1E6-CA543F1ABB43}" destId="{8638C99D-39EE-4946-9F15-003802320929}" srcOrd="0" destOrd="0" presId="urn:microsoft.com/office/officeart/2005/8/layout/vList5"/>
    <dgm:cxn modelId="{F0EDEF9F-2488-4636-9162-46C6055531D8}" type="presOf" srcId="{5BD89AC0-DF3F-4901-AB27-A278E880786E}" destId="{14D7954B-7DB8-4EA6-A2F3-68F91D9459ED}" srcOrd="0" destOrd="0" presId="urn:microsoft.com/office/officeart/2005/8/layout/vList5"/>
    <dgm:cxn modelId="{3D4AA73F-8AE2-4568-A231-4D1B379ED12A}" srcId="{37689A0D-5711-43D1-AEC7-4389FB5EA126}" destId="{4F95C9F2-6D40-40EA-AD7A-0686D750612A}" srcOrd="0" destOrd="0" parTransId="{22B4E0DC-9838-49C6-A517-174E12B574C1}" sibTransId="{81D5374F-7C3D-45C5-A8C3-BF67F8948B23}"/>
    <dgm:cxn modelId="{A210C6DF-2254-4833-AAD9-0B271BC8036A}" type="presOf" srcId="{F0CBE11E-8594-4DE9-A30C-A607145B23FC}" destId="{42D5AF4E-73F7-455F-A5E5-40736DF5ECA5}" srcOrd="0" destOrd="0" presId="urn:microsoft.com/office/officeart/2005/8/layout/vList5"/>
    <dgm:cxn modelId="{C5165362-0193-4C28-A2DF-4CC038011882}" srcId="{34835366-655C-4C70-B9C0-5E26B2D6F344}" destId="{B1C33770-63F7-4AA5-BB09-FB7BBE7BB6AD}" srcOrd="1" destOrd="0" parTransId="{19E064CA-8477-4AC6-8957-F17CE0B7751E}" sibTransId="{1856EBB6-A8BE-498C-8A23-43B655925A20}"/>
    <dgm:cxn modelId="{969650F9-BD8F-4ADC-88F0-1D9A6AB28353}" srcId="{E657F2A1-A5C9-4FB4-B663-CC8E0258B097}" destId="{5BD89AC0-DF3F-4901-AB27-A278E880786E}" srcOrd="0" destOrd="0" parTransId="{AFC84369-25D7-46ED-96A4-F94C3A84E220}" sibTransId="{88034677-216A-4E4C-A539-4DB4024A82F8}"/>
    <dgm:cxn modelId="{2377A523-FE90-4FF0-A8A5-F22A4D829DD4}" srcId="{B1C33770-63F7-4AA5-BB09-FB7BBE7BB6AD}" destId="{D3ACA5CB-EAB1-43DE-B048-BC17614AD48E}" srcOrd="0" destOrd="0" parTransId="{55D96013-B032-4C1E-927E-055A8BA83377}" sibTransId="{3DC26556-816E-4C6E-BFC3-A26CD84BF641}"/>
    <dgm:cxn modelId="{CE6785FB-7497-4F5A-B460-AEB680D02F38}" type="presOf" srcId="{34835366-655C-4C70-B9C0-5E26B2D6F344}" destId="{29CDA063-7619-4B1D-95C3-DCA148CFBE83}" srcOrd="0" destOrd="0" presId="urn:microsoft.com/office/officeart/2005/8/layout/vList5"/>
    <dgm:cxn modelId="{09B538B4-F8AE-4C2B-B1DF-049143A855E5}" srcId="{F0CBE11E-8594-4DE9-A30C-A607145B23FC}" destId="{5F516ADD-1AFC-4D5E-85EE-854406D010FD}" srcOrd="0" destOrd="0" parTransId="{353229FF-7E85-460C-96E5-136045814B96}" sibTransId="{CED22D0D-EB72-42EF-A90E-D32F221C4048}"/>
    <dgm:cxn modelId="{AC3304F0-A5B9-4809-9170-90D483A75867}" type="presOf" srcId="{F7B7A6D3-C8F9-4326-98BC-790AA75D4319}" destId="{38DDDDA9-3DA1-4AD8-8E99-B56EE77EC4F6}" srcOrd="0" destOrd="0" presId="urn:microsoft.com/office/officeart/2005/8/layout/vList5"/>
    <dgm:cxn modelId="{0C7658A2-48DE-4A37-9D0B-0C6BCB778D50}" type="presOf" srcId="{4F95C9F2-6D40-40EA-AD7A-0686D750612A}" destId="{7B5107A9-8DA8-4B64-82A6-35209F1D5BC7}" srcOrd="0" destOrd="0" presId="urn:microsoft.com/office/officeart/2005/8/layout/vList5"/>
    <dgm:cxn modelId="{2D7DEC9D-09FE-4A24-9A4A-775731208D2E}" srcId="{34835366-655C-4C70-B9C0-5E26B2D6F344}" destId="{61DBC7D1-3C39-4910-8F08-75C884EEA1AE}" srcOrd="0" destOrd="0" parTransId="{9680E8B7-76ED-4D02-A1E8-4DB3FA216FE4}" sibTransId="{CF4FFA60-6EB7-45E1-AF0A-4EB8B9B5428A}"/>
    <dgm:cxn modelId="{0E852CB6-93A2-4848-8845-B0C2A5C98C4A}" type="presOf" srcId="{FBBA0530-9920-46BC-B753-093A79B9CDDC}" destId="{0F4AD257-D8DF-4700-98DB-90E49116FDDF}" srcOrd="0" destOrd="0" presId="urn:microsoft.com/office/officeart/2005/8/layout/vList5"/>
    <dgm:cxn modelId="{7A58FAF8-DFE7-49BB-8291-96EF8BCBA193}" type="presOf" srcId="{B1C33770-63F7-4AA5-BB09-FB7BBE7BB6AD}" destId="{3AFAA11A-41C1-4269-AC06-3AC1CB54C318}" srcOrd="0" destOrd="0" presId="urn:microsoft.com/office/officeart/2005/8/layout/vList5"/>
    <dgm:cxn modelId="{7132E97D-E078-4CC7-AE17-B0CD334D04CF}" type="presOf" srcId="{319123F6-B05F-41FE-A1B3-004F470116BC}" destId="{5695F94D-5739-41EE-89AA-0ECE905D7C14}" srcOrd="0" destOrd="0" presId="urn:microsoft.com/office/officeart/2005/8/layout/vList5"/>
    <dgm:cxn modelId="{2470925B-3917-4E96-BB73-9983C7D8E16B}" type="presOf" srcId="{61DBC7D1-3C39-4910-8F08-75C884EEA1AE}" destId="{DF763596-16F1-44C5-B091-0DD2A0E5539C}" srcOrd="0" destOrd="0" presId="urn:microsoft.com/office/officeart/2005/8/layout/vList5"/>
    <dgm:cxn modelId="{0FE67250-A965-45B3-84C8-18139824C141}" type="presOf" srcId="{D3ACA5CB-EAB1-43DE-B048-BC17614AD48E}" destId="{0637D555-6C83-4266-82FE-21A8E3C13407}" srcOrd="0" destOrd="0" presId="urn:microsoft.com/office/officeart/2005/8/layout/vList5"/>
    <dgm:cxn modelId="{66325CE1-F769-4C09-9C12-36BF46A4DDDB}" srcId="{61DBC7D1-3C39-4910-8F08-75C884EEA1AE}" destId="{4FFA3643-A6D3-40CD-A1E6-CA543F1ABB43}" srcOrd="0" destOrd="0" parTransId="{ED7BD6E5-80D1-46A6-8ECD-C1F52843002E}" sibTransId="{3585D790-65FE-46E2-A6B1-F2F0BE67D596}"/>
    <dgm:cxn modelId="{71A9DD78-2D6A-44C2-907D-AEA0F31029B1}" srcId="{2AA281F9-3EA0-4EB0-8099-B7A9C0A58020}" destId="{319123F6-B05F-41FE-A1B3-004F470116BC}" srcOrd="0" destOrd="0" parTransId="{FADCEEE0-8265-4A0B-BAC0-7B0BF01074B3}" sibTransId="{BE76863E-B165-4B35-8F04-65D6E4092E5C}"/>
    <dgm:cxn modelId="{501BCFED-3452-4F5A-B439-A847D236EAD3}" srcId="{34835366-655C-4C70-B9C0-5E26B2D6F344}" destId="{01B0A6E5-F073-4C2C-AB10-411DB9652923}" srcOrd="3" destOrd="0" parTransId="{8A6ED0C3-B01B-48AC-BC0D-DB5242451A4D}" sibTransId="{BBB314CC-8E1E-40FA-8E2D-ACBC11623C31}"/>
    <dgm:cxn modelId="{9FE6375B-D7D5-4967-8E95-7E301FBD8F39}" srcId="{34835366-655C-4C70-B9C0-5E26B2D6F344}" destId="{E657F2A1-A5C9-4FB4-B663-CC8E0258B097}" srcOrd="2" destOrd="0" parTransId="{B73ED934-5749-43E8-8C4C-4F8DDD390758}" sibTransId="{DE2F961E-D692-4003-B8B4-36D82503C48C}"/>
    <dgm:cxn modelId="{24AD7416-CB7F-461E-ACAC-6C6BB53A05CA}" srcId="{34835366-655C-4C70-B9C0-5E26B2D6F344}" destId="{37689A0D-5711-43D1-AEC7-4389FB5EA126}" srcOrd="6" destOrd="0" parTransId="{CC32F7C8-799F-409B-9316-D2E142263E81}" sibTransId="{59A07C99-7D1A-4F6D-85C3-2559295F18B0}"/>
    <dgm:cxn modelId="{47F4215F-DAF1-42EA-817E-9DEF8BA8D3DE}" srcId="{01B0A6E5-F073-4C2C-AB10-411DB9652923}" destId="{97E75C4A-5140-4FC1-9EE6-00D31F9E4401}" srcOrd="0" destOrd="0" parTransId="{DCCB2DAD-D325-44BE-8785-9A1AA73D2110}" sibTransId="{9758D5BB-4458-4810-8045-D5AA36925EC9}"/>
    <dgm:cxn modelId="{9EAB35C0-5204-4E0D-9F2E-CE8DBA4A0E86}" type="presOf" srcId="{2AA281F9-3EA0-4EB0-8099-B7A9C0A58020}" destId="{737E6987-7E3C-41C6-9CF3-306190C47F1B}" srcOrd="0" destOrd="0" presId="urn:microsoft.com/office/officeart/2005/8/layout/vList5"/>
    <dgm:cxn modelId="{2723BE07-FA1A-4FD9-B4DA-AE38F5C3C92F}" srcId="{F7B7A6D3-C8F9-4326-98BC-790AA75D4319}" destId="{FBBA0530-9920-46BC-B753-093A79B9CDDC}" srcOrd="0" destOrd="0" parTransId="{96019995-19E9-49E9-8F66-91E08362C674}" sibTransId="{761FB988-6F54-43A5-8A6B-95A4FC90B8E7}"/>
    <dgm:cxn modelId="{0A62CDA2-130B-4DC8-93CD-276F9C4F0349}" type="presOf" srcId="{97E75C4A-5140-4FC1-9EE6-00D31F9E4401}" destId="{85539AEE-24EA-46F1-815C-90AD2240578A}" srcOrd="0" destOrd="0" presId="urn:microsoft.com/office/officeart/2005/8/layout/vList5"/>
    <dgm:cxn modelId="{E673A898-980C-4F8C-99B9-B5EA701EB326}" type="presOf" srcId="{E657F2A1-A5C9-4FB4-B663-CC8E0258B097}" destId="{3C34AE6D-9DB2-450F-9539-77C171E4F657}" srcOrd="0" destOrd="0" presId="urn:microsoft.com/office/officeart/2005/8/layout/vList5"/>
    <dgm:cxn modelId="{965FE78E-BEC9-406D-B0D8-9C16812A8150}" srcId="{34835366-655C-4C70-B9C0-5E26B2D6F344}" destId="{F0CBE11E-8594-4DE9-A30C-A607145B23FC}" srcOrd="4" destOrd="0" parTransId="{FDD725D3-17D6-4790-89BA-E5370DC9983C}" sibTransId="{BED993C2-F0E0-4510-9427-CAAD43521240}"/>
    <dgm:cxn modelId="{F6D3DEDD-E35A-48D5-813F-AD630592DC32}" srcId="{34835366-655C-4C70-B9C0-5E26B2D6F344}" destId="{F7B7A6D3-C8F9-4326-98BC-790AA75D4319}" srcOrd="7" destOrd="0" parTransId="{644FBFF5-4F94-4F4E-8F60-744E2BC75774}" sibTransId="{86A4DAFE-E6BC-4F31-A38F-3C29AD275045}"/>
    <dgm:cxn modelId="{32EDDD2E-075D-4F43-AE5F-25B04E8699EB}" type="presOf" srcId="{5F516ADD-1AFC-4D5E-85EE-854406D010FD}" destId="{D2ABA3B4-328E-4A82-8508-A90B71B84E29}" srcOrd="0" destOrd="0" presId="urn:microsoft.com/office/officeart/2005/8/layout/vList5"/>
    <dgm:cxn modelId="{B1B74ECA-1183-4429-9AA0-01D99726C6B3}" type="presParOf" srcId="{29CDA063-7619-4B1D-95C3-DCA148CFBE83}" destId="{FB23016B-E726-4002-94BE-0671D746C833}" srcOrd="0" destOrd="0" presId="urn:microsoft.com/office/officeart/2005/8/layout/vList5"/>
    <dgm:cxn modelId="{6CB1A9F0-E65E-4500-8AC3-9F8AAEF80CAE}" type="presParOf" srcId="{FB23016B-E726-4002-94BE-0671D746C833}" destId="{DF763596-16F1-44C5-B091-0DD2A0E5539C}" srcOrd="0" destOrd="0" presId="urn:microsoft.com/office/officeart/2005/8/layout/vList5"/>
    <dgm:cxn modelId="{02A56D45-288A-46A4-A169-59571E58CE92}" type="presParOf" srcId="{FB23016B-E726-4002-94BE-0671D746C833}" destId="{8638C99D-39EE-4946-9F15-003802320929}" srcOrd="1" destOrd="0" presId="urn:microsoft.com/office/officeart/2005/8/layout/vList5"/>
    <dgm:cxn modelId="{8238DC8D-F86D-410B-863A-965C62E5325C}" type="presParOf" srcId="{29CDA063-7619-4B1D-95C3-DCA148CFBE83}" destId="{F37849C9-D30E-42F0-822C-2785638EBB6B}" srcOrd="1" destOrd="0" presId="urn:microsoft.com/office/officeart/2005/8/layout/vList5"/>
    <dgm:cxn modelId="{245808EA-991A-49F7-9DE9-B674D03F777D}" type="presParOf" srcId="{29CDA063-7619-4B1D-95C3-DCA148CFBE83}" destId="{E9F262FA-47CF-4857-8939-DD3BDF761BDB}" srcOrd="2" destOrd="0" presId="urn:microsoft.com/office/officeart/2005/8/layout/vList5"/>
    <dgm:cxn modelId="{098EC4DC-98F7-4C12-B116-1E7BCD4E9D52}" type="presParOf" srcId="{E9F262FA-47CF-4857-8939-DD3BDF761BDB}" destId="{3AFAA11A-41C1-4269-AC06-3AC1CB54C318}" srcOrd="0" destOrd="0" presId="urn:microsoft.com/office/officeart/2005/8/layout/vList5"/>
    <dgm:cxn modelId="{79521352-6C1A-4499-AE94-6BED9706BC58}" type="presParOf" srcId="{E9F262FA-47CF-4857-8939-DD3BDF761BDB}" destId="{0637D555-6C83-4266-82FE-21A8E3C13407}" srcOrd="1" destOrd="0" presId="urn:microsoft.com/office/officeart/2005/8/layout/vList5"/>
    <dgm:cxn modelId="{AE0DE21A-E28F-4E7D-A9EE-450345A3626C}" type="presParOf" srcId="{29CDA063-7619-4B1D-95C3-DCA148CFBE83}" destId="{F47326D4-DE51-4482-BCE4-AF535ED1CF13}" srcOrd="3" destOrd="0" presId="urn:microsoft.com/office/officeart/2005/8/layout/vList5"/>
    <dgm:cxn modelId="{2838D77E-ECB3-4DB3-99C7-8BD1C1797AB7}" type="presParOf" srcId="{29CDA063-7619-4B1D-95C3-DCA148CFBE83}" destId="{69E8F625-853F-4D06-852E-8A98B7A91F9E}" srcOrd="4" destOrd="0" presId="urn:microsoft.com/office/officeart/2005/8/layout/vList5"/>
    <dgm:cxn modelId="{4FB0BA45-A014-4C17-B8E6-068D59CAFDC1}" type="presParOf" srcId="{69E8F625-853F-4D06-852E-8A98B7A91F9E}" destId="{3C34AE6D-9DB2-450F-9539-77C171E4F657}" srcOrd="0" destOrd="0" presId="urn:microsoft.com/office/officeart/2005/8/layout/vList5"/>
    <dgm:cxn modelId="{1B506AAA-8200-41FE-8375-C6417CA76536}" type="presParOf" srcId="{69E8F625-853F-4D06-852E-8A98B7A91F9E}" destId="{14D7954B-7DB8-4EA6-A2F3-68F91D9459ED}" srcOrd="1" destOrd="0" presId="urn:microsoft.com/office/officeart/2005/8/layout/vList5"/>
    <dgm:cxn modelId="{9F54A132-254F-455A-882B-AD52D8EEC142}" type="presParOf" srcId="{29CDA063-7619-4B1D-95C3-DCA148CFBE83}" destId="{90506269-0BBB-4923-982F-D9FC9050BDB8}" srcOrd="5" destOrd="0" presId="urn:microsoft.com/office/officeart/2005/8/layout/vList5"/>
    <dgm:cxn modelId="{363D8FC5-1285-452A-ACCB-517FDE178AD3}" type="presParOf" srcId="{29CDA063-7619-4B1D-95C3-DCA148CFBE83}" destId="{018E846A-6931-4AE9-AB88-2BF297583A93}" srcOrd="6" destOrd="0" presId="urn:microsoft.com/office/officeart/2005/8/layout/vList5"/>
    <dgm:cxn modelId="{A7311999-BB1A-4389-9B47-D3A5CBE8EE6A}" type="presParOf" srcId="{018E846A-6931-4AE9-AB88-2BF297583A93}" destId="{92DDECC1-AE7E-416E-9E36-2234F0081A5F}" srcOrd="0" destOrd="0" presId="urn:microsoft.com/office/officeart/2005/8/layout/vList5"/>
    <dgm:cxn modelId="{49780ABE-B510-4737-9DC5-6179445D4EC8}" type="presParOf" srcId="{018E846A-6931-4AE9-AB88-2BF297583A93}" destId="{85539AEE-24EA-46F1-815C-90AD2240578A}" srcOrd="1" destOrd="0" presId="urn:microsoft.com/office/officeart/2005/8/layout/vList5"/>
    <dgm:cxn modelId="{969486D8-0321-4EA4-88A6-46DBF29AFACF}" type="presParOf" srcId="{29CDA063-7619-4B1D-95C3-DCA148CFBE83}" destId="{24DD5BB8-BF02-42E6-9164-C9F401A986E9}" srcOrd="7" destOrd="0" presId="urn:microsoft.com/office/officeart/2005/8/layout/vList5"/>
    <dgm:cxn modelId="{3313994F-11B9-4718-B2A9-424B501DD42B}" type="presParOf" srcId="{29CDA063-7619-4B1D-95C3-DCA148CFBE83}" destId="{8AD9920D-F292-44F2-8D6B-85C2399AC9CC}" srcOrd="8" destOrd="0" presId="urn:microsoft.com/office/officeart/2005/8/layout/vList5"/>
    <dgm:cxn modelId="{6B0E6A11-8BD4-4BCC-9824-179B8D4D1C42}" type="presParOf" srcId="{8AD9920D-F292-44F2-8D6B-85C2399AC9CC}" destId="{42D5AF4E-73F7-455F-A5E5-40736DF5ECA5}" srcOrd="0" destOrd="0" presId="urn:microsoft.com/office/officeart/2005/8/layout/vList5"/>
    <dgm:cxn modelId="{A360C483-ACE4-4DA0-93A9-D4C20EF9F31D}" type="presParOf" srcId="{8AD9920D-F292-44F2-8D6B-85C2399AC9CC}" destId="{D2ABA3B4-328E-4A82-8508-A90B71B84E29}" srcOrd="1" destOrd="0" presId="urn:microsoft.com/office/officeart/2005/8/layout/vList5"/>
    <dgm:cxn modelId="{D2F89F50-DA06-40FE-9384-54DDBE9D5994}" type="presParOf" srcId="{29CDA063-7619-4B1D-95C3-DCA148CFBE83}" destId="{EE0C6AF1-6446-456D-B774-F298E24F861F}" srcOrd="9" destOrd="0" presId="urn:microsoft.com/office/officeart/2005/8/layout/vList5"/>
    <dgm:cxn modelId="{498C9B77-8102-4A02-9A01-7C8724ADC17A}" type="presParOf" srcId="{29CDA063-7619-4B1D-95C3-DCA148CFBE83}" destId="{E652E601-6F82-4FBF-A0BE-EF442CE4C948}" srcOrd="10" destOrd="0" presId="urn:microsoft.com/office/officeart/2005/8/layout/vList5"/>
    <dgm:cxn modelId="{1E3C0973-E92F-422A-A6C0-05788AE2D9A2}" type="presParOf" srcId="{E652E601-6F82-4FBF-A0BE-EF442CE4C948}" destId="{737E6987-7E3C-41C6-9CF3-306190C47F1B}" srcOrd="0" destOrd="0" presId="urn:microsoft.com/office/officeart/2005/8/layout/vList5"/>
    <dgm:cxn modelId="{28654E3E-2CE8-4886-9DE3-D6E7745C04FA}" type="presParOf" srcId="{E652E601-6F82-4FBF-A0BE-EF442CE4C948}" destId="{5695F94D-5739-41EE-89AA-0ECE905D7C14}" srcOrd="1" destOrd="0" presId="urn:microsoft.com/office/officeart/2005/8/layout/vList5"/>
    <dgm:cxn modelId="{2EFDA4A7-0CDC-4772-86B2-D9EAE1387754}" type="presParOf" srcId="{29CDA063-7619-4B1D-95C3-DCA148CFBE83}" destId="{D7365F44-92C9-4D78-870C-E83A9AE8BEE8}" srcOrd="11" destOrd="0" presId="urn:microsoft.com/office/officeart/2005/8/layout/vList5"/>
    <dgm:cxn modelId="{8019A1E1-AF30-44F7-BA07-D4C9A792351F}" type="presParOf" srcId="{29CDA063-7619-4B1D-95C3-DCA148CFBE83}" destId="{FA1A7CB3-E2BD-4D14-929C-83294A360267}" srcOrd="12" destOrd="0" presId="urn:microsoft.com/office/officeart/2005/8/layout/vList5"/>
    <dgm:cxn modelId="{FFD088FC-6897-4489-9130-A41E8130252E}" type="presParOf" srcId="{FA1A7CB3-E2BD-4D14-929C-83294A360267}" destId="{C6B92EF9-76D0-48F5-AE29-754B275D9DA1}" srcOrd="0" destOrd="0" presId="urn:microsoft.com/office/officeart/2005/8/layout/vList5"/>
    <dgm:cxn modelId="{2425152E-AADE-47CB-9FF2-B0657E19859D}" type="presParOf" srcId="{FA1A7CB3-E2BD-4D14-929C-83294A360267}" destId="{7B5107A9-8DA8-4B64-82A6-35209F1D5BC7}" srcOrd="1" destOrd="0" presId="urn:microsoft.com/office/officeart/2005/8/layout/vList5"/>
    <dgm:cxn modelId="{95496C12-18B7-4E0D-AF1D-C25F9853AD86}" type="presParOf" srcId="{29CDA063-7619-4B1D-95C3-DCA148CFBE83}" destId="{3C4CE3BB-D39B-4985-9F37-4650AD8C588F}" srcOrd="13" destOrd="0" presId="urn:microsoft.com/office/officeart/2005/8/layout/vList5"/>
    <dgm:cxn modelId="{82DDBEC6-E5B9-42FB-B972-9E300D8CF29C}" type="presParOf" srcId="{29CDA063-7619-4B1D-95C3-DCA148CFBE83}" destId="{4ABA9211-DABB-49A2-B7E9-3C762309D545}" srcOrd="14" destOrd="0" presId="urn:microsoft.com/office/officeart/2005/8/layout/vList5"/>
    <dgm:cxn modelId="{664EC604-746A-4EE2-9967-051519E302D9}" type="presParOf" srcId="{4ABA9211-DABB-49A2-B7E9-3C762309D545}" destId="{38DDDDA9-3DA1-4AD8-8E99-B56EE77EC4F6}" srcOrd="0" destOrd="0" presId="urn:microsoft.com/office/officeart/2005/8/layout/vList5"/>
    <dgm:cxn modelId="{767DCC6E-9E5D-4A28-980F-BBF17D74F43F}" type="presParOf" srcId="{4ABA9211-DABB-49A2-B7E9-3C762309D545}" destId="{0F4AD257-D8DF-4700-98DB-90E49116FDD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227231C-F8C8-43F4-B0CC-E243583372C5}"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1118CF7E-0725-42AB-9894-BAA00B0891F1}">
      <dgm:prSet phldrT="[Texto]" custT="1"/>
      <dgm:spPr/>
      <dgm:t>
        <a:bodyPr/>
        <a:lstStyle/>
        <a:p>
          <a:pPr algn="just"/>
          <a:r>
            <a:rPr lang="es-ES_tradnl" sz="800" b="1" dirty="0" smtClean="0">
              <a:latin typeface="Verdana" pitchFamily="34" charset="0"/>
              <a:ea typeface="Verdana" pitchFamily="34" charset="0"/>
              <a:cs typeface="Verdana" pitchFamily="34" charset="0"/>
            </a:rPr>
            <a:t>Principio de buena fe </a:t>
          </a:r>
        </a:p>
        <a:p>
          <a:pPr algn="just"/>
          <a:r>
            <a:rPr lang="es-ES_tradnl" sz="800" dirty="0" smtClean="0">
              <a:latin typeface="Verdana" pitchFamily="34" charset="0"/>
              <a:ea typeface="Verdana" pitchFamily="34" charset="0"/>
              <a:cs typeface="Verdana" pitchFamily="34" charset="0"/>
            </a:rPr>
            <a:t>Alude a que las partes de la negociación están comprometidas con el pleno cumplimiento de lo acordado, tanto en su letra como en su espíritu. Se espera que las partes cumplan con las obligaciones que se han convenido, para hacer efectivos los derechos a la verdad, a la justicia, a la reparación integral y a la no repetición. </a:t>
          </a:r>
          <a:endParaRPr lang="es-ES_tradnl" sz="800" dirty="0" smtClean="0">
            <a:latin typeface="Verdana" pitchFamily="34" charset="0"/>
            <a:ea typeface="Verdana" pitchFamily="34" charset="0"/>
            <a:cs typeface="Verdana" pitchFamily="34" charset="0"/>
          </a:endParaRPr>
        </a:p>
        <a:p>
          <a:pPr algn="just"/>
          <a:endParaRPr lang="es-ES_tradnl" sz="800" dirty="0" smtClean="0">
            <a:latin typeface="Verdana" pitchFamily="34" charset="0"/>
            <a:ea typeface="Verdana" pitchFamily="34" charset="0"/>
            <a:cs typeface="Verdana" pitchFamily="34" charset="0"/>
          </a:endParaRPr>
        </a:p>
        <a:p>
          <a:pPr algn="just"/>
          <a:r>
            <a:rPr lang="es-ES_tradnl" sz="800" dirty="0" smtClean="0">
              <a:latin typeface="Verdana" pitchFamily="34" charset="0"/>
              <a:ea typeface="Verdana" pitchFamily="34" charset="0"/>
              <a:cs typeface="Verdana" pitchFamily="34" charset="0"/>
            </a:rPr>
            <a:t>Esto </a:t>
          </a:r>
          <a:r>
            <a:rPr lang="es-ES_tradnl" sz="800" dirty="0" smtClean="0">
              <a:latin typeface="Verdana" pitchFamily="34" charset="0"/>
              <a:ea typeface="Verdana" pitchFamily="34" charset="0"/>
              <a:cs typeface="Verdana" pitchFamily="34" charset="0"/>
            </a:rPr>
            <a:t>supone, la voluntad de asumir la dejación de las armas en los términos pactados, la reincorporación a la vida civil para que los guerrilleros desmovilizados puedan llevar a cabo, en adelante, sus proyectos de vida. </a:t>
          </a:r>
          <a:endParaRPr lang="en-US" sz="800" dirty="0"/>
        </a:p>
      </dgm:t>
    </dgm:pt>
    <dgm:pt modelId="{1473DDAD-B07E-4235-BD1C-6F4D0D85147B}" type="parTrans" cxnId="{D782B758-C096-41B5-9D80-CA4E280D58D3}">
      <dgm:prSet/>
      <dgm:spPr/>
      <dgm:t>
        <a:bodyPr/>
        <a:lstStyle/>
        <a:p>
          <a:endParaRPr lang="en-US"/>
        </a:p>
      </dgm:t>
    </dgm:pt>
    <dgm:pt modelId="{EE506B8C-D5A8-4308-84E1-3F556F8809EE}" type="sibTrans" cxnId="{D782B758-C096-41B5-9D80-CA4E280D58D3}">
      <dgm:prSet/>
      <dgm:spPr/>
      <dgm:t>
        <a:bodyPr/>
        <a:lstStyle/>
        <a:p>
          <a:endParaRPr lang="en-US"/>
        </a:p>
      </dgm:t>
    </dgm:pt>
    <dgm:pt modelId="{4C4BF0BD-0254-46B2-A53C-B2660D4F525D}">
      <dgm:prSet phldrT="[Texto]" custT="1"/>
      <dgm:spPr/>
      <dgm:t>
        <a:bodyPr/>
        <a:lstStyle/>
        <a:p>
          <a:pPr algn="just"/>
          <a:r>
            <a:rPr lang="es-CO" sz="800" b="1" dirty="0" smtClean="0">
              <a:latin typeface="Verdana" pitchFamily="34" charset="0"/>
              <a:ea typeface="Verdana" pitchFamily="34" charset="0"/>
              <a:cs typeface="Verdana" pitchFamily="34" charset="0"/>
            </a:rPr>
            <a:t>Principio de bilateralidad</a:t>
          </a:r>
        </a:p>
        <a:p>
          <a:pPr algn="just"/>
          <a:r>
            <a:rPr lang="es-CO" sz="800" dirty="0" smtClean="0">
              <a:latin typeface="Verdana" pitchFamily="34" charset="0"/>
              <a:ea typeface="Verdana" pitchFamily="34" charset="0"/>
              <a:cs typeface="Verdana" pitchFamily="34" charset="0"/>
            </a:rPr>
            <a:t>Indica que en las fases de la implementación normativa y de implementación de las políticas públicas del Acuerdo Final de Paz, las partes actuarán de común acuerdo en la toma de decisiones, en el seguimiento y verificación de lo pactado, evitando determinaciones unilaterales e inconsultas que hagan nugatoria la participación o se desvíen de lo consagrado en el acuerdo. </a:t>
          </a:r>
          <a:endParaRPr lang="en-US" sz="800" dirty="0"/>
        </a:p>
      </dgm:t>
    </dgm:pt>
    <dgm:pt modelId="{5DB36E12-4010-48F3-AFE4-3DBC3DF012AF}" type="parTrans" cxnId="{56DB38F7-B903-437A-A0D8-A17463EC5CEC}">
      <dgm:prSet/>
      <dgm:spPr/>
      <dgm:t>
        <a:bodyPr/>
        <a:lstStyle/>
        <a:p>
          <a:endParaRPr lang="en-US"/>
        </a:p>
      </dgm:t>
    </dgm:pt>
    <dgm:pt modelId="{127B8D25-C463-4050-A997-532A721B8986}" type="sibTrans" cxnId="{56DB38F7-B903-437A-A0D8-A17463EC5CEC}">
      <dgm:prSet/>
      <dgm:spPr/>
      <dgm:t>
        <a:bodyPr/>
        <a:lstStyle/>
        <a:p>
          <a:endParaRPr lang="en-US"/>
        </a:p>
      </dgm:t>
    </dgm:pt>
    <dgm:pt modelId="{1081EB3D-153B-4A45-9C19-4319A3AE72A6}">
      <dgm:prSet phldrT="[Texto]" custT="1"/>
      <dgm:spPr/>
      <dgm:t>
        <a:bodyPr/>
        <a:lstStyle/>
        <a:p>
          <a:pPr algn="just"/>
          <a:r>
            <a:rPr lang="es-ES_tradnl" sz="800" b="1" dirty="0" smtClean="0">
              <a:latin typeface="Verdana" pitchFamily="34" charset="0"/>
              <a:ea typeface="Verdana" pitchFamily="34" charset="0"/>
              <a:cs typeface="Verdana" pitchFamily="34" charset="0"/>
            </a:rPr>
            <a:t>Principio de autenticidad </a:t>
          </a:r>
        </a:p>
        <a:p>
          <a:pPr algn="just"/>
          <a:r>
            <a:rPr lang="es-ES_tradnl" sz="800" dirty="0" smtClean="0">
              <a:latin typeface="Verdana" pitchFamily="34" charset="0"/>
              <a:ea typeface="Verdana" pitchFamily="34" charset="0"/>
              <a:cs typeface="Verdana" pitchFamily="34" charset="0"/>
            </a:rPr>
            <a:t>Se refiere a que, tanto los desarrollos normativos como las políticas públicas a través de las cuales se implementen los puntos del acuerdo, deben ser congruentes con el mismo. </a:t>
          </a:r>
          <a:endParaRPr lang="en-US" sz="800" dirty="0"/>
        </a:p>
      </dgm:t>
    </dgm:pt>
    <dgm:pt modelId="{8B1E5C26-6FAE-432A-9DE2-B150180A9DBF}" type="parTrans" cxnId="{8F8A1737-F0CA-49E1-B27B-794CBF6D5246}">
      <dgm:prSet/>
      <dgm:spPr/>
      <dgm:t>
        <a:bodyPr/>
        <a:lstStyle/>
        <a:p>
          <a:endParaRPr lang="en-US"/>
        </a:p>
      </dgm:t>
    </dgm:pt>
    <dgm:pt modelId="{14E14390-2811-4D22-AE69-D88945BB244C}" type="sibTrans" cxnId="{8F8A1737-F0CA-49E1-B27B-794CBF6D5246}">
      <dgm:prSet/>
      <dgm:spPr/>
      <dgm:t>
        <a:bodyPr/>
        <a:lstStyle/>
        <a:p>
          <a:endParaRPr lang="en-US"/>
        </a:p>
      </dgm:t>
    </dgm:pt>
    <dgm:pt modelId="{8BD2E2C6-761A-4C4B-945B-F80BB620B05C}" type="pres">
      <dgm:prSet presAssocID="{8227231C-F8C8-43F4-B0CC-E243583372C5}" presName="rootnode" presStyleCnt="0">
        <dgm:presLayoutVars>
          <dgm:chMax/>
          <dgm:chPref/>
          <dgm:dir/>
          <dgm:animLvl val="lvl"/>
        </dgm:presLayoutVars>
      </dgm:prSet>
      <dgm:spPr/>
      <dgm:t>
        <a:bodyPr/>
        <a:lstStyle/>
        <a:p>
          <a:endParaRPr lang="en-US"/>
        </a:p>
      </dgm:t>
    </dgm:pt>
    <dgm:pt modelId="{B4B17580-2CF7-4F4C-B189-8E8EF1166559}" type="pres">
      <dgm:prSet presAssocID="{1118CF7E-0725-42AB-9894-BAA00B0891F1}" presName="composite" presStyleCnt="0"/>
      <dgm:spPr/>
    </dgm:pt>
    <dgm:pt modelId="{C52D672E-EF98-4AA6-B9FB-1A133DAC0FFF}" type="pres">
      <dgm:prSet presAssocID="{1118CF7E-0725-42AB-9894-BAA00B0891F1}" presName="LShape" presStyleLbl="alignNode1" presStyleIdx="0" presStyleCnt="5"/>
      <dgm:spPr/>
    </dgm:pt>
    <dgm:pt modelId="{74B9531A-3D7A-4929-8730-815FBAEA73F6}" type="pres">
      <dgm:prSet presAssocID="{1118CF7E-0725-42AB-9894-BAA00B0891F1}" presName="ParentText" presStyleLbl="revTx" presStyleIdx="0" presStyleCnt="3">
        <dgm:presLayoutVars>
          <dgm:chMax val="0"/>
          <dgm:chPref val="0"/>
          <dgm:bulletEnabled val="1"/>
        </dgm:presLayoutVars>
      </dgm:prSet>
      <dgm:spPr/>
      <dgm:t>
        <a:bodyPr/>
        <a:lstStyle/>
        <a:p>
          <a:endParaRPr lang="en-US"/>
        </a:p>
      </dgm:t>
    </dgm:pt>
    <dgm:pt modelId="{DF90BC64-4E08-4DFF-9F29-D356C9686856}" type="pres">
      <dgm:prSet presAssocID="{1118CF7E-0725-42AB-9894-BAA00B0891F1}" presName="Triangle" presStyleLbl="alignNode1" presStyleIdx="1" presStyleCnt="5"/>
      <dgm:spPr/>
    </dgm:pt>
    <dgm:pt modelId="{8E013DE2-66C1-4885-AE12-656858D9B220}" type="pres">
      <dgm:prSet presAssocID="{EE506B8C-D5A8-4308-84E1-3F556F8809EE}" presName="sibTrans" presStyleCnt="0"/>
      <dgm:spPr/>
    </dgm:pt>
    <dgm:pt modelId="{AF957428-7A3E-408B-AAE6-1D37A1C6BF3F}" type="pres">
      <dgm:prSet presAssocID="{EE506B8C-D5A8-4308-84E1-3F556F8809EE}" presName="space" presStyleCnt="0"/>
      <dgm:spPr/>
    </dgm:pt>
    <dgm:pt modelId="{C2D34353-6A42-4B87-B7E1-91E7CAA49806}" type="pres">
      <dgm:prSet presAssocID="{4C4BF0BD-0254-46B2-A53C-B2660D4F525D}" presName="composite" presStyleCnt="0"/>
      <dgm:spPr/>
    </dgm:pt>
    <dgm:pt modelId="{25DEE3B3-D0D0-47F3-9C1E-9A8A65BBBA68}" type="pres">
      <dgm:prSet presAssocID="{4C4BF0BD-0254-46B2-A53C-B2660D4F525D}" presName="LShape" presStyleLbl="alignNode1" presStyleIdx="2" presStyleCnt="5"/>
      <dgm:spPr/>
    </dgm:pt>
    <dgm:pt modelId="{8505A412-6D89-4C54-BA49-421C40EE52DA}" type="pres">
      <dgm:prSet presAssocID="{4C4BF0BD-0254-46B2-A53C-B2660D4F525D}" presName="ParentText" presStyleLbl="revTx" presStyleIdx="1" presStyleCnt="3" custScaleX="94943">
        <dgm:presLayoutVars>
          <dgm:chMax val="0"/>
          <dgm:chPref val="0"/>
          <dgm:bulletEnabled val="1"/>
        </dgm:presLayoutVars>
      </dgm:prSet>
      <dgm:spPr/>
      <dgm:t>
        <a:bodyPr/>
        <a:lstStyle/>
        <a:p>
          <a:endParaRPr lang="en-US"/>
        </a:p>
      </dgm:t>
    </dgm:pt>
    <dgm:pt modelId="{703B1858-F23E-4FB3-9E5D-9003FE869028}" type="pres">
      <dgm:prSet presAssocID="{4C4BF0BD-0254-46B2-A53C-B2660D4F525D}" presName="Triangle" presStyleLbl="alignNode1" presStyleIdx="3" presStyleCnt="5"/>
      <dgm:spPr/>
    </dgm:pt>
    <dgm:pt modelId="{6FE96EF2-061A-44E6-842A-FD903038E416}" type="pres">
      <dgm:prSet presAssocID="{127B8D25-C463-4050-A997-532A721B8986}" presName="sibTrans" presStyleCnt="0"/>
      <dgm:spPr/>
    </dgm:pt>
    <dgm:pt modelId="{C88D8CE6-DF27-41C6-B6C7-EE79536DCBCF}" type="pres">
      <dgm:prSet presAssocID="{127B8D25-C463-4050-A997-532A721B8986}" presName="space" presStyleCnt="0"/>
      <dgm:spPr/>
    </dgm:pt>
    <dgm:pt modelId="{F5055736-D975-4E27-BD39-2DE1CC1B3F80}" type="pres">
      <dgm:prSet presAssocID="{1081EB3D-153B-4A45-9C19-4319A3AE72A6}" presName="composite" presStyleCnt="0"/>
      <dgm:spPr/>
    </dgm:pt>
    <dgm:pt modelId="{476ABE42-9095-47A8-B438-DC30D4EDE3F7}" type="pres">
      <dgm:prSet presAssocID="{1081EB3D-153B-4A45-9C19-4319A3AE72A6}" presName="LShape" presStyleLbl="alignNode1" presStyleIdx="4" presStyleCnt="5"/>
      <dgm:spPr/>
      <dgm:t>
        <a:bodyPr/>
        <a:lstStyle/>
        <a:p>
          <a:endParaRPr lang="en-US"/>
        </a:p>
      </dgm:t>
    </dgm:pt>
    <dgm:pt modelId="{58AAF84B-3FE2-4705-B302-FCE5FBEA963C}" type="pres">
      <dgm:prSet presAssocID="{1081EB3D-153B-4A45-9C19-4319A3AE72A6}" presName="ParentText" presStyleLbl="revTx" presStyleIdx="2" presStyleCnt="3">
        <dgm:presLayoutVars>
          <dgm:chMax val="0"/>
          <dgm:chPref val="0"/>
          <dgm:bulletEnabled val="1"/>
        </dgm:presLayoutVars>
      </dgm:prSet>
      <dgm:spPr/>
      <dgm:t>
        <a:bodyPr/>
        <a:lstStyle/>
        <a:p>
          <a:endParaRPr lang="en-US"/>
        </a:p>
      </dgm:t>
    </dgm:pt>
  </dgm:ptLst>
  <dgm:cxnLst>
    <dgm:cxn modelId="{839F2133-366E-4530-81A2-84F5ACE9215C}" type="presOf" srcId="{1081EB3D-153B-4A45-9C19-4319A3AE72A6}" destId="{58AAF84B-3FE2-4705-B302-FCE5FBEA963C}" srcOrd="0" destOrd="0" presId="urn:microsoft.com/office/officeart/2009/3/layout/StepUpProcess"/>
    <dgm:cxn modelId="{FF9D71C3-7BB7-4338-BC51-F67B1162C34F}" type="presOf" srcId="{4C4BF0BD-0254-46B2-A53C-B2660D4F525D}" destId="{8505A412-6D89-4C54-BA49-421C40EE52DA}" srcOrd="0" destOrd="0" presId="urn:microsoft.com/office/officeart/2009/3/layout/StepUpProcess"/>
    <dgm:cxn modelId="{8F8A1737-F0CA-49E1-B27B-794CBF6D5246}" srcId="{8227231C-F8C8-43F4-B0CC-E243583372C5}" destId="{1081EB3D-153B-4A45-9C19-4319A3AE72A6}" srcOrd="2" destOrd="0" parTransId="{8B1E5C26-6FAE-432A-9DE2-B150180A9DBF}" sibTransId="{14E14390-2811-4D22-AE69-D88945BB244C}"/>
    <dgm:cxn modelId="{56DB38F7-B903-437A-A0D8-A17463EC5CEC}" srcId="{8227231C-F8C8-43F4-B0CC-E243583372C5}" destId="{4C4BF0BD-0254-46B2-A53C-B2660D4F525D}" srcOrd="1" destOrd="0" parTransId="{5DB36E12-4010-48F3-AFE4-3DBC3DF012AF}" sibTransId="{127B8D25-C463-4050-A997-532A721B8986}"/>
    <dgm:cxn modelId="{D782B758-C096-41B5-9D80-CA4E280D58D3}" srcId="{8227231C-F8C8-43F4-B0CC-E243583372C5}" destId="{1118CF7E-0725-42AB-9894-BAA00B0891F1}" srcOrd="0" destOrd="0" parTransId="{1473DDAD-B07E-4235-BD1C-6F4D0D85147B}" sibTransId="{EE506B8C-D5A8-4308-84E1-3F556F8809EE}"/>
    <dgm:cxn modelId="{878DA63D-B6C1-47BA-BA71-195A8BCA1B65}" type="presOf" srcId="{8227231C-F8C8-43F4-B0CC-E243583372C5}" destId="{8BD2E2C6-761A-4C4B-945B-F80BB620B05C}" srcOrd="0" destOrd="0" presId="urn:microsoft.com/office/officeart/2009/3/layout/StepUpProcess"/>
    <dgm:cxn modelId="{C2155B0E-3EA4-4D32-A77F-3FE9C098B480}" type="presOf" srcId="{1118CF7E-0725-42AB-9894-BAA00B0891F1}" destId="{74B9531A-3D7A-4929-8730-815FBAEA73F6}" srcOrd="0" destOrd="0" presId="urn:microsoft.com/office/officeart/2009/3/layout/StepUpProcess"/>
    <dgm:cxn modelId="{E7EA5B53-CD1D-4F62-BEE8-B79C9573134E}" type="presParOf" srcId="{8BD2E2C6-761A-4C4B-945B-F80BB620B05C}" destId="{B4B17580-2CF7-4F4C-B189-8E8EF1166559}" srcOrd="0" destOrd="0" presId="urn:microsoft.com/office/officeart/2009/3/layout/StepUpProcess"/>
    <dgm:cxn modelId="{9FE72829-5EF4-4DE0-975A-804CF7B4796A}" type="presParOf" srcId="{B4B17580-2CF7-4F4C-B189-8E8EF1166559}" destId="{C52D672E-EF98-4AA6-B9FB-1A133DAC0FFF}" srcOrd="0" destOrd="0" presId="urn:microsoft.com/office/officeart/2009/3/layout/StepUpProcess"/>
    <dgm:cxn modelId="{D3F2F18F-9A85-43FF-84E8-1FAB0B9EE598}" type="presParOf" srcId="{B4B17580-2CF7-4F4C-B189-8E8EF1166559}" destId="{74B9531A-3D7A-4929-8730-815FBAEA73F6}" srcOrd="1" destOrd="0" presId="urn:microsoft.com/office/officeart/2009/3/layout/StepUpProcess"/>
    <dgm:cxn modelId="{498F8C34-BEDC-4515-9FDE-B4CADC038A8F}" type="presParOf" srcId="{B4B17580-2CF7-4F4C-B189-8E8EF1166559}" destId="{DF90BC64-4E08-4DFF-9F29-D356C9686856}" srcOrd="2" destOrd="0" presId="urn:microsoft.com/office/officeart/2009/3/layout/StepUpProcess"/>
    <dgm:cxn modelId="{0E281B80-1E52-4B44-9773-B7543FD2969B}" type="presParOf" srcId="{8BD2E2C6-761A-4C4B-945B-F80BB620B05C}" destId="{8E013DE2-66C1-4885-AE12-656858D9B220}" srcOrd="1" destOrd="0" presId="urn:microsoft.com/office/officeart/2009/3/layout/StepUpProcess"/>
    <dgm:cxn modelId="{D1FA6CA3-753B-414B-AE28-3B828AE69C55}" type="presParOf" srcId="{8E013DE2-66C1-4885-AE12-656858D9B220}" destId="{AF957428-7A3E-408B-AAE6-1D37A1C6BF3F}" srcOrd="0" destOrd="0" presId="urn:microsoft.com/office/officeart/2009/3/layout/StepUpProcess"/>
    <dgm:cxn modelId="{C989B1A9-6C82-426C-AF31-9A12A99894C2}" type="presParOf" srcId="{8BD2E2C6-761A-4C4B-945B-F80BB620B05C}" destId="{C2D34353-6A42-4B87-B7E1-91E7CAA49806}" srcOrd="2" destOrd="0" presId="urn:microsoft.com/office/officeart/2009/3/layout/StepUpProcess"/>
    <dgm:cxn modelId="{CCDE11CC-7107-42C5-9020-9DBCA1392A11}" type="presParOf" srcId="{C2D34353-6A42-4B87-B7E1-91E7CAA49806}" destId="{25DEE3B3-D0D0-47F3-9C1E-9A8A65BBBA68}" srcOrd="0" destOrd="0" presId="urn:microsoft.com/office/officeart/2009/3/layout/StepUpProcess"/>
    <dgm:cxn modelId="{00219AE3-5928-4464-BBA2-B7A072AD2AC9}" type="presParOf" srcId="{C2D34353-6A42-4B87-B7E1-91E7CAA49806}" destId="{8505A412-6D89-4C54-BA49-421C40EE52DA}" srcOrd="1" destOrd="0" presId="urn:microsoft.com/office/officeart/2009/3/layout/StepUpProcess"/>
    <dgm:cxn modelId="{46C67D1E-FAD1-4FAF-820F-1C294102A63B}" type="presParOf" srcId="{C2D34353-6A42-4B87-B7E1-91E7CAA49806}" destId="{703B1858-F23E-4FB3-9E5D-9003FE869028}" srcOrd="2" destOrd="0" presId="urn:microsoft.com/office/officeart/2009/3/layout/StepUpProcess"/>
    <dgm:cxn modelId="{00CE048B-E680-4587-A59D-8D82BEEDCAE0}" type="presParOf" srcId="{8BD2E2C6-761A-4C4B-945B-F80BB620B05C}" destId="{6FE96EF2-061A-44E6-842A-FD903038E416}" srcOrd="3" destOrd="0" presId="urn:microsoft.com/office/officeart/2009/3/layout/StepUpProcess"/>
    <dgm:cxn modelId="{6A024CCE-04F9-443D-87B4-9B3BE8D150D1}" type="presParOf" srcId="{6FE96EF2-061A-44E6-842A-FD903038E416}" destId="{C88D8CE6-DF27-41C6-B6C7-EE79536DCBCF}" srcOrd="0" destOrd="0" presId="urn:microsoft.com/office/officeart/2009/3/layout/StepUpProcess"/>
    <dgm:cxn modelId="{D3CECD8F-0030-4251-94D4-FF8BD2F3B9BF}" type="presParOf" srcId="{8BD2E2C6-761A-4C4B-945B-F80BB620B05C}" destId="{F5055736-D975-4E27-BD39-2DE1CC1B3F80}" srcOrd="4" destOrd="0" presId="urn:microsoft.com/office/officeart/2009/3/layout/StepUpProcess"/>
    <dgm:cxn modelId="{A4F3712C-11CB-477C-926D-D554EE26B13C}" type="presParOf" srcId="{F5055736-D975-4E27-BD39-2DE1CC1B3F80}" destId="{476ABE42-9095-47A8-B438-DC30D4EDE3F7}" srcOrd="0" destOrd="0" presId="urn:microsoft.com/office/officeart/2009/3/layout/StepUpProcess"/>
    <dgm:cxn modelId="{6BB482B7-0585-47A0-B250-1FE8DB18DFD4}" type="presParOf" srcId="{F5055736-D975-4E27-BD39-2DE1CC1B3F80}" destId="{58AAF84B-3FE2-4705-B302-FCE5FBEA963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2E7B41-F757-4B19-9474-081BD1C9B244}"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9BE1BFC5-1B90-4581-8D0B-E1A7926D08EC}">
      <dgm:prSet phldrT="[Texto]"/>
      <dgm:spPr/>
      <dgm:t>
        <a:bodyPr/>
        <a:lstStyle/>
        <a:p>
          <a:r>
            <a:rPr lang="es-CO" dirty="0" smtClean="0"/>
            <a:t>1</a:t>
          </a:r>
          <a:endParaRPr lang="en-US" dirty="0"/>
        </a:p>
      </dgm:t>
    </dgm:pt>
    <dgm:pt modelId="{AF8A522B-3BD2-45B3-B562-E85DCCC17D9F}" type="parTrans" cxnId="{4339D4CD-A3EC-43FF-8081-B64E6E390B76}">
      <dgm:prSet/>
      <dgm:spPr/>
      <dgm:t>
        <a:bodyPr/>
        <a:lstStyle/>
        <a:p>
          <a:endParaRPr lang="en-US"/>
        </a:p>
      </dgm:t>
    </dgm:pt>
    <dgm:pt modelId="{CEFE53EA-290F-4FCD-9206-0C2E07D0F95B}" type="sibTrans" cxnId="{4339D4CD-A3EC-43FF-8081-B64E6E390B76}">
      <dgm:prSet/>
      <dgm:spPr/>
      <dgm:t>
        <a:bodyPr/>
        <a:lstStyle/>
        <a:p>
          <a:endParaRPr lang="en-US"/>
        </a:p>
      </dgm:t>
    </dgm:pt>
    <dgm:pt modelId="{EFC28194-6FC0-4C47-8337-6B8C56D0C874}">
      <dgm:prSet phldrT="[Texto]" custT="1"/>
      <dgm:spPr/>
      <dgm:t>
        <a:bodyPr/>
        <a:lstStyle/>
        <a:p>
          <a:r>
            <a:rPr lang="es-ES_tradnl" sz="1000" dirty="0" smtClean="0">
              <a:latin typeface="Verdana" pitchFamily="34" charset="0"/>
              <a:ea typeface="Verdana" pitchFamily="34" charset="0"/>
              <a:cs typeface="Verdana" pitchFamily="34" charset="0"/>
            </a:rPr>
            <a:t>Se señalarán las reformas que deben acometerse para satisfacer los compromisos establecidos con el tema agrario.</a:t>
          </a:r>
          <a:endParaRPr lang="en-US" sz="1000" dirty="0"/>
        </a:p>
      </dgm:t>
    </dgm:pt>
    <dgm:pt modelId="{ADED7B4F-4368-4C5C-8DBA-AC85951291C4}" type="parTrans" cxnId="{54C162EF-655A-4C62-B0D9-50412B7AC5D8}">
      <dgm:prSet/>
      <dgm:spPr/>
      <dgm:t>
        <a:bodyPr/>
        <a:lstStyle/>
        <a:p>
          <a:endParaRPr lang="en-US"/>
        </a:p>
      </dgm:t>
    </dgm:pt>
    <dgm:pt modelId="{B512C083-8FB0-4839-8D66-0A33F7FE5495}" type="sibTrans" cxnId="{54C162EF-655A-4C62-B0D9-50412B7AC5D8}">
      <dgm:prSet/>
      <dgm:spPr/>
      <dgm:t>
        <a:bodyPr/>
        <a:lstStyle/>
        <a:p>
          <a:endParaRPr lang="en-US"/>
        </a:p>
      </dgm:t>
    </dgm:pt>
    <dgm:pt modelId="{66C3D049-852B-4ED6-975C-7D10310F0260}">
      <dgm:prSet phldrT="[Texto]"/>
      <dgm:spPr/>
      <dgm:t>
        <a:bodyPr/>
        <a:lstStyle/>
        <a:p>
          <a:r>
            <a:rPr lang="es-CO" dirty="0" smtClean="0"/>
            <a:t>2</a:t>
          </a:r>
          <a:endParaRPr lang="en-US" dirty="0"/>
        </a:p>
      </dgm:t>
    </dgm:pt>
    <dgm:pt modelId="{EA216744-3481-47A5-8B72-D53C938BCC2F}" type="parTrans" cxnId="{12E64A0F-B052-4BFE-ACC8-9FBE43843161}">
      <dgm:prSet/>
      <dgm:spPr/>
      <dgm:t>
        <a:bodyPr/>
        <a:lstStyle/>
        <a:p>
          <a:endParaRPr lang="en-US"/>
        </a:p>
      </dgm:t>
    </dgm:pt>
    <dgm:pt modelId="{FB288BDF-8F7D-47C4-AE19-0FCBC344866F}" type="sibTrans" cxnId="{12E64A0F-B052-4BFE-ACC8-9FBE43843161}">
      <dgm:prSet/>
      <dgm:spPr/>
      <dgm:t>
        <a:bodyPr/>
        <a:lstStyle/>
        <a:p>
          <a:endParaRPr lang="en-US"/>
        </a:p>
      </dgm:t>
    </dgm:pt>
    <dgm:pt modelId="{FAB2443E-4F6D-419A-9512-5FF6814E404E}">
      <dgm:prSet phldrT="[Texto]" custT="1"/>
      <dgm:spPr/>
      <dgm:t>
        <a:bodyPr/>
        <a:lstStyle/>
        <a:p>
          <a:r>
            <a:rPr lang="es-ES_tradnl" sz="1000" dirty="0" smtClean="0">
              <a:latin typeface="Verdana" pitchFamily="34" charset="0"/>
              <a:ea typeface="Verdana" pitchFamily="34" charset="0"/>
              <a:cs typeface="Verdana" pitchFamily="34" charset="0"/>
            </a:rPr>
            <a:t>Se analizarán algunos aspectos problemáticos del proyecto de ley rural que viene impulsando el gobierno.</a:t>
          </a:r>
          <a:endParaRPr lang="en-US" sz="1000" dirty="0"/>
        </a:p>
      </dgm:t>
    </dgm:pt>
    <dgm:pt modelId="{942C01F7-B254-4ACF-B1CF-BE124FBE69D2}" type="parTrans" cxnId="{E88DCE26-B1B4-44C6-8698-D48A7FD1B9BE}">
      <dgm:prSet/>
      <dgm:spPr/>
      <dgm:t>
        <a:bodyPr/>
        <a:lstStyle/>
        <a:p>
          <a:endParaRPr lang="en-US"/>
        </a:p>
      </dgm:t>
    </dgm:pt>
    <dgm:pt modelId="{A5C7F6B3-2CB8-40EC-96F3-08A7807433DB}" type="sibTrans" cxnId="{E88DCE26-B1B4-44C6-8698-D48A7FD1B9BE}">
      <dgm:prSet/>
      <dgm:spPr/>
      <dgm:t>
        <a:bodyPr/>
        <a:lstStyle/>
        <a:p>
          <a:endParaRPr lang="en-US"/>
        </a:p>
      </dgm:t>
    </dgm:pt>
    <dgm:pt modelId="{C62930C0-94BC-4BDA-B9FF-A70D699F85F2}" type="pres">
      <dgm:prSet presAssocID="{902E7B41-F757-4B19-9474-081BD1C9B244}" presName="linearFlow" presStyleCnt="0">
        <dgm:presLayoutVars>
          <dgm:dir/>
          <dgm:animLvl val="lvl"/>
          <dgm:resizeHandles val="exact"/>
        </dgm:presLayoutVars>
      </dgm:prSet>
      <dgm:spPr/>
      <dgm:t>
        <a:bodyPr/>
        <a:lstStyle/>
        <a:p>
          <a:endParaRPr lang="en-US"/>
        </a:p>
      </dgm:t>
    </dgm:pt>
    <dgm:pt modelId="{E4D2A613-38DD-42D0-8B1C-EA7061C4C10D}" type="pres">
      <dgm:prSet presAssocID="{9BE1BFC5-1B90-4581-8D0B-E1A7926D08EC}" presName="composite" presStyleCnt="0"/>
      <dgm:spPr/>
    </dgm:pt>
    <dgm:pt modelId="{00831C23-2FEC-4F49-AF84-50E00349EE35}" type="pres">
      <dgm:prSet presAssocID="{9BE1BFC5-1B90-4581-8D0B-E1A7926D08EC}" presName="parentText" presStyleLbl="alignNode1" presStyleIdx="0" presStyleCnt="2">
        <dgm:presLayoutVars>
          <dgm:chMax val="1"/>
          <dgm:bulletEnabled val="1"/>
        </dgm:presLayoutVars>
      </dgm:prSet>
      <dgm:spPr/>
      <dgm:t>
        <a:bodyPr/>
        <a:lstStyle/>
        <a:p>
          <a:endParaRPr lang="en-US"/>
        </a:p>
      </dgm:t>
    </dgm:pt>
    <dgm:pt modelId="{6073DD97-97BE-4FDD-9131-9EF8B71D1BF2}" type="pres">
      <dgm:prSet presAssocID="{9BE1BFC5-1B90-4581-8D0B-E1A7926D08EC}" presName="descendantText" presStyleLbl="alignAcc1" presStyleIdx="0" presStyleCnt="2">
        <dgm:presLayoutVars>
          <dgm:bulletEnabled val="1"/>
        </dgm:presLayoutVars>
      </dgm:prSet>
      <dgm:spPr/>
      <dgm:t>
        <a:bodyPr/>
        <a:lstStyle/>
        <a:p>
          <a:endParaRPr lang="en-US"/>
        </a:p>
      </dgm:t>
    </dgm:pt>
    <dgm:pt modelId="{BFC5743B-6CBC-4261-8BDD-F4CF17A168C6}" type="pres">
      <dgm:prSet presAssocID="{CEFE53EA-290F-4FCD-9206-0C2E07D0F95B}" presName="sp" presStyleCnt="0"/>
      <dgm:spPr/>
    </dgm:pt>
    <dgm:pt modelId="{020B826A-1F81-4B27-9151-62A2B5659753}" type="pres">
      <dgm:prSet presAssocID="{66C3D049-852B-4ED6-975C-7D10310F0260}" presName="composite" presStyleCnt="0"/>
      <dgm:spPr/>
    </dgm:pt>
    <dgm:pt modelId="{633A14B0-56DD-44D0-B99A-AB419839373F}" type="pres">
      <dgm:prSet presAssocID="{66C3D049-852B-4ED6-975C-7D10310F0260}" presName="parentText" presStyleLbl="alignNode1" presStyleIdx="1" presStyleCnt="2">
        <dgm:presLayoutVars>
          <dgm:chMax val="1"/>
          <dgm:bulletEnabled val="1"/>
        </dgm:presLayoutVars>
      </dgm:prSet>
      <dgm:spPr/>
      <dgm:t>
        <a:bodyPr/>
        <a:lstStyle/>
        <a:p>
          <a:endParaRPr lang="en-US"/>
        </a:p>
      </dgm:t>
    </dgm:pt>
    <dgm:pt modelId="{D067B07E-E984-45F4-8673-F0B91155D965}" type="pres">
      <dgm:prSet presAssocID="{66C3D049-852B-4ED6-975C-7D10310F0260}" presName="descendantText" presStyleLbl="alignAcc1" presStyleIdx="1" presStyleCnt="2">
        <dgm:presLayoutVars>
          <dgm:bulletEnabled val="1"/>
        </dgm:presLayoutVars>
      </dgm:prSet>
      <dgm:spPr/>
      <dgm:t>
        <a:bodyPr/>
        <a:lstStyle/>
        <a:p>
          <a:endParaRPr lang="en-US"/>
        </a:p>
      </dgm:t>
    </dgm:pt>
  </dgm:ptLst>
  <dgm:cxnLst>
    <dgm:cxn modelId="{6FB68B8F-AD6E-4E07-9663-2FEBD98FFADD}" type="presOf" srcId="{EFC28194-6FC0-4C47-8337-6B8C56D0C874}" destId="{6073DD97-97BE-4FDD-9131-9EF8B71D1BF2}" srcOrd="0" destOrd="0" presId="urn:microsoft.com/office/officeart/2005/8/layout/chevron2"/>
    <dgm:cxn modelId="{7C45FBC1-A240-4293-9DE7-5DBD2E616FF2}" type="presOf" srcId="{FAB2443E-4F6D-419A-9512-5FF6814E404E}" destId="{D067B07E-E984-45F4-8673-F0B91155D965}" srcOrd="0" destOrd="0" presId="urn:microsoft.com/office/officeart/2005/8/layout/chevron2"/>
    <dgm:cxn modelId="{E88DCE26-B1B4-44C6-8698-D48A7FD1B9BE}" srcId="{66C3D049-852B-4ED6-975C-7D10310F0260}" destId="{FAB2443E-4F6D-419A-9512-5FF6814E404E}" srcOrd="0" destOrd="0" parTransId="{942C01F7-B254-4ACF-B1CF-BE124FBE69D2}" sibTransId="{A5C7F6B3-2CB8-40EC-96F3-08A7807433DB}"/>
    <dgm:cxn modelId="{54C162EF-655A-4C62-B0D9-50412B7AC5D8}" srcId="{9BE1BFC5-1B90-4581-8D0B-E1A7926D08EC}" destId="{EFC28194-6FC0-4C47-8337-6B8C56D0C874}" srcOrd="0" destOrd="0" parTransId="{ADED7B4F-4368-4C5C-8DBA-AC85951291C4}" sibTransId="{B512C083-8FB0-4839-8D66-0A33F7FE5495}"/>
    <dgm:cxn modelId="{89E6AC70-872B-4507-8E93-A4784E478CB3}" type="presOf" srcId="{66C3D049-852B-4ED6-975C-7D10310F0260}" destId="{633A14B0-56DD-44D0-B99A-AB419839373F}" srcOrd="0" destOrd="0" presId="urn:microsoft.com/office/officeart/2005/8/layout/chevron2"/>
    <dgm:cxn modelId="{4339D4CD-A3EC-43FF-8081-B64E6E390B76}" srcId="{902E7B41-F757-4B19-9474-081BD1C9B244}" destId="{9BE1BFC5-1B90-4581-8D0B-E1A7926D08EC}" srcOrd="0" destOrd="0" parTransId="{AF8A522B-3BD2-45B3-B562-E85DCCC17D9F}" sibTransId="{CEFE53EA-290F-4FCD-9206-0C2E07D0F95B}"/>
    <dgm:cxn modelId="{961F7940-86C0-4158-9E30-CEA3EA167C13}" type="presOf" srcId="{9BE1BFC5-1B90-4581-8D0B-E1A7926D08EC}" destId="{00831C23-2FEC-4F49-AF84-50E00349EE35}" srcOrd="0" destOrd="0" presId="urn:microsoft.com/office/officeart/2005/8/layout/chevron2"/>
    <dgm:cxn modelId="{2122A59A-2385-48DD-89DC-2E33DD3C8E72}" type="presOf" srcId="{902E7B41-F757-4B19-9474-081BD1C9B244}" destId="{C62930C0-94BC-4BDA-B9FF-A70D699F85F2}" srcOrd="0" destOrd="0" presId="urn:microsoft.com/office/officeart/2005/8/layout/chevron2"/>
    <dgm:cxn modelId="{12E64A0F-B052-4BFE-ACC8-9FBE43843161}" srcId="{902E7B41-F757-4B19-9474-081BD1C9B244}" destId="{66C3D049-852B-4ED6-975C-7D10310F0260}" srcOrd="1" destOrd="0" parTransId="{EA216744-3481-47A5-8B72-D53C938BCC2F}" sibTransId="{FB288BDF-8F7D-47C4-AE19-0FCBC344866F}"/>
    <dgm:cxn modelId="{FE0846D6-96A3-4CBC-8E89-7B9EC95BC9BC}" type="presParOf" srcId="{C62930C0-94BC-4BDA-B9FF-A70D699F85F2}" destId="{E4D2A613-38DD-42D0-8B1C-EA7061C4C10D}" srcOrd="0" destOrd="0" presId="urn:microsoft.com/office/officeart/2005/8/layout/chevron2"/>
    <dgm:cxn modelId="{1877EDFF-93EF-4714-9016-94F461B8B71A}" type="presParOf" srcId="{E4D2A613-38DD-42D0-8B1C-EA7061C4C10D}" destId="{00831C23-2FEC-4F49-AF84-50E00349EE35}" srcOrd="0" destOrd="0" presId="urn:microsoft.com/office/officeart/2005/8/layout/chevron2"/>
    <dgm:cxn modelId="{0B057DE9-F54B-4837-BE8E-3A89B7E45AF6}" type="presParOf" srcId="{E4D2A613-38DD-42D0-8B1C-EA7061C4C10D}" destId="{6073DD97-97BE-4FDD-9131-9EF8B71D1BF2}" srcOrd="1" destOrd="0" presId="urn:microsoft.com/office/officeart/2005/8/layout/chevron2"/>
    <dgm:cxn modelId="{8FEFC1A7-1531-4BAD-BCB0-5C3B53463530}" type="presParOf" srcId="{C62930C0-94BC-4BDA-B9FF-A70D699F85F2}" destId="{BFC5743B-6CBC-4261-8BDD-F4CF17A168C6}" srcOrd="1" destOrd="0" presId="urn:microsoft.com/office/officeart/2005/8/layout/chevron2"/>
    <dgm:cxn modelId="{A1568E5F-84C5-4A5B-ADD4-C4FD5CB66CCD}" type="presParOf" srcId="{C62930C0-94BC-4BDA-B9FF-A70D699F85F2}" destId="{020B826A-1F81-4B27-9151-62A2B5659753}" srcOrd="2" destOrd="0" presId="urn:microsoft.com/office/officeart/2005/8/layout/chevron2"/>
    <dgm:cxn modelId="{3418C7D4-F8A7-40C0-8995-10E6D5FA2618}" type="presParOf" srcId="{020B826A-1F81-4B27-9151-62A2B5659753}" destId="{633A14B0-56DD-44D0-B99A-AB419839373F}" srcOrd="0" destOrd="0" presId="urn:microsoft.com/office/officeart/2005/8/layout/chevron2"/>
    <dgm:cxn modelId="{FD78B955-EBD8-456A-A334-815C1264FED9}" type="presParOf" srcId="{020B826A-1F81-4B27-9151-62A2B5659753}" destId="{D067B07E-E984-45F4-8673-F0B91155D96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7BA5F3D-1049-46C4-972F-197A12708519}" type="doc">
      <dgm:prSet loTypeId="urn:microsoft.com/office/officeart/2005/8/layout/hList7" loCatId="list" qsTypeId="urn:microsoft.com/office/officeart/2005/8/quickstyle/simple1" qsCatId="simple" csTypeId="urn:microsoft.com/office/officeart/2005/8/colors/accent0_2" csCatId="mainScheme" phldr="1"/>
      <dgm:spPr/>
    </dgm:pt>
    <dgm:pt modelId="{07F23F36-A2EB-40A8-B903-51AA8B0CF9B3}">
      <dgm:prSet phldrT="[Texto]"/>
      <dgm:spPr/>
      <dgm:t>
        <a:bodyPr/>
        <a:lstStyle/>
        <a:p>
          <a:r>
            <a:rPr lang="es-ES_tradnl" b="1" dirty="0" smtClean="0"/>
            <a:t>Reformas constitucionales</a:t>
          </a:r>
          <a:endParaRPr lang="es-CO" b="1" dirty="0">
            <a:latin typeface="+mj-lt"/>
          </a:endParaRPr>
        </a:p>
      </dgm:t>
    </dgm:pt>
    <dgm:pt modelId="{E54B362B-E6DE-4048-8FC8-B22AEFE1A487}" type="parTrans" cxnId="{286AEB87-B57E-421E-AEF3-08FC3C25AA32}">
      <dgm:prSet/>
      <dgm:spPr/>
      <dgm:t>
        <a:bodyPr/>
        <a:lstStyle/>
        <a:p>
          <a:endParaRPr lang="es-CO"/>
        </a:p>
      </dgm:t>
    </dgm:pt>
    <dgm:pt modelId="{76C2ACE2-0671-419C-B88D-D458E772A8F3}" type="sibTrans" cxnId="{286AEB87-B57E-421E-AEF3-08FC3C25AA32}">
      <dgm:prSet/>
      <dgm:spPr/>
      <dgm:t>
        <a:bodyPr/>
        <a:lstStyle/>
        <a:p>
          <a:endParaRPr lang="es-CO"/>
        </a:p>
      </dgm:t>
    </dgm:pt>
    <dgm:pt modelId="{86A2A7D6-B1B5-48A9-9581-445595FBF829}">
      <dgm:prSet phldrT="[Texto]"/>
      <dgm:spPr/>
      <dgm:t>
        <a:bodyPr/>
        <a:lstStyle/>
        <a:p>
          <a:r>
            <a:rPr lang="es-ES_tradnl" b="1" dirty="0" smtClean="0"/>
            <a:t>Reformas legales</a:t>
          </a:r>
          <a:endParaRPr lang="es-CO" dirty="0"/>
        </a:p>
      </dgm:t>
    </dgm:pt>
    <dgm:pt modelId="{924F3FD2-1E04-4560-8E5C-CEBAC0DFD196}" type="parTrans" cxnId="{BB039EF2-29B5-4C3B-8B32-FB04F3C7590E}">
      <dgm:prSet/>
      <dgm:spPr/>
      <dgm:t>
        <a:bodyPr/>
        <a:lstStyle/>
        <a:p>
          <a:endParaRPr lang="es-CO"/>
        </a:p>
      </dgm:t>
    </dgm:pt>
    <dgm:pt modelId="{17792BA5-56C0-44A9-B09A-C05596F6CECF}" type="sibTrans" cxnId="{BB039EF2-29B5-4C3B-8B32-FB04F3C7590E}">
      <dgm:prSet/>
      <dgm:spPr/>
      <dgm:t>
        <a:bodyPr/>
        <a:lstStyle/>
        <a:p>
          <a:endParaRPr lang="es-CO"/>
        </a:p>
      </dgm:t>
    </dgm:pt>
    <dgm:pt modelId="{E1217FB8-16D3-4DF6-B4FF-D1EF16077B02}">
      <dgm:prSet phldrT="[Texto]"/>
      <dgm:spPr/>
      <dgm:t>
        <a:bodyPr/>
        <a:lstStyle/>
        <a:p>
          <a:r>
            <a:rPr lang="es-ES_tradnl" b="1" dirty="0" smtClean="0"/>
            <a:t>Ley alternativa de desarrollo rural de las organizaciones campesinas</a:t>
          </a:r>
          <a:endParaRPr lang="es-CO" dirty="0"/>
        </a:p>
      </dgm:t>
    </dgm:pt>
    <dgm:pt modelId="{59AE4ADA-F95B-410C-8CAB-95900671D7AE}" type="parTrans" cxnId="{9FFE8F6C-2DB8-484E-AAFA-966BE8CABAEE}">
      <dgm:prSet/>
      <dgm:spPr/>
      <dgm:t>
        <a:bodyPr/>
        <a:lstStyle/>
        <a:p>
          <a:endParaRPr lang="es-CO"/>
        </a:p>
      </dgm:t>
    </dgm:pt>
    <dgm:pt modelId="{4F4A95DD-AFF7-43AF-9D66-09E0B2DB655F}" type="sibTrans" cxnId="{9FFE8F6C-2DB8-484E-AAFA-966BE8CABAEE}">
      <dgm:prSet/>
      <dgm:spPr/>
      <dgm:t>
        <a:bodyPr/>
        <a:lstStyle/>
        <a:p>
          <a:endParaRPr lang="es-CO"/>
        </a:p>
      </dgm:t>
    </dgm:pt>
    <dgm:pt modelId="{DF426D09-00C9-484D-9569-D5517E5EA8B9}">
      <dgm:prSet/>
      <dgm:spPr/>
      <dgm:t>
        <a:bodyPr/>
        <a:lstStyle/>
        <a:p>
          <a:r>
            <a:rPr lang="es-ES_tradnl" b="1" dirty="0" smtClean="0"/>
            <a:t>Normas reglamentarias</a:t>
          </a:r>
          <a:endParaRPr lang="es-CO" b="1" i="0" dirty="0" smtClean="0">
            <a:solidFill>
              <a:schemeClr val="tx1"/>
            </a:solidFill>
            <a:effectLst/>
            <a:latin typeface="+mn-lt"/>
            <a:ea typeface="+mn-ea"/>
            <a:cs typeface="+mn-cs"/>
          </a:endParaRPr>
        </a:p>
      </dgm:t>
    </dgm:pt>
    <dgm:pt modelId="{2B132D9F-E96C-4EDE-81AD-2BB7689D1B58}" type="parTrans" cxnId="{48AB1AAC-C4D7-4DCE-90C5-EF94D8112AAC}">
      <dgm:prSet/>
      <dgm:spPr/>
      <dgm:t>
        <a:bodyPr/>
        <a:lstStyle/>
        <a:p>
          <a:endParaRPr lang="en-US"/>
        </a:p>
      </dgm:t>
    </dgm:pt>
    <dgm:pt modelId="{7C186B14-6CF7-43FF-B7E5-4039F25A5E93}" type="sibTrans" cxnId="{48AB1AAC-C4D7-4DCE-90C5-EF94D8112AAC}">
      <dgm:prSet/>
      <dgm:spPr/>
      <dgm:t>
        <a:bodyPr/>
        <a:lstStyle/>
        <a:p>
          <a:endParaRPr lang="en-US"/>
        </a:p>
      </dgm:t>
    </dgm:pt>
    <dgm:pt modelId="{E681B5CE-D8A4-46BD-9565-72EFB93DC537}" type="pres">
      <dgm:prSet presAssocID="{37BA5F3D-1049-46C4-972F-197A12708519}" presName="Name0" presStyleCnt="0">
        <dgm:presLayoutVars>
          <dgm:dir/>
          <dgm:resizeHandles val="exact"/>
        </dgm:presLayoutVars>
      </dgm:prSet>
      <dgm:spPr/>
    </dgm:pt>
    <dgm:pt modelId="{839CD784-264F-4AD1-A25A-A96B367EADEA}" type="pres">
      <dgm:prSet presAssocID="{37BA5F3D-1049-46C4-972F-197A12708519}" presName="fgShape" presStyleLbl="fgShp" presStyleIdx="0" presStyleCnt="1"/>
      <dgm:spPr>
        <a:noFill/>
        <a:ln>
          <a:noFill/>
        </a:ln>
      </dgm:spPr>
    </dgm:pt>
    <dgm:pt modelId="{7C994479-25A8-4AE6-B24D-15E19A96359E}" type="pres">
      <dgm:prSet presAssocID="{37BA5F3D-1049-46C4-972F-197A12708519}" presName="linComp" presStyleCnt="0"/>
      <dgm:spPr/>
    </dgm:pt>
    <dgm:pt modelId="{B4270643-6D34-4C59-9B63-5CAA367FF6F8}" type="pres">
      <dgm:prSet presAssocID="{07F23F36-A2EB-40A8-B903-51AA8B0CF9B3}" presName="compNode" presStyleCnt="0"/>
      <dgm:spPr/>
    </dgm:pt>
    <dgm:pt modelId="{8A549DE7-620F-4822-B133-FCB905DDDE3B}" type="pres">
      <dgm:prSet presAssocID="{07F23F36-A2EB-40A8-B903-51AA8B0CF9B3}" presName="bkgdShape" presStyleLbl="node1" presStyleIdx="0" presStyleCnt="4"/>
      <dgm:spPr/>
      <dgm:t>
        <a:bodyPr/>
        <a:lstStyle/>
        <a:p>
          <a:endParaRPr lang="en-US"/>
        </a:p>
      </dgm:t>
    </dgm:pt>
    <dgm:pt modelId="{A83A2099-F14C-4B60-A94A-E5A582F12872}" type="pres">
      <dgm:prSet presAssocID="{07F23F36-A2EB-40A8-B903-51AA8B0CF9B3}" presName="nodeTx" presStyleLbl="node1" presStyleIdx="0" presStyleCnt="4">
        <dgm:presLayoutVars>
          <dgm:bulletEnabled val="1"/>
        </dgm:presLayoutVars>
      </dgm:prSet>
      <dgm:spPr/>
      <dgm:t>
        <a:bodyPr/>
        <a:lstStyle/>
        <a:p>
          <a:endParaRPr lang="en-US"/>
        </a:p>
      </dgm:t>
    </dgm:pt>
    <dgm:pt modelId="{A8EC479F-FEA2-486D-BBCD-3056DA20855B}" type="pres">
      <dgm:prSet presAssocID="{07F23F36-A2EB-40A8-B903-51AA8B0CF9B3}" presName="invisiNode" presStyleLbl="node1" presStyleIdx="0" presStyleCnt="4"/>
      <dgm:spPr/>
    </dgm:pt>
    <dgm:pt modelId="{A585A29E-ABAA-46F5-8D77-A171228991C1}" type="pres">
      <dgm:prSet presAssocID="{07F23F36-A2EB-40A8-B903-51AA8B0CF9B3}" presName="imagNode" presStyleLbl="fgImgPlace1" presStyleIdx="0" presStyleCnt="4"/>
      <dgm:spPr/>
    </dgm:pt>
    <dgm:pt modelId="{F490867B-6016-49CB-8E84-6004C19E7BAF}" type="pres">
      <dgm:prSet presAssocID="{76C2ACE2-0671-419C-B88D-D458E772A8F3}" presName="sibTrans" presStyleLbl="sibTrans2D1" presStyleIdx="0" presStyleCnt="0"/>
      <dgm:spPr/>
      <dgm:t>
        <a:bodyPr/>
        <a:lstStyle/>
        <a:p>
          <a:endParaRPr lang="en-US"/>
        </a:p>
      </dgm:t>
    </dgm:pt>
    <dgm:pt modelId="{1298FFB1-0F9B-477C-8A00-17F2111D3B2E}" type="pres">
      <dgm:prSet presAssocID="{86A2A7D6-B1B5-48A9-9581-445595FBF829}" presName="compNode" presStyleCnt="0"/>
      <dgm:spPr/>
    </dgm:pt>
    <dgm:pt modelId="{25859213-CECB-4BE0-A3E6-476E2CE7E5A2}" type="pres">
      <dgm:prSet presAssocID="{86A2A7D6-B1B5-48A9-9581-445595FBF829}" presName="bkgdShape" presStyleLbl="node1" presStyleIdx="1" presStyleCnt="4"/>
      <dgm:spPr/>
      <dgm:t>
        <a:bodyPr/>
        <a:lstStyle/>
        <a:p>
          <a:endParaRPr lang="en-US"/>
        </a:p>
      </dgm:t>
    </dgm:pt>
    <dgm:pt modelId="{AF1CAFCE-A5DB-4E2A-87D4-BBB8F5DA7B10}" type="pres">
      <dgm:prSet presAssocID="{86A2A7D6-B1B5-48A9-9581-445595FBF829}" presName="nodeTx" presStyleLbl="node1" presStyleIdx="1" presStyleCnt="4">
        <dgm:presLayoutVars>
          <dgm:bulletEnabled val="1"/>
        </dgm:presLayoutVars>
      </dgm:prSet>
      <dgm:spPr/>
      <dgm:t>
        <a:bodyPr/>
        <a:lstStyle/>
        <a:p>
          <a:endParaRPr lang="en-US"/>
        </a:p>
      </dgm:t>
    </dgm:pt>
    <dgm:pt modelId="{CF887814-EC9E-4569-8118-E715591B3BE8}" type="pres">
      <dgm:prSet presAssocID="{86A2A7D6-B1B5-48A9-9581-445595FBF829}" presName="invisiNode" presStyleLbl="node1" presStyleIdx="1" presStyleCnt="4"/>
      <dgm:spPr/>
    </dgm:pt>
    <dgm:pt modelId="{1DBC8EF9-E8AD-4F69-B597-FB5AD1CC0633}" type="pres">
      <dgm:prSet presAssocID="{86A2A7D6-B1B5-48A9-9581-445595FBF829}" presName="imagNode" presStyleLbl="fgImgPlace1" presStyleIdx="1"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A58FB3E9-6434-477E-B90B-2880AE9A6550}" type="pres">
      <dgm:prSet presAssocID="{17792BA5-56C0-44A9-B09A-C05596F6CECF}" presName="sibTrans" presStyleLbl="sibTrans2D1" presStyleIdx="0" presStyleCnt="0"/>
      <dgm:spPr/>
      <dgm:t>
        <a:bodyPr/>
        <a:lstStyle/>
        <a:p>
          <a:endParaRPr lang="en-US"/>
        </a:p>
      </dgm:t>
    </dgm:pt>
    <dgm:pt modelId="{3A7C4000-E207-49B4-B3B1-E9E5E2391B7B}" type="pres">
      <dgm:prSet presAssocID="{DF426D09-00C9-484D-9569-D5517E5EA8B9}" presName="compNode" presStyleCnt="0"/>
      <dgm:spPr/>
    </dgm:pt>
    <dgm:pt modelId="{935F586C-8354-4C61-B804-D51B658CF435}" type="pres">
      <dgm:prSet presAssocID="{DF426D09-00C9-484D-9569-D5517E5EA8B9}" presName="bkgdShape" presStyleLbl="node1" presStyleIdx="2" presStyleCnt="4"/>
      <dgm:spPr/>
      <dgm:t>
        <a:bodyPr/>
        <a:lstStyle/>
        <a:p>
          <a:endParaRPr lang="en-US"/>
        </a:p>
      </dgm:t>
    </dgm:pt>
    <dgm:pt modelId="{5ACFD172-D02A-440E-B130-46188034F8D3}" type="pres">
      <dgm:prSet presAssocID="{DF426D09-00C9-484D-9569-D5517E5EA8B9}" presName="nodeTx" presStyleLbl="node1" presStyleIdx="2" presStyleCnt="4">
        <dgm:presLayoutVars>
          <dgm:bulletEnabled val="1"/>
        </dgm:presLayoutVars>
      </dgm:prSet>
      <dgm:spPr/>
      <dgm:t>
        <a:bodyPr/>
        <a:lstStyle/>
        <a:p>
          <a:endParaRPr lang="en-US"/>
        </a:p>
      </dgm:t>
    </dgm:pt>
    <dgm:pt modelId="{DF6F85AC-D945-4A88-9584-32803C8A93DC}" type="pres">
      <dgm:prSet presAssocID="{DF426D09-00C9-484D-9569-D5517E5EA8B9}" presName="invisiNode" presStyleLbl="node1" presStyleIdx="2" presStyleCnt="4"/>
      <dgm:spPr/>
    </dgm:pt>
    <dgm:pt modelId="{F556A7D9-0282-421A-98E9-969091D782F1}" type="pres">
      <dgm:prSet presAssocID="{DF426D09-00C9-484D-9569-D5517E5EA8B9}" presName="imagNode" presStyleLbl="fgImgPlace1" presStyleIdx="2"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D386522B-7C6C-4215-8A76-7DB515ECE98A}" type="pres">
      <dgm:prSet presAssocID="{7C186B14-6CF7-43FF-B7E5-4039F25A5E93}" presName="sibTrans" presStyleLbl="sibTrans2D1" presStyleIdx="0" presStyleCnt="0"/>
      <dgm:spPr/>
      <dgm:t>
        <a:bodyPr/>
        <a:lstStyle/>
        <a:p>
          <a:endParaRPr lang="en-US"/>
        </a:p>
      </dgm:t>
    </dgm:pt>
    <dgm:pt modelId="{A22DB246-8F57-47BE-BEC2-431670FDBEAC}" type="pres">
      <dgm:prSet presAssocID="{E1217FB8-16D3-4DF6-B4FF-D1EF16077B02}" presName="compNode" presStyleCnt="0"/>
      <dgm:spPr/>
    </dgm:pt>
    <dgm:pt modelId="{7FB503A2-92D6-41AD-91CF-A4E1D6F20B56}" type="pres">
      <dgm:prSet presAssocID="{E1217FB8-16D3-4DF6-B4FF-D1EF16077B02}" presName="bkgdShape" presStyleLbl="node1" presStyleIdx="3" presStyleCnt="4"/>
      <dgm:spPr/>
      <dgm:t>
        <a:bodyPr/>
        <a:lstStyle/>
        <a:p>
          <a:endParaRPr lang="es-CO"/>
        </a:p>
      </dgm:t>
    </dgm:pt>
    <dgm:pt modelId="{9D6F297C-C4D7-4FEC-BE5B-4FC6135AA1DB}" type="pres">
      <dgm:prSet presAssocID="{E1217FB8-16D3-4DF6-B4FF-D1EF16077B02}" presName="nodeTx" presStyleLbl="node1" presStyleIdx="3" presStyleCnt="4">
        <dgm:presLayoutVars>
          <dgm:bulletEnabled val="1"/>
        </dgm:presLayoutVars>
      </dgm:prSet>
      <dgm:spPr/>
      <dgm:t>
        <a:bodyPr/>
        <a:lstStyle/>
        <a:p>
          <a:endParaRPr lang="es-CO"/>
        </a:p>
      </dgm:t>
    </dgm:pt>
    <dgm:pt modelId="{0157A891-2BF1-420E-B09E-DC1B731D1A27}" type="pres">
      <dgm:prSet presAssocID="{E1217FB8-16D3-4DF6-B4FF-D1EF16077B02}" presName="invisiNode" presStyleLbl="node1" presStyleIdx="3" presStyleCnt="4"/>
      <dgm:spPr/>
    </dgm:pt>
    <dgm:pt modelId="{D78CAEA9-DC25-4342-AA17-AB1EF9BFE02B}" type="pres">
      <dgm:prSet presAssocID="{E1217FB8-16D3-4DF6-B4FF-D1EF16077B02}" presName="imagNode" presStyleLbl="fgImgPlace1" presStyleIdx="3"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Lst>
  <dgm:cxnLst>
    <dgm:cxn modelId="{1A80FACC-4138-44ED-A319-3C212454B6E0}" type="presOf" srcId="{86A2A7D6-B1B5-48A9-9581-445595FBF829}" destId="{25859213-CECB-4BE0-A3E6-476E2CE7E5A2}" srcOrd="0" destOrd="0" presId="urn:microsoft.com/office/officeart/2005/8/layout/hList7"/>
    <dgm:cxn modelId="{4FD975B3-4D3B-4FA8-9A4B-9A9B8E6DB0D3}" type="presOf" srcId="{DF426D09-00C9-484D-9569-D5517E5EA8B9}" destId="{935F586C-8354-4C61-B804-D51B658CF435}" srcOrd="0" destOrd="0" presId="urn:microsoft.com/office/officeart/2005/8/layout/hList7"/>
    <dgm:cxn modelId="{3CF15C62-0BA9-4027-9A93-ABB0CD2C6249}" type="presOf" srcId="{76C2ACE2-0671-419C-B88D-D458E772A8F3}" destId="{F490867B-6016-49CB-8E84-6004C19E7BAF}" srcOrd="0" destOrd="0" presId="urn:microsoft.com/office/officeart/2005/8/layout/hList7"/>
    <dgm:cxn modelId="{5977D59E-B05C-40FA-950E-9AB7691CAA29}" type="presOf" srcId="{86A2A7D6-B1B5-48A9-9581-445595FBF829}" destId="{AF1CAFCE-A5DB-4E2A-87D4-BBB8F5DA7B10}" srcOrd="1" destOrd="0" presId="urn:microsoft.com/office/officeart/2005/8/layout/hList7"/>
    <dgm:cxn modelId="{48AB1AAC-C4D7-4DCE-90C5-EF94D8112AAC}" srcId="{37BA5F3D-1049-46C4-972F-197A12708519}" destId="{DF426D09-00C9-484D-9569-D5517E5EA8B9}" srcOrd="2" destOrd="0" parTransId="{2B132D9F-E96C-4EDE-81AD-2BB7689D1B58}" sibTransId="{7C186B14-6CF7-43FF-B7E5-4039F25A5E93}"/>
    <dgm:cxn modelId="{26B82A61-EDC5-4C34-B297-5E304BF7759A}" type="presOf" srcId="{E1217FB8-16D3-4DF6-B4FF-D1EF16077B02}" destId="{9D6F297C-C4D7-4FEC-BE5B-4FC6135AA1DB}" srcOrd="1" destOrd="0" presId="urn:microsoft.com/office/officeart/2005/8/layout/hList7"/>
    <dgm:cxn modelId="{0C07B7C2-A4FC-48F8-A2D9-D2B567ECB8E6}" type="presOf" srcId="{E1217FB8-16D3-4DF6-B4FF-D1EF16077B02}" destId="{7FB503A2-92D6-41AD-91CF-A4E1D6F20B56}" srcOrd="0" destOrd="0" presId="urn:microsoft.com/office/officeart/2005/8/layout/hList7"/>
    <dgm:cxn modelId="{2BFF5093-4200-438E-8119-700A07EB2497}" type="presOf" srcId="{DF426D09-00C9-484D-9569-D5517E5EA8B9}" destId="{5ACFD172-D02A-440E-B130-46188034F8D3}" srcOrd="1" destOrd="0" presId="urn:microsoft.com/office/officeart/2005/8/layout/hList7"/>
    <dgm:cxn modelId="{20A86239-039C-4BFD-B126-4F3AE401EE44}" type="presOf" srcId="{07F23F36-A2EB-40A8-B903-51AA8B0CF9B3}" destId="{8A549DE7-620F-4822-B133-FCB905DDDE3B}" srcOrd="0" destOrd="0" presId="urn:microsoft.com/office/officeart/2005/8/layout/hList7"/>
    <dgm:cxn modelId="{BBF6540F-E817-48AE-BD5E-789710BB7B4C}" type="presOf" srcId="{07F23F36-A2EB-40A8-B903-51AA8B0CF9B3}" destId="{A83A2099-F14C-4B60-A94A-E5A582F12872}" srcOrd="1" destOrd="0" presId="urn:microsoft.com/office/officeart/2005/8/layout/hList7"/>
    <dgm:cxn modelId="{7FE266FD-7A95-4FC7-838D-72EC3C8DA2A0}" type="presOf" srcId="{7C186B14-6CF7-43FF-B7E5-4039F25A5E93}" destId="{D386522B-7C6C-4215-8A76-7DB515ECE98A}" srcOrd="0" destOrd="0" presId="urn:microsoft.com/office/officeart/2005/8/layout/hList7"/>
    <dgm:cxn modelId="{7034F1CE-8EF2-4BED-B421-2F62983DD538}" type="presOf" srcId="{37BA5F3D-1049-46C4-972F-197A12708519}" destId="{E681B5CE-D8A4-46BD-9565-72EFB93DC537}" srcOrd="0" destOrd="0" presId="urn:microsoft.com/office/officeart/2005/8/layout/hList7"/>
    <dgm:cxn modelId="{286AEB87-B57E-421E-AEF3-08FC3C25AA32}" srcId="{37BA5F3D-1049-46C4-972F-197A12708519}" destId="{07F23F36-A2EB-40A8-B903-51AA8B0CF9B3}" srcOrd="0" destOrd="0" parTransId="{E54B362B-E6DE-4048-8FC8-B22AEFE1A487}" sibTransId="{76C2ACE2-0671-419C-B88D-D458E772A8F3}"/>
    <dgm:cxn modelId="{3F743C95-4BB2-4BD8-A628-56A0B0F5B444}" type="presOf" srcId="{17792BA5-56C0-44A9-B09A-C05596F6CECF}" destId="{A58FB3E9-6434-477E-B90B-2880AE9A6550}" srcOrd="0" destOrd="0" presId="urn:microsoft.com/office/officeart/2005/8/layout/hList7"/>
    <dgm:cxn modelId="{BB039EF2-29B5-4C3B-8B32-FB04F3C7590E}" srcId="{37BA5F3D-1049-46C4-972F-197A12708519}" destId="{86A2A7D6-B1B5-48A9-9581-445595FBF829}" srcOrd="1" destOrd="0" parTransId="{924F3FD2-1E04-4560-8E5C-CEBAC0DFD196}" sibTransId="{17792BA5-56C0-44A9-B09A-C05596F6CECF}"/>
    <dgm:cxn modelId="{9FFE8F6C-2DB8-484E-AAFA-966BE8CABAEE}" srcId="{37BA5F3D-1049-46C4-972F-197A12708519}" destId="{E1217FB8-16D3-4DF6-B4FF-D1EF16077B02}" srcOrd="3" destOrd="0" parTransId="{59AE4ADA-F95B-410C-8CAB-95900671D7AE}" sibTransId="{4F4A95DD-AFF7-43AF-9D66-09E0B2DB655F}"/>
    <dgm:cxn modelId="{3CEFD352-50D9-4BA0-A84A-F2FA0F03132E}" type="presParOf" srcId="{E681B5CE-D8A4-46BD-9565-72EFB93DC537}" destId="{839CD784-264F-4AD1-A25A-A96B367EADEA}" srcOrd="0" destOrd="0" presId="urn:microsoft.com/office/officeart/2005/8/layout/hList7"/>
    <dgm:cxn modelId="{5D1FF029-F2D6-43D9-BB18-1403D51372A6}" type="presParOf" srcId="{E681B5CE-D8A4-46BD-9565-72EFB93DC537}" destId="{7C994479-25A8-4AE6-B24D-15E19A96359E}" srcOrd="1" destOrd="0" presId="urn:microsoft.com/office/officeart/2005/8/layout/hList7"/>
    <dgm:cxn modelId="{5CD27771-2EA6-40C2-B45A-9E07E9C557CE}" type="presParOf" srcId="{7C994479-25A8-4AE6-B24D-15E19A96359E}" destId="{B4270643-6D34-4C59-9B63-5CAA367FF6F8}" srcOrd="0" destOrd="0" presId="urn:microsoft.com/office/officeart/2005/8/layout/hList7"/>
    <dgm:cxn modelId="{F65FDC9C-133B-445B-ABC2-2FE82143E610}" type="presParOf" srcId="{B4270643-6D34-4C59-9B63-5CAA367FF6F8}" destId="{8A549DE7-620F-4822-B133-FCB905DDDE3B}" srcOrd="0" destOrd="0" presId="urn:microsoft.com/office/officeart/2005/8/layout/hList7"/>
    <dgm:cxn modelId="{160F39F0-AA3F-4D10-8CA7-2048C86BD157}" type="presParOf" srcId="{B4270643-6D34-4C59-9B63-5CAA367FF6F8}" destId="{A83A2099-F14C-4B60-A94A-E5A582F12872}" srcOrd="1" destOrd="0" presId="urn:microsoft.com/office/officeart/2005/8/layout/hList7"/>
    <dgm:cxn modelId="{A3753503-6285-461B-8142-7F0A7FAA6BBA}" type="presParOf" srcId="{B4270643-6D34-4C59-9B63-5CAA367FF6F8}" destId="{A8EC479F-FEA2-486D-BBCD-3056DA20855B}" srcOrd="2" destOrd="0" presId="urn:microsoft.com/office/officeart/2005/8/layout/hList7"/>
    <dgm:cxn modelId="{34B4AB14-F9C3-401F-A936-F73E085C7C84}" type="presParOf" srcId="{B4270643-6D34-4C59-9B63-5CAA367FF6F8}" destId="{A585A29E-ABAA-46F5-8D77-A171228991C1}" srcOrd="3" destOrd="0" presId="urn:microsoft.com/office/officeart/2005/8/layout/hList7"/>
    <dgm:cxn modelId="{5C2ECEED-D762-48D6-8143-27388BC8C200}" type="presParOf" srcId="{7C994479-25A8-4AE6-B24D-15E19A96359E}" destId="{F490867B-6016-49CB-8E84-6004C19E7BAF}" srcOrd="1" destOrd="0" presId="urn:microsoft.com/office/officeart/2005/8/layout/hList7"/>
    <dgm:cxn modelId="{6DA48E4B-7E5E-42C4-B5D5-AA0D3FA28113}" type="presParOf" srcId="{7C994479-25A8-4AE6-B24D-15E19A96359E}" destId="{1298FFB1-0F9B-477C-8A00-17F2111D3B2E}" srcOrd="2" destOrd="0" presId="urn:microsoft.com/office/officeart/2005/8/layout/hList7"/>
    <dgm:cxn modelId="{2E0B8922-9010-40B5-8351-A99A1A9B566E}" type="presParOf" srcId="{1298FFB1-0F9B-477C-8A00-17F2111D3B2E}" destId="{25859213-CECB-4BE0-A3E6-476E2CE7E5A2}" srcOrd="0" destOrd="0" presId="urn:microsoft.com/office/officeart/2005/8/layout/hList7"/>
    <dgm:cxn modelId="{91ACE94C-F16E-4452-97F0-3CAFE126332F}" type="presParOf" srcId="{1298FFB1-0F9B-477C-8A00-17F2111D3B2E}" destId="{AF1CAFCE-A5DB-4E2A-87D4-BBB8F5DA7B10}" srcOrd="1" destOrd="0" presId="urn:microsoft.com/office/officeart/2005/8/layout/hList7"/>
    <dgm:cxn modelId="{41067301-7895-4299-A415-497025E05EDF}" type="presParOf" srcId="{1298FFB1-0F9B-477C-8A00-17F2111D3B2E}" destId="{CF887814-EC9E-4569-8118-E715591B3BE8}" srcOrd="2" destOrd="0" presId="urn:microsoft.com/office/officeart/2005/8/layout/hList7"/>
    <dgm:cxn modelId="{04D0FAAD-C2B2-4452-9ACE-EAE724671499}" type="presParOf" srcId="{1298FFB1-0F9B-477C-8A00-17F2111D3B2E}" destId="{1DBC8EF9-E8AD-4F69-B597-FB5AD1CC0633}" srcOrd="3" destOrd="0" presId="urn:microsoft.com/office/officeart/2005/8/layout/hList7"/>
    <dgm:cxn modelId="{D1D85D30-2248-4C11-8840-0CE1CA15A219}" type="presParOf" srcId="{7C994479-25A8-4AE6-B24D-15E19A96359E}" destId="{A58FB3E9-6434-477E-B90B-2880AE9A6550}" srcOrd="3" destOrd="0" presId="urn:microsoft.com/office/officeart/2005/8/layout/hList7"/>
    <dgm:cxn modelId="{9D3A6E88-5B8E-4B21-98B9-E6DD52DF7880}" type="presParOf" srcId="{7C994479-25A8-4AE6-B24D-15E19A96359E}" destId="{3A7C4000-E207-49B4-B3B1-E9E5E2391B7B}" srcOrd="4" destOrd="0" presId="urn:microsoft.com/office/officeart/2005/8/layout/hList7"/>
    <dgm:cxn modelId="{75EFFA71-401C-4ADF-AF36-ACC84FA74B10}" type="presParOf" srcId="{3A7C4000-E207-49B4-B3B1-E9E5E2391B7B}" destId="{935F586C-8354-4C61-B804-D51B658CF435}" srcOrd="0" destOrd="0" presId="urn:microsoft.com/office/officeart/2005/8/layout/hList7"/>
    <dgm:cxn modelId="{B48A1B23-BFA2-4026-8438-0ED07B51F6AC}" type="presParOf" srcId="{3A7C4000-E207-49B4-B3B1-E9E5E2391B7B}" destId="{5ACFD172-D02A-440E-B130-46188034F8D3}" srcOrd="1" destOrd="0" presId="urn:microsoft.com/office/officeart/2005/8/layout/hList7"/>
    <dgm:cxn modelId="{99065C6F-E647-4651-A1AB-D46B8DB4008C}" type="presParOf" srcId="{3A7C4000-E207-49B4-B3B1-E9E5E2391B7B}" destId="{DF6F85AC-D945-4A88-9584-32803C8A93DC}" srcOrd="2" destOrd="0" presId="urn:microsoft.com/office/officeart/2005/8/layout/hList7"/>
    <dgm:cxn modelId="{9CC0B4E8-5300-4795-98A2-F8D64620420F}" type="presParOf" srcId="{3A7C4000-E207-49B4-B3B1-E9E5E2391B7B}" destId="{F556A7D9-0282-421A-98E9-969091D782F1}" srcOrd="3" destOrd="0" presId="urn:microsoft.com/office/officeart/2005/8/layout/hList7"/>
    <dgm:cxn modelId="{DE9E193E-8193-495F-BEFB-25D14919BF04}" type="presParOf" srcId="{7C994479-25A8-4AE6-B24D-15E19A96359E}" destId="{D386522B-7C6C-4215-8A76-7DB515ECE98A}" srcOrd="5" destOrd="0" presId="urn:microsoft.com/office/officeart/2005/8/layout/hList7"/>
    <dgm:cxn modelId="{C3759E0F-1618-4708-94E1-A55124B60CF5}" type="presParOf" srcId="{7C994479-25A8-4AE6-B24D-15E19A96359E}" destId="{A22DB246-8F57-47BE-BEC2-431670FDBEAC}" srcOrd="6" destOrd="0" presId="urn:microsoft.com/office/officeart/2005/8/layout/hList7"/>
    <dgm:cxn modelId="{C4B2C6D7-C768-4A57-921D-8DC520B49C6E}" type="presParOf" srcId="{A22DB246-8F57-47BE-BEC2-431670FDBEAC}" destId="{7FB503A2-92D6-41AD-91CF-A4E1D6F20B56}" srcOrd="0" destOrd="0" presId="urn:microsoft.com/office/officeart/2005/8/layout/hList7"/>
    <dgm:cxn modelId="{85EDDECA-3782-461F-87F1-D7E5175AE1F3}" type="presParOf" srcId="{A22DB246-8F57-47BE-BEC2-431670FDBEAC}" destId="{9D6F297C-C4D7-4FEC-BE5B-4FC6135AA1DB}" srcOrd="1" destOrd="0" presId="urn:microsoft.com/office/officeart/2005/8/layout/hList7"/>
    <dgm:cxn modelId="{F2ED1035-18A2-4325-A487-A789C635818B}" type="presParOf" srcId="{A22DB246-8F57-47BE-BEC2-431670FDBEAC}" destId="{0157A891-2BF1-420E-B09E-DC1B731D1A27}" srcOrd="2" destOrd="0" presId="urn:microsoft.com/office/officeart/2005/8/layout/hList7"/>
    <dgm:cxn modelId="{C632F005-9AAB-46EE-BDC5-62B2A7966FED}" type="presParOf" srcId="{A22DB246-8F57-47BE-BEC2-431670FDBEAC}" destId="{D78CAEA9-DC25-4342-AA17-AB1EF9BFE02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B687B28-CEB4-4ECF-97D6-50979461405B}"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184ABF61-E477-464E-B431-A5919CD1A8F5}">
      <dgm:prSet phldrT="[Texto]"/>
      <dgm:spPr/>
      <dgm:t>
        <a:bodyPr/>
        <a:lstStyle/>
        <a:p>
          <a:r>
            <a:rPr lang="es-CO" dirty="0" smtClean="0"/>
            <a:t>a</a:t>
          </a:r>
          <a:endParaRPr lang="en-US" dirty="0"/>
        </a:p>
      </dgm:t>
    </dgm:pt>
    <dgm:pt modelId="{7425BD9E-26A9-489D-BE15-15415C2D49FF}" type="parTrans" cxnId="{45BCCF8A-A1C8-40B3-A7BF-BD44E912AEA0}">
      <dgm:prSet/>
      <dgm:spPr/>
      <dgm:t>
        <a:bodyPr/>
        <a:lstStyle/>
        <a:p>
          <a:endParaRPr lang="en-US"/>
        </a:p>
      </dgm:t>
    </dgm:pt>
    <dgm:pt modelId="{DA56ED7E-A7C0-4204-97C8-C13D6618A837}" type="sibTrans" cxnId="{45BCCF8A-A1C8-40B3-A7BF-BD44E912AEA0}">
      <dgm:prSet/>
      <dgm:spPr/>
      <dgm:t>
        <a:bodyPr/>
        <a:lstStyle/>
        <a:p>
          <a:endParaRPr lang="en-US"/>
        </a:p>
      </dgm:t>
    </dgm:pt>
    <dgm:pt modelId="{8DF14C5E-6A5E-47C6-866B-63A61324E898}">
      <dgm:prSet phldrT="[Texto]"/>
      <dgm:spPr/>
      <dgm:t>
        <a:bodyPr/>
        <a:lstStyle/>
        <a:p>
          <a:r>
            <a:rPr lang="es-CO" dirty="0" smtClean="0"/>
            <a:t>b</a:t>
          </a:r>
          <a:endParaRPr lang="en-US" dirty="0"/>
        </a:p>
      </dgm:t>
    </dgm:pt>
    <dgm:pt modelId="{9B3F9ADE-8440-42C5-ACC1-48B9127A5825}" type="parTrans" cxnId="{23D11922-0DC6-43BC-AB35-6B5EF4AAF412}">
      <dgm:prSet/>
      <dgm:spPr/>
      <dgm:t>
        <a:bodyPr/>
        <a:lstStyle/>
        <a:p>
          <a:endParaRPr lang="en-US"/>
        </a:p>
      </dgm:t>
    </dgm:pt>
    <dgm:pt modelId="{C6AAF611-1ECA-4372-9238-078C76F3F945}" type="sibTrans" cxnId="{23D11922-0DC6-43BC-AB35-6B5EF4AAF412}">
      <dgm:prSet/>
      <dgm:spPr/>
      <dgm:t>
        <a:bodyPr/>
        <a:lstStyle/>
        <a:p>
          <a:endParaRPr lang="en-US"/>
        </a:p>
      </dgm:t>
    </dgm:pt>
    <dgm:pt modelId="{859DAB12-3241-4C61-AF05-7747A5F62AFD}">
      <dgm:prSet phldrT="[Texto]"/>
      <dgm:spPr>
        <a:solidFill>
          <a:srgbClr val="7030A0"/>
        </a:solidFill>
        <a:ln>
          <a:solidFill>
            <a:srgbClr val="7030A0"/>
          </a:solidFill>
        </a:ln>
      </dgm:spPr>
      <dgm:t>
        <a:bodyPr/>
        <a:lstStyle/>
        <a:p>
          <a:r>
            <a:rPr lang="es-CO" dirty="0" smtClean="0"/>
            <a:t>c</a:t>
          </a:r>
          <a:endParaRPr lang="en-US" dirty="0"/>
        </a:p>
      </dgm:t>
    </dgm:pt>
    <dgm:pt modelId="{042BB690-2A7F-4AF0-B71A-100A05F3EA26}" type="parTrans" cxnId="{C7E53E6A-74E7-4E68-8A70-5BEB97F5F3AC}">
      <dgm:prSet/>
      <dgm:spPr/>
      <dgm:t>
        <a:bodyPr/>
        <a:lstStyle/>
        <a:p>
          <a:endParaRPr lang="en-US"/>
        </a:p>
      </dgm:t>
    </dgm:pt>
    <dgm:pt modelId="{49132154-F24D-41D7-9874-B80A7420B154}" type="sibTrans" cxnId="{C7E53E6A-74E7-4E68-8A70-5BEB97F5F3AC}">
      <dgm:prSet/>
      <dgm:spPr/>
      <dgm:t>
        <a:bodyPr/>
        <a:lstStyle/>
        <a:p>
          <a:endParaRPr lang="en-US"/>
        </a:p>
      </dgm:t>
    </dgm:pt>
    <dgm:pt modelId="{7C24A446-D0AB-4CDA-B8A4-AF286A3F3AEB}">
      <dgm:prSet phldrT="[Texto]"/>
      <dgm:spPr/>
      <dgm:t>
        <a:bodyPr/>
        <a:lstStyle/>
        <a:p>
          <a:r>
            <a:rPr lang="es-CO" dirty="0" smtClean="0"/>
            <a:t>d</a:t>
          </a:r>
          <a:endParaRPr lang="en-US" dirty="0"/>
        </a:p>
      </dgm:t>
    </dgm:pt>
    <dgm:pt modelId="{D740ED87-0E46-4758-AA98-32F567A6C6FE}" type="parTrans" cxnId="{146E172A-EECD-48A8-B36A-1B22E1069A52}">
      <dgm:prSet/>
      <dgm:spPr/>
      <dgm:t>
        <a:bodyPr/>
        <a:lstStyle/>
        <a:p>
          <a:endParaRPr lang="en-US"/>
        </a:p>
      </dgm:t>
    </dgm:pt>
    <dgm:pt modelId="{7B659D88-8803-4BE4-98EC-949C3980BBBF}" type="sibTrans" cxnId="{146E172A-EECD-48A8-B36A-1B22E1069A52}">
      <dgm:prSet/>
      <dgm:spPr/>
      <dgm:t>
        <a:bodyPr/>
        <a:lstStyle/>
        <a:p>
          <a:endParaRPr lang="en-US"/>
        </a:p>
      </dgm:t>
    </dgm:pt>
    <dgm:pt modelId="{6D07EA12-6BD5-41D0-9BE9-0037ACA162B9}">
      <dgm:prSet phldrT="[Texto]"/>
      <dgm:spPr/>
      <dgm:t>
        <a:bodyPr/>
        <a:lstStyle/>
        <a:p>
          <a:r>
            <a:rPr lang="es-CO" dirty="0" smtClean="0"/>
            <a:t>e</a:t>
          </a:r>
          <a:endParaRPr lang="en-US" dirty="0"/>
        </a:p>
      </dgm:t>
    </dgm:pt>
    <dgm:pt modelId="{2E4E5968-C922-4E70-A876-FBA803BB3AF1}" type="parTrans" cxnId="{0130BC95-2658-49CE-8596-5139DD2146D5}">
      <dgm:prSet/>
      <dgm:spPr/>
      <dgm:t>
        <a:bodyPr/>
        <a:lstStyle/>
        <a:p>
          <a:endParaRPr lang="en-US"/>
        </a:p>
      </dgm:t>
    </dgm:pt>
    <dgm:pt modelId="{8EB39743-ABEA-4D3E-9D8A-96C6CE331DEA}" type="sibTrans" cxnId="{0130BC95-2658-49CE-8596-5139DD2146D5}">
      <dgm:prSet/>
      <dgm:spPr/>
      <dgm:t>
        <a:bodyPr/>
        <a:lstStyle/>
        <a:p>
          <a:endParaRPr lang="en-US"/>
        </a:p>
      </dgm:t>
    </dgm:pt>
    <dgm:pt modelId="{22F94DEE-727A-431D-A985-8628BCBCE4E6}">
      <dgm:prSet phldrT="[Texto]"/>
      <dgm:spPr/>
      <dgm:t>
        <a:bodyPr/>
        <a:lstStyle/>
        <a:p>
          <a:r>
            <a:rPr lang="es-CO" dirty="0" smtClean="0"/>
            <a:t>f</a:t>
          </a:r>
          <a:endParaRPr lang="en-US" dirty="0"/>
        </a:p>
      </dgm:t>
    </dgm:pt>
    <dgm:pt modelId="{AB1C29C8-A723-4BAE-962B-D14053627DD4}" type="parTrans" cxnId="{60648C47-A542-4309-B08A-F1EF683E2E2E}">
      <dgm:prSet/>
      <dgm:spPr/>
      <dgm:t>
        <a:bodyPr/>
        <a:lstStyle/>
        <a:p>
          <a:endParaRPr lang="en-US"/>
        </a:p>
      </dgm:t>
    </dgm:pt>
    <dgm:pt modelId="{234D4BF3-76A1-4E23-9F67-ADDF35FD1468}" type="sibTrans" cxnId="{60648C47-A542-4309-B08A-F1EF683E2E2E}">
      <dgm:prSet/>
      <dgm:spPr/>
      <dgm:t>
        <a:bodyPr/>
        <a:lstStyle/>
        <a:p>
          <a:endParaRPr lang="en-US"/>
        </a:p>
      </dgm:t>
    </dgm:pt>
    <dgm:pt modelId="{FC45FD92-64B3-4FE7-A978-4720FC57818A}">
      <dgm:prSet/>
      <dgm:spPr/>
      <dgm:t>
        <a:bodyPr/>
        <a:lstStyle/>
        <a:p>
          <a:r>
            <a:rPr lang="es-ES_tradnl" dirty="0" smtClean="0">
              <a:latin typeface="Verdana" pitchFamily="34" charset="0"/>
              <a:ea typeface="Verdana" pitchFamily="34" charset="0"/>
              <a:cs typeface="Verdana" pitchFamily="34" charset="0"/>
            </a:rPr>
            <a:t>Intereses privados de las élites regionales, que no se </a:t>
          </a:r>
          <a:r>
            <a:rPr lang="es-ES_tradnl" dirty="0" smtClean="0">
              <a:latin typeface="Verdana" pitchFamily="34" charset="0"/>
              <a:ea typeface="Verdana" pitchFamily="34" charset="0"/>
              <a:cs typeface="Verdana" pitchFamily="34" charset="0"/>
            </a:rPr>
            <a:t>construyeron </a:t>
          </a:r>
          <a:r>
            <a:rPr lang="es-ES_tradnl" dirty="0" smtClean="0">
              <a:latin typeface="Verdana" pitchFamily="34" charset="0"/>
              <a:ea typeface="Verdana" pitchFamily="34" charset="0"/>
              <a:cs typeface="Verdana" pitchFamily="34" charset="0"/>
            </a:rPr>
            <a:t>sobre la base de un proyecto de nación ni del bien común.</a:t>
          </a:r>
          <a:endParaRPr lang="en-US" dirty="0"/>
        </a:p>
      </dgm:t>
    </dgm:pt>
    <dgm:pt modelId="{05F56438-8F02-4C46-9599-1AC70ED0D8F2}" type="parTrans" cxnId="{73D683C6-059D-4739-A511-C1A9CA885479}">
      <dgm:prSet/>
      <dgm:spPr/>
      <dgm:t>
        <a:bodyPr/>
        <a:lstStyle/>
        <a:p>
          <a:endParaRPr lang="en-US"/>
        </a:p>
      </dgm:t>
    </dgm:pt>
    <dgm:pt modelId="{A15746C8-4690-4942-9F41-BAEA5A489389}" type="sibTrans" cxnId="{73D683C6-059D-4739-A511-C1A9CA885479}">
      <dgm:prSet/>
      <dgm:spPr/>
      <dgm:t>
        <a:bodyPr/>
        <a:lstStyle/>
        <a:p>
          <a:endParaRPr lang="en-US"/>
        </a:p>
      </dgm:t>
    </dgm:pt>
    <dgm:pt modelId="{932AE7DF-FAED-4336-B307-4B5CB38EAA10}">
      <dgm:prSet/>
      <dgm:spPr/>
      <dgm:t>
        <a:bodyPr/>
        <a:lstStyle/>
        <a:p>
          <a:r>
            <a:rPr lang="es-ES_tradnl" dirty="0" smtClean="0">
              <a:latin typeface="Verdana" pitchFamily="34" charset="0"/>
              <a:ea typeface="Verdana" pitchFamily="34" charset="0"/>
              <a:cs typeface="Verdana" pitchFamily="34" charset="0"/>
            </a:rPr>
            <a:t>Los partidos políticos desde sus comienzos se entendieron como simples instrumentos de representación, que funcionan como máquinas electorales y mecanismos de distribución de prebendas públicas, sin ningún control o deber de rendición de cuentas frente a los electores.</a:t>
          </a:r>
          <a:endParaRPr lang="en-US" dirty="0"/>
        </a:p>
      </dgm:t>
    </dgm:pt>
    <dgm:pt modelId="{E2904D17-381E-4858-B2D4-90C0DB4AC38D}" type="parTrans" cxnId="{B69F47E3-F086-4A27-9D84-B4283A5AFE24}">
      <dgm:prSet/>
      <dgm:spPr/>
      <dgm:t>
        <a:bodyPr/>
        <a:lstStyle/>
        <a:p>
          <a:endParaRPr lang="en-US"/>
        </a:p>
      </dgm:t>
    </dgm:pt>
    <dgm:pt modelId="{6FA7BB9A-FC81-4AB2-A683-DC82227A5967}" type="sibTrans" cxnId="{B69F47E3-F086-4A27-9D84-B4283A5AFE24}">
      <dgm:prSet/>
      <dgm:spPr/>
      <dgm:t>
        <a:bodyPr/>
        <a:lstStyle/>
        <a:p>
          <a:endParaRPr lang="en-US"/>
        </a:p>
      </dgm:t>
    </dgm:pt>
    <dgm:pt modelId="{44E9CE22-5D21-4718-8EE0-CF33E5C08D57}">
      <dgm:prSet/>
      <dgm:spPr>
        <a:ln>
          <a:solidFill>
            <a:srgbClr val="7030A0"/>
          </a:solidFill>
        </a:ln>
      </dgm:spPr>
      <dgm:t>
        <a:bodyPr/>
        <a:lstStyle/>
        <a:p>
          <a:r>
            <a:rPr lang="es-ES_tradnl" dirty="0" smtClean="0">
              <a:latin typeface="Verdana" pitchFamily="34" charset="0"/>
              <a:ea typeface="Verdana" pitchFamily="34" charset="0"/>
              <a:cs typeface="Verdana" pitchFamily="34" charset="0"/>
            </a:rPr>
            <a:t>La política formal ha derivado en complejas redes de poder regional de carácter elitista y nepotista, que se articulan a través de formas de clientelismo ciudadano muy eficientes.</a:t>
          </a:r>
          <a:endParaRPr lang="en-US" dirty="0"/>
        </a:p>
      </dgm:t>
    </dgm:pt>
    <dgm:pt modelId="{CE8A64EA-1128-4FA7-9875-0AD83B962FEE}" type="parTrans" cxnId="{090DF960-E425-4763-AA4E-275AFB95786F}">
      <dgm:prSet/>
      <dgm:spPr/>
      <dgm:t>
        <a:bodyPr/>
        <a:lstStyle/>
        <a:p>
          <a:endParaRPr lang="en-US"/>
        </a:p>
      </dgm:t>
    </dgm:pt>
    <dgm:pt modelId="{78A910E9-C0E1-4B9F-83E8-6DF2A1660DB0}" type="sibTrans" cxnId="{090DF960-E425-4763-AA4E-275AFB95786F}">
      <dgm:prSet/>
      <dgm:spPr/>
      <dgm:t>
        <a:bodyPr/>
        <a:lstStyle/>
        <a:p>
          <a:endParaRPr lang="en-US"/>
        </a:p>
      </dgm:t>
    </dgm:pt>
    <dgm:pt modelId="{6BC0CFA8-0246-47B4-903C-2324DE57D1F8}">
      <dgm:prSet/>
      <dgm:spPr/>
      <dgm:t>
        <a:bodyPr/>
        <a:lstStyle/>
        <a:p>
          <a:r>
            <a:rPr lang="es-ES_tradnl" dirty="0" smtClean="0">
              <a:latin typeface="Verdana" pitchFamily="34" charset="0"/>
              <a:ea typeface="Verdana" pitchFamily="34" charset="0"/>
              <a:cs typeface="Verdana" pitchFamily="34" charset="0"/>
            </a:rPr>
            <a:t>El carácter elitista de la política ha excluido, a lo largo de doscientos años de historia, la emergencia de expresiones políticas alternativas al bipartidismo. En la actualidad se tienen las mismas ideologías y prácticas de </a:t>
          </a:r>
          <a:r>
            <a:rPr lang="es-ES_tradnl" dirty="0" smtClean="0">
              <a:latin typeface="Verdana" pitchFamily="34" charset="0"/>
              <a:ea typeface="Verdana" pitchFamily="34" charset="0"/>
              <a:cs typeface="Verdana" pitchFamily="34" charset="0"/>
            </a:rPr>
            <a:t>los partidos tradicionales</a:t>
          </a:r>
          <a:r>
            <a:rPr lang="es-ES_tradnl" dirty="0" smtClean="0">
              <a:latin typeface="Verdana" pitchFamily="34" charset="0"/>
              <a:ea typeface="Verdana" pitchFamily="34" charset="0"/>
              <a:cs typeface="Verdana" pitchFamily="34" charset="0"/>
            </a:rPr>
            <a:t>. Las estrategias usadas han sido la violencia política, el fraude electoral, la cooptación política y la eliminación física de los opositores.</a:t>
          </a:r>
          <a:endParaRPr lang="en-US" dirty="0"/>
        </a:p>
      </dgm:t>
    </dgm:pt>
    <dgm:pt modelId="{A930552C-84BE-4566-A1D2-21398C88415B}" type="parTrans" cxnId="{9515BCD1-463B-4765-B4E7-473D6D843C75}">
      <dgm:prSet/>
      <dgm:spPr/>
      <dgm:t>
        <a:bodyPr/>
        <a:lstStyle/>
        <a:p>
          <a:endParaRPr lang="en-US"/>
        </a:p>
      </dgm:t>
    </dgm:pt>
    <dgm:pt modelId="{C56F9FEA-DB28-4F61-A7C8-A0C86BEE6BB3}" type="sibTrans" cxnId="{9515BCD1-463B-4765-B4E7-473D6D843C75}">
      <dgm:prSet/>
      <dgm:spPr/>
      <dgm:t>
        <a:bodyPr/>
        <a:lstStyle/>
        <a:p>
          <a:endParaRPr lang="en-US"/>
        </a:p>
      </dgm:t>
    </dgm:pt>
    <dgm:pt modelId="{B90FFAA3-F65C-4353-89E9-22F828650100}">
      <dgm:prSet/>
      <dgm:spPr/>
      <dgm:t>
        <a:bodyPr/>
        <a:lstStyle/>
        <a:p>
          <a:r>
            <a:rPr lang="es-ES_tradnl" dirty="0" smtClean="0">
              <a:latin typeface="Verdana" pitchFamily="34" charset="0"/>
              <a:ea typeface="Verdana" pitchFamily="34" charset="0"/>
              <a:cs typeface="Verdana" pitchFamily="34" charset="0"/>
            </a:rPr>
            <a:t>La oposición política ha sido negada por el sistema político </a:t>
          </a:r>
          <a:r>
            <a:rPr lang="es-ES_tradnl" dirty="0" smtClean="0">
              <a:latin typeface="Verdana" pitchFamily="34" charset="0"/>
              <a:ea typeface="Verdana" pitchFamily="34" charset="0"/>
              <a:cs typeface="Verdana" pitchFamily="34" charset="0"/>
            </a:rPr>
            <a:t>bipartidista excluyente, </a:t>
          </a:r>
          <a:r>
            <a:rPr lang="es-ES_tradnl" dirty="0" smtClean="0">
              <a:latin typeface="Verdana" pitchFamily="34" charset="0"/>
              <a:ea typeface="Verdana" pitchFamily="34" charset="0"/>
              <a:cs typeface="Verdana" pitchFamily="34" charset="0"/>
            </a:rPr>
            <a:t>bien sea a través de la estrategia de la cooptación de las expresiones críticas o disidentes al interior de los partidos o a través de la represión y la violencia política. </a:t>
          </a:r>
          <a:endParaRPr lang="en-US" dirty="0"/>
        </a:p>
      </dgm:t>
    </dgm:pt>
    <dgm:pt modelId="{E890F489-658A-4193-9893-BC462468A465}" type="parTrans" cxnId="{3B433951-9CED-4EEB-B65C-AE8CC58D925D}">
      <dgm:prSet/>
      <dgm:spPr/>
      <dgm:t>
        <a:bodyPr/>
        <a:lstStyle/>
        <a:p>
          <a:endParaRPr lang="en-US"/>
        </a:p>
      </dgm:t>
    </dgm:pt>
    <dgm:pt modelId="{549F20AE-333A-436B-8C8D-256DD24FB28E}" type="sibTrans" cxnId="{3B433951-9CED-4EEB-B65C-AE8CC58D925D}">
      <dgm:prSet/>
      <dgm:spPr/>
      <dgm:t>
        <a:bodyPr/>
        <a:lstStyle/>
        <a:p>
          <a:endParaRPr lang="en-US"/>
        </a:p>
      </dgm:t>
    </dgm:pt>
    <dgm:pt modelId="{C43E265D-A212-4B32-BC9D-747BF1D2DD1F}">
      <dgm:prSet/>
      <dgm:spPr/>
      <dgm:t>
        <a:bodyPr/>
        <a:lstStyle/>
        <a:p>
          <a:r>
            <a:rPr lang="es-CO" dirty="0" smtClean="0">
              <a:latin typeface="Verdana" pitchFamily="34" charset="0"/>
              <a:ea typeface="Verdana" pitchFamily="34" charset="0"/>
              <a:cs typeface="Verdana" pitchFamily="34" charset="0"/>
            </a:rPr>
            <a:t>El carácter autoritario del sistema político, sería una de las causas de la confrontación armada del último medio siglo. </a:t>
          </a:r>
          <a:r>
            <a:rPr lang="es-ES_tradnl" dirty="0" smtClean="0">
              <a:latin typeface="Verdana" pitchFamily="34" charset="0"/>
              <a:ea typeface="Verdana" pitchFamily="34" charset="0"/>
              <a:cs typeface="Verdana" pitchFamily="34" charset="0"/>
            </a:rPr>
            <a:t>La violencia política ha mediado el juego político en el país, al ser usada como una estrategia de poder para enfrentar al opositor político, y para ejercer control sobre la sociedad. </a:t>
          </a:r>
          <a:endParaRPr lang="en-US" dirty="0"/>
        </a:p>
      </dgm:t>
    </dgm:pt>
    <dgm:pt modelId="{6B526AE8-5EC2-4542-B889-EB71BA666607}" type="parTrans" cxnId="{699D4CB6-5AE3-41C1-959A-F41DCEE12F07}">
      <dgm:prSet/>
      <dgm:spPr/>
      <dgm:t>
        <a:bodyPr/>
        <a:lstStyle/>
        <a:p>
          <a:endParaRPr lang="en-US"/>
        </a:p>
      </dgm:t>
    </dgm:pt>
    <dgm:pt modelId="{35C9F066-BF0E-4AC5-B58F-5564296C0BE8}" type="sibTrans" cxnId="{699D4CB6-5AE3-41C1-959A-F41DCEE12F07}">
      <dgm:prSet/>
      <dgm:spPr/>
      <dgm:t>
        <a:bodyPr/>
        <a:lstStyle/>
        <a:p>
          <a:endParaRPr lang="en-US"/>
        </a:p>
      </dgm:t>
    </dgm:pt>
    <dgm:pt modelId="{5B4DFABC-CE8E-4845-9F27-3F45C1693B75}" type="pres">
      <dgm:prSet presAssocID="{8B687B28-CEB4-4ECF-97D6-50979461405B}" presName="linearFlow" presStyleCnt="0">
        <dgm:presLayoutVars>
          <dgm:dir/>
          <dgm:animLvl val="lvl"/>
          <dgm:resizeHandles val="exact"/>
        </dgm:presLayoutVars>
      </dgm:prSet>
      <dgm:spPr/>
      <dgm:t>
        <a:bodyPr/>
        <a:lstStyle/>
        <a:p>
          <a:endParaRPr lang="en-US"/>
        </a:p>
      </dgm:t>
    </dgm:pt>
    <dgm:pt modelId="{814103E9-7227-4C4E-9BB9-ABBEC5532321}" type="pres">
      <dgm:prSet presAssocID="{184ABF61-E477-464E-B431-A5919CD1A8F5}" presName="composite" presStyleCnt="0"/>
      <dgm:spPr/>
    </dgm:pt>
    <dgm:pt modelId="{A96552F1-9699-4B51-A25D-5F0D4160D7EE}" type="pres">
      <dgm:prSet presAssocID="{184ABF61-E477-464E-B431-A5919CD1A8F5}" presName="parentText" presStyleLbl="alignNode1" presStyleIdx="0" presStyleCnt="6">
        <dgm:presLayoutVars>
          <dgm:chMax val="1"/>
          <dgm:bulletEnabled val="1"/>
        </dgm:presLayoutVars>
      </dgm:prSet>
      <dgm:spPr/>
      <dgm:t>
        <a:bodyPr/>
        <a:lstStyle/>
        <a:p>
          <a:endParaRPr lang="en-US"/>
        </a:p>
      </dgm:t>
    </dgm:pt>
    <dgm:pt modelId="{4CD91BCE-51F7-487B-A744-690DD4B10EE3}" type="pres">
      <dgm:prSet presAssocID="{184ABF61-E477-464E-B431-A5919CD1A8F5}" presName="descendantText" presStyleLbl="alignAcc1" presStyleIdx="0" presStyleCnt="6">
        <dgm:presLayoutVars>
          <dgm:bulletEnabled val="1"/>
        </dgm:presLayoutVars>
      </dgm:prSet>
      <dgm:spPr/>
      <dgm:t>
        <a:bodyPr/>
        <a:lstStyle/>
        <a:p>
          <a:endParaRPr lang="en-US"/>
        </a:p>
      </dgm:t>
    </dgm:pt>
    <dgm:pt modelId="{0A9D49FC-0C14-4215-B2CE-D6D33BAE4A5E}" type="pres">
      <dgm:prSet presAssocID="{DA56ED7E-A7C0-4204-97C8-C13D6618A837}" presName="sp" presStyleCnt="0"/>
      <dgm:spPr/>
    </dgm:pt>
    <dgm:pt modelId="{38376B56-F772-4D5A-A347-BF6D09E6594F}" type="pres">
      <dgm:prSet presAssocID="{8DF14C5E-6A5E-47C6-866B-63A61324E898}" presName="composite" presStyleCnt="0"/>
      <dgm:spPr/>
    </dgm:pt>
    <dgm:pt modelId="{01441C70-D2C2-421E-85AA-997904F19FBD}" type="pres">
      <dgm:prSet presAssocID="{8DF14C5E-6A5E-47C6-866B-63A61324E898}" presName="parentText" presStyleLbl="alignNode1" presStyleIdx="1" presStyleCnt="6">
        <dgm:presLayoutVars>
          <dgm:chMax val="1"/>
          <dgm:bulletEnabled val="1"/>
        </dgm:presLayoutVars>
      </dgm:prSet>
      <dgm:spPr/>
      <dgm:t>
        <a:bodyPr/>
        <a:lstStyle/>
        <a:p>
          <a:endParaRPr lang="en-US"/>
        </a:p>
      </dgm:t>
    </dgm:pt>
    <dgm:pt modelId="{1C6545E2-BE8B-4013-AF88-91BC211F2A63}" type="pres">
      <dgm:prSet presAssocID="{8DF14C5E-6A5E-47C6-866B-63A61324E898}" presName="descendantText" presStyleLbl="alignAcc1" presStyleIdx="1" presStyleCnt="6">
        <dgm:presLayoutVars>
          <dgm:bulletEnabled val="1"/>
        </dgm:presLayoutVars>
      </dgm:prSet>
      <dgm:spPr/>
      <dgm:t>
        <a:bodyPr/>
        <a:lstStyle/>
        <a:p>
          <a:endParaRPr lang="en-US"/>
        </a:p>
      </dgm:t>
    </dgm:pt>
    <dgm:pt modelId="{99D4A55D-81E6-43C2-9796-A1CD0768D698}" type="pres">
      <dgm:prSet presAssocID="{C6AAF611-1ECA-4372-9238-078C76F3F945}" presName="sp" presStyleCnt="0"/>
      <dgm:spPr/>
    </dgm:pt>
    <dgm:pt modelId="{9A7B1D08-9EF1-48A4-8840-8643A8495C1C}" type="pres">
      <dgm:prSet presAssocID="{859DAB12-3241-4C61-AF05-7747A5F62AFD}" presName="composite" presStyleCnt="0"/>
      <dgm:spPr/>
    </dgm:pt>
    <dgm:pt modelId="{8C124790-3933-44D6-B1BC-9906F770A81A}" type="pres">
      <dgm:prSet presAssocID="{859DAB12-3241-4C61-AF05-7747A5F62AFD}" presName="parentText" presStyleLbl="alignNode1" presStyleIdx="2" presStyleCnt="6">
        <dgm:presLayoutVars>
          <dgm:chMax val="1"/>
          <dgm:bulletEnabled val="1"/>
        </dgm:presLayoutVars>
      </dgm:prSet>
      <dgm:spPr/>
      <dgm:t>
        <a:bodyPr/>
        <a:lstStyle/>
        <a:p>
          <a:endParaRPr lang="en-US"/>
        </a:p>
      </dgm:t>
    </dgm:pt>
    <dgm:pt modelId="{1D72B89F-D9A0-4AC5-ADAB-474C6B11D0CB}" type="pres">
      <dgm:prSet presAssocID="{859DAB12-3241-4C61-AF05-7747A5F62AFD}" presName="descendantText" presStyleLbl="alignAcc1" presStyleIdx="2" presStyleCnt="6">
        <dgm:presLayoutVars>
          <dgm:bulletEnabled val="1"/>
        </dgm:presLayoutVars>
      </dgm:prSet>
      <dgm:spPr/>
      <dgm:t>
        <a:bodyPr/>
        <a:lstStyle/>
        <a:p>
          <a:endParaRPr lang="en-US"/>
        </a:p>
      </dgm:t>
    </dgm:pt>
    <dgm:pt modelId="{8F5C218C-7FBD-45E5-90DE-7747D4BF8844}" type="pres">
      <dgm:prSet presAssocID="{49132154-F24D-41D7-9874-B80A7420B154}" presName="sp" presStyleCnt="0"/>
      <dgm:spPr/>
    </dgm:pt>
    <dgm:pt modelId="{3ABBA5A3-B02E-4952-AD58-B46AB74B4FC8}" type="pres">
      <dgm:prSet presAssocID="{7C24A446-D0AB-4CDA-B8A4-AF286A3F3AEB}" presName="composite" presStyleCnt="0"/>
      <dgm:spPr/>
    </dgm:pt>
    <dgm:pt modelId="{763CCC3E-AEC8-4120-B604-2F72BD7F3AB1}" type="pres">
      <dgm:prSet presAssocID="{7C24A446-D0AB-4CDA-B8A4-AF286A3F3AEB}" presName="parentText" presStyleLbl="alignNode1" presStyleIdx="3" presStyleCnt="6">
        <dgm:presLayoutVars>
          <dgm:chMax val="1"/>
          <dgm:bulletEnabled val="1"/>
        </dgm:presLayoutVars>
      </dgm:prSet>
      <dgm:spPr/>
      <dgm:t>
        <a:bodyPr/>
        <a:lstStyle/>
        <a:p>
          <a:endParaRPr lang="en-US"/>
        </a:p>
      </dgm:t>
    </dgm:pt>
    <dgm:pt modelId="{A9D15B3A-30DC-41A5-8656-7D75F56E4FAD}" type="pres">
      <dgm:prSet presAssocID="{7C24A446-D0AB-4CDA-B8A4-AF286A3F3AEB}" presName="descendantText" presStyleLbl="alignAcc1" presStyleIdx="3" presStyleCnt="6">
        <dgm:presLayoutVars>
          <dgm:bulletEnabled val="1"/>
        </dgm:presLayoutVars>
      </dgm:prSet>
      <dgm:spPr/>
      <dgm:t>
        <a:bodyPr/>
        <a:lstStyle/>
        <a:p>
          <a:endParaRPr lang="en-US"/>
        </a:p>
      </dgm:t>
    </dgm:pt>
    <dgm:pt modelId="{D812717E-9A06-4E6B-9D8F-5599410CC527}" type="pres">
      <dgm:prSet presAssocID="{7B659D88-8803-4BE4-98EC-949C3980BBBF}" presName="sp" presStyleCnt="0"/>
      <dgm:spPr/>
    </dgm:pt>
    <dgm:pt modelId="{64EF2F5D-105C-48B5-AEBA-CFBAF4F17AEF}" type="pres">
      <dgm:prSet presAssocID="{6D07EA12-6BD5-41D0-9BE9-0037ACA162B9}" presName="composite" presStyleCnt="0"/>
      <dgm:spPr/>
    </dgm:pt>
    <dgm:pt modelId="{1C2771F7-CE63-4D0C-80EE-E1B361DD2A30}" type="pres">
      <dgm:prSet presAssocID="{6D07EA12-6BD5-41D0-9BE9-0037ACA162B9}" presName="parentText" presStyleLbl="alignNode1" presStyleIdx="4" presStyleCnt="6">
        <dgm:presLayoutVars>
          <dgm:chMax val="1"/>
          <dgm:bulletEnabled val="1"/>
        </dgm:presLayoutVars>
      </dgm:prSet>
      <dgm:spPr/>
      <dgm:t>
        <a:bodyPr/>
        <a:lstStyle/>
        <a:p>
          <a:endParaRPr lang="en-US"/>
        </a:p>
      </dgm:t>
    </dgm:pt>
    <dgm:pt modelId="{22ACF5EB-CDB0-49BC-B7C9-47E57EF164BE}" type="pres">
      <dgm:prSet presAssocID="{6D07EA12-6BD5-41D0-9BE9-0037ACA162B9}" presName="descendantText" presStyleLbl="alignAcc1" presStyleIdx="4" presStyleCnt="6">
        <dgm:presLayoutVars>
          <dgm:bulletEnabled val="1"/>
        </dgm:presLayoutVars>
      </dgm:prSet>
      <dgm:spPr/>
      <dgm:t>
        <a:bodyPr/>
        <a:lstStyle/>
        <a:p>
          <a:endParaRPr lang="en-US"/>
        </a:p>
      </dgm:t>
    </dgm:pt>
    <dgm:pt modelId="{75F8F8C7-9FC8-4F0B-BBF0-71474C05EA8F}" type="pres">
      <dgm:prSet presAssocID="{8EB39743-ABEA-4D3E-9D8A-96C6CE331DEA}" presName="sp" presStyleCnt="0"/>
      <dgm:spPr/>
    </dgm:pt>
    <dgm:pt modelId="{A215AC10-6109-42F2-8B98-4FBD8EB374DD}" type="pres">
      <dgm:prSet presAssocID="{22F94DEE-727A-431D-A985-8628BCBCE4E6}" presName="composite" presStyleCnt="0"/>
      <dgm:spPr/>
    </dgm:pt>
    <dgm:pt modelId="{1A0C4AC8-FE6A-4FE0-A9E1-ED32C49B3128}" type="pres">
      <dgm:prSet presAssocID="{22F94DEE-727A-431D-A985-8628BCBCE4E6}" presName="parentText" presStyleLbl="alignNode1" presStyleIdx="5" presStyleCnt="6">
        <dgm:presLayoutVars>
          <dgm:chMax val="1"/>
          <dgm:bulletEnabled val="1"/>
        </dgm:presLayoutVars>
      </dgm:prSet>
      <dgm:spPr/>
      <dgm:t>
        <a:bodyPr/>
        <a:lstStyle/>
        <a:p>
          <a:endParaRPr lang="en-US"/>
        </a:p>
      </dgm:t>
    </dgm:pt>
    <dgm:pt modelId="{6209EBAA-F787-489D-A2C3-711E0E4ED03F}" type="pres">
      <dgm:prSet presAssocID="{22F94DEE-727A-431D-A985-8628BCBCE4E6}" presName="descendantText" presStyleLbl="alignAcc1" presStyleIdx="5" presStyleCnt="6">
        <dgm:presLayoutVars>
          <dgm:bulletEnabled val="1"/>
        </dgm:presLayoutVars>
      </dgm:prSet>
      <dgm:spPr/>
      <dgm:t>
        <a:bodyPr/>
        <a:lstStyle/>
        <a:p>
          <a:endParaRPr lang="en-US"/>
        </a:p>
      </dgm:t>
    </dgm:pt>
  </dgm:ptLst>
  <dgm:cxnLst>
    <dgm:cxn modelId="{699D4CB6-5AE3-41C1-959A-F41DCEE12F07}" srcId="{22F94DEE-727A-431D-A985-8628BCBCE4E6}" destId="{C43E265D-A212-4B32-BC9D-747BF1D2DD1F}" srcOrd="0" destOrd="0" parTransId="{6B526AE8-5EC2-4542-B889-EB71BA666607}" sibTransId="{35C9F066-BF0E-4AC5-B58F-5564296C0BE8}"/>
    <dgm:cxn modelId="{23D11922-0DC6-43BC-AB35-6B5EF4AAF412}" srcId="{8B687B28-CEB4-4ECF-97D6-50979461405B}" destId="{8DF14C5E-6A5E-47C6-866B-63A61324E898}" srcOrd="1" destOrd="0" parTransId="{9B3F9ADE-8440-42C5-ACC1-48B9127A5825}" sibTransId="{C6AAF611-1ECA-4372-9238-078C76F3F945}"/>
    <dgm:cxn modelId="{090DF960-E425-4763-AA4E-275AFB95786F}" srcId="{859DAB12-3241-4C61-AF05-7747A5F62AFD}" destId="{44E9CE22-5D21-4718-8EE0-CF33E5C08D57}" srcOrd="0" destOrd="0" parTransId="{CE8A64EA-1128-4FA7-9875-0AD83B962FEE}" sibTransId="{78A910E9-C0E1-4B9F-83E8-6DF2A1660DB0}"/>
    <dgm:cxn modelId="{6898B4BD-85CD-41B3-80EA-972A3DA52CD3}" type="presOf" srcId="{FC45FD92-64B3-4FE7-A978-4720FC57818A}" destId="{4CD91BCE-51F7-487B-A744-690DD4B10EE3}" srcOrd="0" destOrd="0" presId="urn:microsoft.com/office/officeart/2005/8/layout/chevron2"/>
    <dgm:cxn modelId="{73D683C6-059D-4739-A511-C1A9CA885479}" srcId="{184ABF61-E477-464E-B431-A5919CD1A8F5}" destId="{FC45FD92-64B3-4FE7-A978-4720FC57818A}" srcOrd="0" destOrd="0" parTransId="{05F56438-8F02-4C46-9599-1AC70ED0D8F2}" sibTransId="{A15746C8-4690-4942-9F41-BAEA5A489389}"/>
    <dgm:cxn modelId="{0A75D89D-C5D6-4F84-A8B1-089864E1EAA8}" type="presOf" srcId="{184ABF61-E477-464E-B431-A5919CD1A8F5}" destId="{A96552F1-9699-4B51-A25D-5F0D4160D7EE}" srcOrd="0" destOrd="0" presId="urn:microsoft.com/office/officeart/2005/8/layout/chevron2"/>
    <dgm:cxn modelId="{80DDF472-DD50-4624-81B0-D178A1865905}" type="presOf" srcId="{8B687B28-CEB4-4ECF-97D6-50979461405B}" destId="{5B4DFABC-CE8E-4845-9F27-3F45C1693B75}" srcOrd="0" destOrd="0" presId="urn:microsoft.com/office/officeart/2005/8/layout/chevron2"/>
    <dgm:cxn modelId="{C7E53E6A-74E7-4E68-8A70-5BEB97F5F3AC}" srcId="{8B687B28-CEB4-4ECF-97D6-50979461405B}" destId="{859DAB12-3241-4C61-AF05-7747A5F62AFD}" srcOrd="2" destOrd="0" parTransId="{042BB690-2A7F-4AF0-B71A-100A05F3EA26}" sibTransId="{49132154-F24D-41D7-9874-B80A7420B154}"/>
    <dgm:cxn modelId="{9F0C9DCC-93F5-4C0E-8F44-F38745FFBF80}" type="presOf" srcId="{6BC0CFA8-0246-47B4-903C-2324DE57D1F8}" destId="{A9D15B3A-30DC-41A5-8656-7D75F56E4FAD}" srcOrd="0" destOrd="0" presId="urn:microsoft.com/office/officeart/2005/8/layout/chevron2"/>
    <dgm:cxn modelId="{9515BCD1-463B-4765-B4E7-473D6D843C75}" srcId="{7C24A446-D0AB-4CDA-B8A4-AF286A3F3AEB}" destId="{6BC0CFA8-0246-47B4-903C-2324DE57D1F8}" srcOrd="0" destOrd="0" parTransId="{A930552C-84BE-4566-A1D2-21398C88415B}" sibTransId="{C56F9FEA-DB28-4F61-A7C8-A0C86BEE6BB3}"/>
    <dgm:cxn modelId="{726549C7-8F8A-4DF7-A5B4-B89756C64966}" type="presOf" srcId="{8DF14C5E-6A5E-47C6-866B-63A61324E898}" destId="{01441C70-D2C2-421E-85AA-997904F19FBD}" srcOrd="0" destOrd="0" presId="urn:microsoft.com/office/officeart/2005/8/layout/chevron2"/>
    <dgm:cxn modelId="{60648C47-A542-4309-B08A-F1EF683E2E2E}" srcId="{8B687B28-CEB4-4ECF-97D6-50979461405B}" destId="{22F94DEE-727A-431D-A985-8628BCBCE4E6}" srcOrd="5" destOrd="0" parTransId="{AB1C29C8-A723-4BAE-962B-D14053627DD4}" sibTransId="{234D4BF3-76A1-4E23-9F67-ADDF35FD1468}"/>
    <dgm:cxn modelId="{7DE253B4-482F-471C-A34A-4AA6D076D25D}" type="presOf" srcId="{C43E265D-A212-4B32-BC9D-747BF1D2DD1F}" destId="{6209EBAA-F787-489D-A2C3-711E0E4ED03F}" srcOrd="0" destOrd="0" presId="urn:microsoft.com/office/officeart/2005/8/layout/chevron2"/>
    <dgm:cxn modelId="{C01C5CC3-F050-4C3E-88CC-32544E812330}" type="presOf" srcId="{7C24A446-D0AB-4CDA-B8A4-AF286A3F3AEB}" destId="{763CCC3E-AEC8-4120-B604-2F72BD7F3AB1}" srcOrd="0" destOrd="0" presId="urn:microsoft.com/office/officeart/2005/8/layout/chevron2"/>
    <dgm:cxn modelId="{146E172A-EECD-48A8-B36A-1B22E1069A52}" srcId="{8B687B28-CEB4-4ECF-97D6-50979461405B}" destId="{7C24A446-D0AB-4CDA-B8A4-AF286A3F3AEB}" srcOrd="3" destOrd="0" parTransId="{D740ED87-0E46-4758-AA98-32F567A6C6FE}" sibTransId="{7B659D88-8803-4BE4-98EC-949C3980BBBF}"/>
    <dgm:cxn modelId="{B69F47E3-F086-4A27-9D84-B4283A5AFE24}" srcId="{8DF14C5E-6A5E-47C6-866B-63A61324E898}" destId="{932AE7DF-FAED-4336-B307-4B5CB38EAA10}" srcOrd="0" destOrd="0" parTransId="{E2904D17-381E-4858-B2D4-90C0DB4AC38D}" sibTransId="{6FA7BB9A-FC81-4AB2-A683-DC82227A5967}"/>
    <dgm:cxn modelId="{45BCCF8A-A1C8-40B3-A7BF-BD44E912AEA0}" srcId="{8B687B28-CEB4-4ECF-97D6-50979461405B}" destId="{184ABF61-E477-464E-B431-A5919CD1A8F5}" srcOrd="0" destOrd="0" parTransId="{7425BD9E-26A9-489D-BE15-15415C2D49FF}" sibTransId="{DA56ED7E-A7C0-4204-97C8-C13D6618A837}"/>
    <dgm:cxn modelId="{D1457979-AF79-48BE-B22F-618ACFB6FBEC}" type="presOf" srcId="{932AE7DF-FAED-4336-B307-4B5CB38EAA10}" destId="{1C6545E2-BE8B-4013-AF88-91BC211F2A63}" srcOrd="0" destOrd="0" presId="urn:microsoft.com/office/officeart/2005/8/layout/chevron2"/>
    <dgm:cxn modelId="{89E33666-BCE5-49E7-A97F-AC53A7DF9D6B}" type="presOf" srcId="{B90FFAA3-F65C-4353-89E9-22F828650100}" destId="{22ACF5EB-CDB0-49BC-B7C9-47E57EF164BE}" srcOrd="0" destOrd="0" presId="urn:microsoft.com/office/officeart/2005/8/layout/chevron2"/>
    <dgm:cxn modelId="{0B3C8E50-8B1E-43EC-AC59-4DF418172AA4}" type="presOf" srcId="{22F94DEE-727A-431D-A985-8628BCBCE4E6}" destId="{1A0C4AC8-FE6A-4FE0-A9E1-ED32C49B3128}" srcOrd="0" destOrd="0" presId="urn:microsoft.com/office/officeart/2005/8/layout/chevron2"/>
    <dgm:cxn modelId="{B9DB8461-5A4A-4408-A8F4-291E49AD9AA8}" type="presOf" srcId="{859DAB12-3241-4C61-AF05-7747A5F62AFD}" destId="{8C124790-3933-44D6-B1BC-9906F770A81A}" srcOrd="0" destOrd="0" presId="urn:microsoft.com/office/officeart/2005/8/layout/chevron2"/>
    <dgm:cxn modelId="{3B433951-9CED-4EEB-B65C-AE8CC58D925D}" srcId="{6D07EA12-6BD5-41D0-9BE9-0037ACA162B9}" destId="{B90FFAA3-F65C-4353-89E9-22F828650100}" srcOrd="0" destOrd="0" parTransId="{E890F489-658A-4193-9893-BC462468A465}" sibTransId="{549F20AE-333A-436B-8C8D-256DD24FB28E}"/>
    <dgm:cxn modelId="{0130BC95-2658-49CE-8596-5139DD2146D5}" srcId="{8B687B28-CEB4-4ECF-97D6-50979461405B}" destId="{6D07EA12-6BD5-41D0-9BE9-0037ACA162B9}" srcOrd="4" destOrd="0" parTransId="{2E4E5968-C922-4E70-A876-FBA803BB3AF1}" sibTransId="{8EB39743-ABEA-4D3E-9D8A-96C6CE331DEA}"/>
    <dgm:cxn modelId="{748E8A68-808E-4482-91B4-03BC291ECC51}" type="presOf" srcId="{44E9CE22-5D21-4718-8EE0-CF33E5C08D57}" destId="{1D72B89F-D9A0-4AC5-ADAB-474C6B11D0CB}" srcOrd="0" destOrd="0" presId="urn:microsoft.com/office/officeart/2005/8/layout/chevron2"/>
    <dgm:cxn modelId="{67B1639F-36B8-4C4F-A83C-D69A11C931DA}" type="presOf" srcId="{6D07EA12-6BD5-41D0-9BE9-0037ACA162B9}" destId="{1C2771F7-CE63-4D0C-80EE-E1B361DD2A30}" srcOrd="0" destOrd="0" presId="urn:microsoft.com/office/officeart/2005/8/layout/chevron2"/>
    <dgm:cxn modelId="{353BF32D-2E5C-4E90-ACAA-D5F6B7BE13E2}" type="presParOf" srcId="{5B4DFABC-CE8E-4845-9F27-3F45C1693B75}" destId="{814103E9-7227-4C4E-9BB9-ABBEC5532321}" srcOrd="0" destOrd="0" presId="urn:microsoft.com/office/officeart/2005/8/layout/chevron2"/>
    <dgm:cxn modelId="{FCC90A79-AE61-493C-B71F-088E21B3EA63}" type="presParOf" srcId="{814103E9-7227-4C4E-9BB9-ABBEC5532321}" destId="{A96552F1-9699-4B51-A25D-5F0D4160D7EE}" srcOrd="0" destOrd="0" presId="urn:microsoft.com/office/officeart/2005/8/layout/chevron2"/>
    <dgm:cxn modelId="{8191F1F2-D942-49F2-B29A-15B7FBD01969}" type="presParOf" srcId="{814103E9-7227-4C4E-9BB9-ABBEC5532321}" destId="{4CD91BCE-51F7-487B-A744-690DD4B10EE3}" srcOrd="1" destOrd="0" presId="urn:microsoft.com/office/officeart/2005/8/layout/chevron2"/>
    <dgm:cxn modelId="{D5B01C5B-F4E8-4BE0-A85E-56DEE52FC459}" type="presParOf" srcId="{5B4DFABC-CE8E-4845-9F27-3F45C1693B75}" destId="{0A9D49FC-0C14-4215-B2CE-D6D33BAE4A5E}" srcOrd="1" destOrd="0" presId="urn:microsoft.com/office/officeart/2005/8/layout/chevron2"/>
    <dgm:cxn modelId="{7C3B6A64-8740-494C-A26A-C93070BD5FB7}" type="presParOf" srcId="{5B4DFABC-CE8E-4845-9F27-3F45C1693B75}" destId="{38376B56-F772-4D5A-A347-BF6D09E6594F}" srcOrd="2" destOrd="0" presId="urn:microsoft.com/office/officeart/2005/8/layout/chevron2"/>
    <dgm:cxn modelId="{35A2C322-7A39-4773-A135-64CA9680E155}" type="presParOf" srcId="{38376B56-F772-4D5A-A347-BF6D09E6594F}" destId="{01441C70-D2C2-421E-85AA-997904F19FBD}" srcOrd="0" destOrd="0" presId="urn:microsoft.com/office/officeart/2005/8/layout/chevron2"/>
    <dgm:cxn modelId="{7C3DC409-1737-4DC0-9909-9E507B2653DD}" type="presParOf" srcId="{38376B56-F772-4D5A-A347-BF6D09E6594F}" destId="{1C6545E2-BE8B-4013-AF88-91BC211F2A63}" srcOrd="1" destOrd="0" presId="urn:microsoft.com/office/officeart/2005/8/layout/chevron2"/>
    <dgm:cxn modelId="{FE82FCAA-2844-4864-B51E-40CF1047EE7F}" type="presParOf" srcId="{5B4DFABC-CE8E-4845-9F27-3F45C1693B75}" destId="{99D4A55D-81E6-43C2-9796-A1CD0768D698}" srcOrd="3" destOrd="0" presId="urn:microsoft.com/office/officeart/2005/8/layout/chevron2"/>
    <dgm:cxn modelId="{E745A5BC-F9B8-4895-8E36-CF2853940D85}" type="presParOf" srcId="{5B4DFABC-CE8E-4845-9F27-3F45C1693B75}" destId="{9A7B1D08-9EF1-48A4-8840-8643A8495C1C}" srcOrd="4" destOrd="0" presId="urn:microsoft.com/office/officeart/2005/8/layout/chevron2"/>
    <dgm:cxn modelId="{07800CC6-D6FC-4177-BE17-BD2E3136A994}" type="presParOf" srcId="{9A7B1D08-9EF1-48A4-8840-8643A8495C1C}" destId="{8C124790-3933-44D6-B1BC-9906F770A81A}" srcOrd="0" destOrd="0" presId="urn:microsoft.com/office/officeart/2005/8/layout/chevron2"/>
    <dgm:cxn modelId="{7291B651-4A2F-4470-9939-72EB8F64DB31}" type="presParOf" srcId="{9A7B1D08-9EF1-48A4-8840-8643A8495C1C}" destId="{1D72B89F-D9A0-4AC5-ADAB-474C6B11D0CB}" srcOrd="1" destOrd="0" presId="urn:microsoft.com/office/officeart/2005/8/layout/chevron2"/>
    <dgm:cxn modelId="{E18094BA-CEAD-485C-8A81-665B5559B83D}" type="presParOf" srcId="{5B4DFABC-CE8E-4845-9F27-3F45C1693B75}" destId="{8F5C218C-7FBD-45E5-90DE-7747D4BF8844}" srcOrd="5" destOrd="0" presId="urn:microsoft.com/office/officeart/2005/8/layout/chevron2"/>
    <dgm:cxn modelId="{00EAF711-FB78-45CD-B81B-EB9510F2A25F}" type="presParOf" srcId="{5B4DFABC-CE8E-4845-9F27-3F45C1693B75}" destId="{3ABBA5A3-B02E-4952-AD58-B46AB74B4FC8}" srcOrd="6" destOrd="0" presId="urn:microsoft.com/office/officeart/2005/8/layout/chevron2"/>
    <dgm:cxn modelId="{0049D24C-6EB1-41E8-93F0-D0AFE8CB42C2}" type="presParOf" srcId="{3ABBA5A3-B02E-4952-AD58-B46AB74B4FC8}" destId="{763CCC3E-AEC8-4120-B604-2F72BD7F3AB1}" srcOrd="0" destOrd="0" presId="urn:microsoft.com/office/officeart/2005/8/layout/chevron2"/>
    <dgm:cxn modelId="{2CED993C-4B22-4F10-9EE8-84C6C08F9F84}" type="presParOf" srcId="{3ABBA5A3-B02E-4952-AD58-B46AB74B4FC8}" destId="{A9D15B3A-30DC-41A5-8656-7D75F56E4FAD}" srcOrd="1" destOrd="0" presId="urn:microsoft.com/office/officeart/2005/8/layout/chevron2"/>
    <dgm:cxn modelId="{9D5837FD-BF4B-407E-AADC-3CACC4383D10}" type="presParOf" srcId="{5B4DFABC-CE8E-4845-9F27-3F45C1693B75}" destId="{D812717E-9A06-4E6B-9D8F-5599410CC527}" srcOrd="7" destOrd="0" presId="urn:microsoft.com/office/officeart/2005/8/layout/chevron2"/>
    <dgm:cxn modelId="{FBDDF4E3-E301-4160-9A1C-06E8220FDCEC}" type="presParOf" srcId="{5B4DFABC-CE8E-4845-9F27-3F45C1693B75}" destId="{64EF2F5D-105C-48B5-AEBA-CFBAF4F17AEF}" srcOrd="8" destOrd="0" presId="urn:microsoft.com/office/officeart/2005/8/layout/chevron2"/>
    <dgm:cxn modelId="{CE1B6BD9-AB7B-4F3B-B8CC-8C958BE719C2}" type="presParOf" srcId="{64EF2F5D-105C-48B5-AEBA-CFBAF4F17AEF}" destId="{1C2771F7-CE63-4D0C-80EE-E1B361DD2A30}" srcOrd="0" destOrd="0" presId="urn:microsoft.com/office/officeart/2005/8/layout/chevron2"/>
    <dgm:cxn modelId="{0A57DA02-B11B-41A3-9612-FFB114BBFDFC}" type="presParOf" srcId="{64EF2F5D-105C-48B5-AEBA-CFBAF4F17AEF}" destId="{22ACF5EB-CDB0-49BC-B7C9-47E57EF164BE}" srcOrd="1" destOrd="0" presId="urn:microsoft.com/office/officeart/2005/8/layout/chevron2"/>
    <dgm:cxn modelId="{3E6E6F11-5496-457D-90C1-EBEFCAC8130C}" type="presParOf" srcId="{5B4DFABC-CE8E-4845-9F27-3F45C1693B75}" destId="{75F8F8C7-9FC8-4F0B-BBF0-71474C05EA8F}" srcOrd="9" destOrd="0" presId="urn:microsoft.com/office/officeart/2005/8/layout/chevron2"/>
    <dgm:cxn modelId="{B3F94E8F-1920-4E0B-8ACE-5C10FF45C787}" type="presParOf" srcId="{5B4DFABC-CE8E-4845-9F27-3F45C1693B75}" destId="{A215AC10-6109-42F2-8B98-4FBD8EB374DD}" srcOrd="10" destOrd="0" presId="urn:microsoft.com/office/officeart/2005/8/layout/chevron2"/>
    <dgm:cxn modelId="{5B5A7E56-8E70-440A-B5A2-C56AED678C41}" type="presParOf" srcId="{A215AC10-6109-42F2-8B98-4FBD8EB374DD}" destId="{1A0C4AC8-FE6A-4FE0-A9E1-ED32C49B3128}" srcOrd="0" destOrd="0" presId="urn:microsoft.com/office/officeart/2005/8/layout/chevron2"/>
    <dgm:cxn modelId="{1469FD2C-5E7D-4D48-A7FF-BB0665406992}" type="presParOf" srcId="{A215AC10-6109-42F2-8B98-4FBD8EB374DD}" destId="{6209EBAA-F787-489D-A2C3-711E0E4ED03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154D9AD-2EB1-4876-AE84-CAB3E3588F0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E95755C-4008-4757-BAF7-16A9C3816092}">
      <dgm:prSet phldrT="[Texto]" custT="1"/>
      <dgm:spPr/>
      <dgm:t>
        <a:bodyPr/>
        <a:lstStyle/>
        <a:p>
          <a:pPr algn="just"/>
          <a:r>
            <a:rPr lang="es-CO" sz="800" b="0" dirty="0" smtClean="0">
              <a:effectLst/>
              <a:latin typeface="Verdana" pitchFamily="34" charset="0"/>
              <a:ea typeface="Verdana" pitchFamily="34" charset="0"/>
              <a:cs typeface="Verdana" pitchFamily="34" charset="0"/>
            </a:rPr>
            <a:t>“Derechos y garantías para el ejercicio de la oposición política en general, y particular para los nuevos movimientos que surjan luego de la firma del acuerdo final”.</a:t>
          </a:r>
          <a:endParaRPr lang="en-US" sz="800" b="0" dirty="0">
            <a:latin typeface="Verdana" pitchFamily="34" charset="0"/>
            <a:ea typeface="Verdana" pitchFamily="34" charset="0"/>
            <a:cs typeface="Verdana" pitchFamily="34" charset="0"/>
          </a:endParaRPr>
        </a:p>
      </dgm:t>
    </dgm:pt>
    <dgm:pt modelId="{41825199-08BA-4072-8ED2-06264188EF3F}" type="parTrans" cxnId="{1FBE9E64-B3FF-47BB-80D1-3F8FCA51E1B8}">
      <dgm:prSet/>
      <dgm:spPr/>
      <dgm:t>
        <a:bodyPr/>
        <a:lstStyle/>
        <a:p>
          <a:pPr algn="just"/>
          <a:endParaRPr lang="en-US" sz="800" b="0">
            <a:latin typeface="Verdana" pitchFamily="34" charset="0"/>
            <a:ea typeface="Verdana" pitchFamily="34" charset="0"/>
            <a:cs typeface="Verdana" pitchFamily="34" charset="0"/>
          </a:endParaRPr>
        </a:p>
      </dgm:t>
    </dgm:pt>
    <dgm:pt modelId="{7C65F301-C3B6-4994-A59B-C19433F87B6A}" type="sibTrans" cxnId="{1FBE9E64-B3FF-47BB-80D1-3F8FCA51E1B8}">
      <dgm:prSet/>
      <dgm:spPr/>
      <dgm:t>
        <a:bodyPr/>
        <a:lstStyle/>
        <a:p>
          <a:pPr algn="just"/>
          <a:endParaRPr lang="en-US" sz="800" b="0">
            <a:latin typeface="Verdana" pitchFamily="34" charset="0"/>
            <a:ea typeface="Verdana" pitchFamily="34" charset="0"/>
            <a:cs typeface="Verdana" pitchFamily="34" charset="0"/>
          </a:endParaRPr>
        </a:p>
      </dgm:t>
    </dgm:pt>
    <dgm:pt modelId="{4708C0F7-ECB2-458E-9281-5BEDC87575F5}">
      <dgm:prSet phldrT="[Texto]" custT="1"/>
      <dgm:spPr/>
      <dgm:t>
        <a:bodyPr/>
        <a:lstStyle/>
        <a:p>
          <a:pPr algn="just"/>
          <a:r>
            <a:rPr lang="es-CO" sz="800" b="0" dirty="0" smtClean="0">
              <a:effectLst/>
              <a:latin typeface="Verdana" pitchFamily="34" charset="0"/>
              <a:ea typeface="Verdana" pitchFamily="34" charset="0"/>
              <a:cs typeface="Verdana" pitchFamily="34" charset="0"/>
            </a:rPr>
            <a:t>“Creación de un Sistema Integral de Seguridad para el ejercicio de la política, con especial cuidado de líderes y lideresas de organizaciones y movimientos sociales y defensores de los derechos humanos”.</a:t>
          </a:r>
          <a:endParaRPr lang="en-US" sz="800" b="0" dirty="0">
            <a:latin typeface="Verdana" pitchFamily="34" charset="0"/>
            <a:ea typeface="Verdana" pitchFamily="34" charset="0"/>
            <a:cs typeface="Verdana" pitchFamily="34" charset="0"/>
          </a:endParaRPr>
        </a:p>
      </dgm:t>
    </dgm:pt>
    <dgm:pt modelId="{79B9981F-AEFE-4A22-ABDE-C04117098CEB}" type="parTrans" cxnId="{46E3C167-FA92-496C-9004-F90A943F809A}">
      <dgm:prSet/>
      <dgm:spPr/>
      <dgm:t>
        <a:bodyPr/>
        <a:lstStyle/>
        <a:p>
          <a:pPr algn="just"/>
          <a:endParaRPr lang="en-US" sz="800" b="0">
            <a:latin typeface="Verdana" pitchFamily="34" charset="0"/>
            <a:ea typeface="Verdana" pitchFamily="34" charset="0"/>
            <a:cs typeface="Verdana" pitchFamily="34" charset="0"/>
          </a:endParaRPr>
        </a:p>
      </dgm:t>
    </dgm:pt>
    <dgm:pt modelId="{0BDDF27B-2973-440D-836D-ABABD7FD391F}" type="sibTrans" cxnId="{46E3C167-FA92-496C-9004-F90A943F809A}">
      <dgm:prSet/>
      <dgm:spPr/>
      <dgm:t>
        <a:bodyPr/>
        <a:lstStyle/>
        <a:p>
          <a:pPr algn="just"/>
          <a:endParaRPr lang="en-US" sz="800" b="0">
            <a:latin typeface="Verdana" pitchFamily="34" charset="0"/>
            <a:ea typeface="Verdana" pitchFamily="34" charset="0"/>
            <a:cs typeface="Verdana" pitchFamily="34" charset="0"/>
          </a:endParaRPr>
        </a:p>
      </dgm:t>
    </dgm:pt>
    <dgm:pt modelId="{FC68A063-AA0D-4E92-A5D8-3F41CCDFF31C}">
      <dgm:prSet phldrT="[Texto]" custT="1"/>
      <dgm:spPr>
        <a:solidFill>
          <a:srgbClr val="7030A0"/>
        </a:solidFill>
      </dgm:spPr>
      <dgm:t>
        <a:bodyPr/>
        <a:lstStyle/>
        <a:p>
          <a:pPr algn="just"/>
          <a:r>
            <a:rPr lang="es-CO" sz="800" b="0" dirty="0" smtClean="0">
              <a:effectLst/>
              <a:latin typeface="Verdana" pitchFamily="34" charset="0"/>
              <a:ea typeface="Verdana" pitchFamily="34" charset="0"/>
              <a:cs typeface="Verdana" pitchFamily="34" charset="0"/>
            </a:rPr>
            <a:t>“Promoción </a:t>
          </a:r>
          <a:r>
            <a:rPr lang="es-CO" sz="800" b="0" dirty="0" smtClean="0">
              <a:effectLst/>
              <a:latin typeface="Verdana" pitchFamily="34" charset="0"/>
              <a:ea typeface="Verdana" pitchFamily="34" charset="0"/>
              <a:cs typeface="Verdana" pitchFamily="34" charset="0"/>
            </a:rPr>
            <a:t>de mecanismos democráticos de participación ciudadana en los diferentes niveles territoriales que permitan a las comunidades decidir (construcción desde abajo) sobre asuntos de interés público y comunitario”.</a:t>
          </a:r>
          <a:endParaRPr lang="en-US" sz="800" b="0" dirty="0">
            <a:latin typeface="Verdana" pitchFamily="34" charset="0"/>
            <a:ea typeface="Verdana" pitchFamily="34" charset="0"/>
            <a:cs typeface="Verdana" pitchFamily="34" charset="0"/>
          </a:endParaRPr>
        </a:p>
      </dgm:t>
    </dgm:pt>
    <dgm:pt modelId="{CB9AE79D-02CB-4C69-88E2-C842A1B5019B}" type="parTrans" cxnId="{A8618F20-EE93-4DA3-8BDC-03259EB24846}">
      <dgm:prSet/>
      <dgm:spPr/>
      <dgm:t>
        <a:bodyPr/>
        <a:lstStyle/>
        <a:p>
          <a:pPr algn="just"/>
          <a:endParaRPr lang="en-US" sz="800" b="0">
            <a:latin typeface="Verdana" pitchFamily="34" charset="0"/>
            <a:ea typeface="Verdana" pitchFamily="34" charset="0"/>
            <a:cs typeface="Verdana" pitchFamily="34" charset="0"/>
          </a:endParaRPr>
        </a:p>
      </dgm:t>
    </dgm:pt>
    <dgm:pt modelId="{22F4CD23-5260-4794-9B12-AAEFC20E23E5}" type="sibTrans" cxnId="{A8618F20-EE93-4DA3-8BDC-03259EB24846}">
      <dgm:prSet/>
      <dgm:spPr/>
      <dgm:t>
        <a:bodyPr/>
        <a:lstStyle/>
        <a:p>
          <a:pPr algn="just"/>
          <a:endParaRPr lang="en-US" sz="800" b="0">
            <a:latin typeface="Verdana" pitchFamily="34" charset="0"/>
            <a:ea typeface="Verdana" pitchFamily="34" charset="0"/>
            <a:cs typeface="Verdana" pitchFamily="34" charset="0"/>
          </a:endParaRPr>
        </a:p>
      </dgm:t>
    </dgm:pt>
    <dgm:pt modelId="{AE95A439-4875-4C7F-8AF1-34612295741C}">
      <dgm:prSet custT="1"/>
      <dgm:spPr/>
      <dgm:t>
        <a:bodyPr/>
        <a:lstStyle/>
        <a:p>
          <a:pPr algn="just"/>
          <a:r>
            <a:rPr lang="es-CO" sz="800" b="0" dirty="0" smtClean="0">
              <a:effectLst/>
              <a:latin typeface="Verdana" pitchFamily="34" charset="0"/>
              <a:ea typeface="Verdana" pitchFamily="34" charset="0"/>
              <a:cs typeface="Verdana" pitchFamily="34" charset="0"/>
            </a:rPr>
            <a:t>“Garantías para la movilización y la protesta social y procesos de democratización que conduzcan a la transformación de la cultura política y promuevan la recuperación de la legitimidad de la acción política”.</a:t>
          </a:r>
          <a:endParaRPr lang="en-US" sz="800" b="0" dirty="0">
            <a:solidFill>
              <a:schemeClr val="tx1"/>
            </a:solidFill>
            <a:effectLst/>
            <a:latin typeface="Verdana" pitchFamily="34" charset="0"/>
            <a:ea typeface="Verdana" pitchFamily="34" charset="0"/>
            <a:cs typeface="Verdana" pitchFamily="34" charset="0"/>
          </a:endParaRPr>
        </a:p>
      </dgm:t>
    </dgm:pt>
    <dgm:pt modelId="{DBE87715-DC37-4F3E-836B-F24C50EE4061}" type="parTrans" cxnId="{A82B5191-1E25-4EE9-AFBF-1B4D3D2EC564}">
      <dgm:prSet/>
      <dgm:spPr/>
      <dgm:t>
        <a:bodyPr/>
        <a:lstStyle/>
        <a:p>
          <a:pPr algn="just"/>
          <a:endParaRPr lang="en-US" sz="800" b="0">
            <a:latin typeface="Verdana" pitchFamily="34" charset="0"/>
            <a:ea typeface="Verdana" pitchFamily="34" charset="0"/>
            <a:cs typeface="Verdana" pitchFamily="34" charset="0"/>
          </a:endParaRPr>
        </a:p>
      </dgm:t>
    </dgm:pt>
    <dgm:pt modelId="{AF9D2E4B-8108-430E-8834-A797F39318D4}" type="sibTrans" cxnId="{A82B5191-1E25-4EE9-AFBF-1B4D3D2EC564}">
      <dgm:prSet/>
      <dgm:spPr/>
      <dgm:t>
        <a:bodyPr/>
        <a:lstStyle/>
        <a:p>
          <a:pPr algn="just"/>
          <a:endParaRPr lang="en-US" sz="800" b="0">
            <a:latin typeface="Verdana" pitchFamily="34" charset="0"/>
            <a:ea typeface="Verdana" pitchFamily="34" charset="0"/>
            <a:cs typeface="Verdana" pitchFamily="34" charset="0"/>
          </a:endParaRPr>
        </a:p>
      </dgm:t>
    </dgm:pt>
    <dgm:pt modelId="{BF24FF99-2179-4BBF-9620-5961CA811BDB}">
      <dgm:prSet custT="1"/>
      <dgm:spPr/>
      <dgm:t>
        <a:bodyPr/>
        <a:lstStyle/>
        <a:p>
          <a:pPr algn="just"/>
          <a:r>
            <a:rPr lang="es-CO" sz="800" b="0" dirty="0" smtClean="0">
              <a:effectLst/>
              <a:latin typeface="Verdana" pitchFamily="34" charset="0"/>
              <a:ea typeface="Verdana" pitchFamily="34" charset="0"/>
              <a:cs typeface="Verdana" pitchFamily="34" charset="0"/>
            </a:rPr>
            <a:t>“Reforma del sistema electoral y creación de una misión electoral especial para orientar el rediseño institucional que se requiera”.</a:t>
          </a:r>
          <a:endParaRPr lang="en-US" sz="800" b="0" dirty="0">
            <a:solidFill>
              <a:schemeClr val="tx1"/>
            </a:solidFill>
            <a:effectLst/>
            <a:latin typeface="Verdana" pitchFamily="34" charset="0"/>
            <a:ea typeface="Verdana" pitchFamily="34" charset="0"/>
            <a:cs typeface="Verdana" pitchFamily="34" charset="0"/>
          </a:endParaRPr>
        </a:p>
      </dgm:t>
    </dgm:pt>
    <dgm:pt modelId="{8EC3095F-3FB7-4594-BCFB-E0C550B7762F}" type="parTrans" cxnId="{27B99F1C-E8C4-4E68-9734-C22423A8E2C8}">
      <dgm:prSet/>
      <dgm:spPr/>
      <dgm:t>
        <a:bodyPr/>
        <a:lstStyle/>
        <a:p>
          <a:pPr algn="just"/>
          <a:endParaRPr lang="en-US" sz="800" b="0">
            <a:latin typeface="Verdana" pitchFamily="34" charset="0"/>
            <a:ea typeface="Verdana" pitchFamily="34" charset="0"/>
            <a:cs typeface="Verdana" pitchFamily="34" charset="0"/>
          </a:endParaRPr>
        </a:p>
      </dgm:t>
    </dgm:pt>
    <dgm:pt modelId="{E453C965-1104-49C7-82BE-70D0EF652FD7}" type="sibTrans" cxnId="{27B99F1C-E8C4-4E68-9734-C22423A8E2C8}">
      <dgm:prSet/>
      <dgm:spPr/>
      <dgm:t>
        <a:bodyPr/>
        <a:lstStyle/>
        <a:p>
          <a:pPr algn="just"/>
          <a:endParaRPr lang="en-US" sz="800" b="0">
            <a:latin typeface="Verdana" pitchFamily="34" charset="0"/>
            <a:ea typeface="Verdana" pitchFamily="34" charset="0"/>
            <a:cs typeface="Verdana" pitchFamily="34" charset="0"/>
          </a:endParaRPr>
        </a:p>
      </dgm:t>
    </dgm:pt>
    <dgm:pt modelId="{3DAC1D25-C89C-479D-B790-4834F6867E03}">
      <dgm:prSet custT="1"/>
      <dgm:spPr/>
      <dgm:t>
        <a:bodyPr/>
        <a:lstStyle/>
        <a:p>
          <a:pPr algn="just"/>
          <a:r>
            <a:rPr lang="es-CO" sz="800" b="0" dirty="0" smtClean="0">
              <a:effectLst/>
              <a:latin typeface="Verdana" pitchFamily="34" charset="0"/>
              <a:ea typeface="Verdana" pitchFamily="34" charset="0"/>
              <a:cs typeface="Verdana" pitchFamily="34" charset="0"/>
            </a:rPr>
            <a:t>“Medidas efectivas para promover una mayor participación de todos los sectores, incluyendo la población más vulnerable, en igualdad de condiciones y con garantías de seguridad”.</a:t>
          </a:r>
          <a:endParaRPr lang="en-US" sz="800" b="0" dirty="0">
            <a:solidFill>
              <a:schemeClr val="tx1"/>
            </a:solidFill>
            <a:effectLst/>
            <a:latin typeface="Verdana" pitchFamily="34" charset="0"/>
            <a:ea typeface="Verdana" pitchFamily="34" charset="0"/>
            <a:cs typeface="Verdana" pitchFamily="34" charset="0"/>
          </a:endParaRPr>
        </a:p>
      </dgm:t>
    </dgm:pt>
    <dgm:pt modelId="{3FD5F3A3-FADD-4FE8-9B5C-CDFFE30F765C}" type="parTrans" cxnId="{AEC44CB0-5C06-4BFB-88FF-6D2135AE8B1F}">
      <dgm:prSet/>
      <dgm:spPr/>
      <dgm:t>
        <a:bodyPr/>
        <a:lstStyle/>
        <a:p>
          <a:pPr algn="just"/>
          <a:endParaRPr lang="en-US" sz="800" b="0">
            <a:latin typeface="Verdana" pitchFamily="34" charset="0"/>
            <a:ea typeface="Verdana" pitchFamily="34" charset="0"/>
            <a:cs typeface="Verdana" pitchFamily="34" charset="0"/>
          </a:endParaRPr>
        </a:p>
      </dgm:t>
    </dgm:pt>
    <dgm:pt modelId="{F3ECD53C-9A83-4515-9E57-418F086A7DDD}" type="sibTrans" cxnId="{AEC44CB0-5C06-4BFB-88FF-6D2135AE8B1F}">
      <dgm:prSet/>
      <dgm:spPr/>
      <dgm:t>
        <a:bodyPr/>
        <a:lstStyle/>
        <a:p>
          <a:pPr algn="just"/>
          <a:endParaRPr lang="en-US" sz="800" b="0">
            <a:latin typeface="Verdana" pitchFamily="34" charset="0"/>
            <a:ea typeface="Verdana" pitchFamily="34" charset="0"/>
            <a:cs typeface="Verdana" pitchFamily="34" charset="0"/>
          </a:endParaRPr>
        </a:p>
      </dgm:t>
    </dgm:pt>
    <dgm:pt modelId="{90A40C61-2204-4B05-BADC-E233C5FF8E36}">
      <dgm:prSet custT="1"/>
      <dgm:spPr/>
      <dgm:t>
        <a:bodyPr/>
        <a:lstStyle/>
        <a:p>
          <a:pPr algn="just"/>
          <a:r>
            <a:rPr lang="es-CO" sz="800" b="0" dirty="0" smtClean="0">
              <a:effectLst/>
              <a:latin typeface="Verdana" pitchFamily="34" charset="0"/>
              <a:ea typeface="Verdana" pitchFamily="34" charset="0"/>
              <a:cs typeface="Verdana" pitchFamily="34" charset="0"/>
            </a:rPr>
            <a:t>“Creación de 16 Circunscripciones Transitorias Especiales de </a:t>
          </a:r>
          <a:r>
            <a:rPr lang="es-CO" sz="800" b="0" dirty="0" smtClean="0">
              <a:effectLst/>
              <a:latin typeface="Verdana" pitchFamily="34" charset="0"/>
              <a:ea typeface="Verdana" pitchFamily="34" charset="0"/>
              <a:cs typeface="Verdana" pitchFamily="34" charset="0"/>
            </a:rPr>
            <a:t>Paz, </a:t>
          </a:r>
          <a:r>
            <a:rPr lang="es-CO" sz="800" b="0" dirty="0" smtClean="0">
              <a:effectLst/>
              <a:latin typeface="Verdana" pitchFamily="34" charset="0"/>
              <a:ea typeface="Verdana" pitchFamily="34" charset="0"/>
              <a:cs typeface="Verdana" pitchFamily="34" charset="0"/>
            </a:rPr>
            <a:t>con el propósito de contribuir a la integración de las zonas más afectadas por el conflicto y generar condiciones que permitan avanzar hacia la configuración de ordenes territoriales más justos. </a:t>
          </a:r>
          <a:endParaRPr lang="en-US" sz="800" b="0" dirty="0">
            <a:solidFill>
              <a:schemeClr val="tx1"/>
            </a:solidFill>
            <a:effectLst/>
            <a:latin typeface="Verdana" pitchFamily="34" charset="0"/>
            <a:ea typeface="Verdana" pitchFamily="34" charset="0"/>
            <a:cs typeface="Verdana" pitchFamily="34" charset="0"/>
          </a:endParaRPr>
        </a:p>
      </dgm:t>
    </dgm:pt>
    <dgm:pt modelId="{656585F6-BB24-4ECB-AE16-09CB49D237EE}" type="parTrans" cxnId="{22692E1A-2331-437D-B864-93F6D80FA69F}">
      <dgm:prSet/>
      <dgm:spPr/>
      <dgm:t>
        <a:bodyPr/>
        <a:lstStyle/>
        <a:p>
          <a:pPr algn="just"/>
          <a:endParaRPr lang="en-US" sz="800" b="0">
            <a:latin typeface="Verdana" pitchFamily="34" charset="0"/>
            <a:ea typeface="Verdana" pitchFamily="34" charset="0"/>
            <a:cs typeface="Verdana" pitchFamily="34" charset="0"/>
          </a:endParaRPr>
        </a:p>
      </dgm:t>
    </dgm:pt>
    <dgm:pt modelId="{9BCF0B15-1EB8-49AD-9EDF-0EC20DCF23EC}" type="sibTrans" cxnId="{22692E1A-2331-437D-B864-93F6D80FA69F}">
      <dgm:prSet/>
      <dgm:spPr/>
      <dgm:t>
        <a:bodyPr/>
        <a:lstStyle/>
        <a:p>
          <a:pPr algn="just"/>
          <a:endParaRPr lang="en-US" sz="800" b="0">
            <a:latin typeface="Verdana" pitchFamily="34" charset="0"/>
            <a:ea typeface="Verdana" pitchFamily="34" charset="0"/>
            <a:cs typeface="Verdana" pitchFamily="34" charset="0"/>
          </a:endParaRPr>
        </a:p>
      </dgm:t>
    </dgm:pt>
    <dgm:pt modelId="{72857D84-A7D9-46AB-9952-A5FFEA947F24}" type="pres">
      <dgm:prSet presAssocID="{C154D9AD-2EB1-4876-AE84-CAB3E3588F06}" presName="linear" presStyleCnt="0">
        <dgm:presLayoutVars>
          <dgm:dir/>
          <dgm:animLvl val="lvl"/>
          <dgm:resizeHandles val="exact"/>
        </dgm:presLayoutVars>
      </dgm:prSet>
      <dgm:spPr/>
      <dgm:t>
        <a:bodyPr/>
        <a:lstStyle/>
        <a:p>
          <a:endParaRPr lang="en-US"/>
        </a:p>
      </dgm:t>
    </dgm:pt>
    <dgm:pt modelId="{5484548F-CCC3-4833-B609-1474C511AD15}" type="pres">
      <dgm:prSet presAssocID="{BE95755C-4008-4757-BAF7-16A9C3816092}" presName="parentLin" presStyleCnt="0"/>
      <dgm:spPr/>
    </dgm:pt>
    <dgm:pt modelId="{52A5ED12-349C-4A44-8181-656C51AF3B2D}" type="pres">
      <dgm:prSet presAssocID="{BE95755C-4008-4757-BAF7-16A9C3816092}" presName="parentLeftMargin" presStyleLbl="node1" presStyleIdx="0" presStyleCnt="7"/>
      <dgm:spPr/>
      <dgm:t>
        <a:bodyPr/>
        <a:lstStyle/>
        <a:p>
          <a:endParaRPr lang="en-US"/>
        </a:p>
      </dgm:t>
    </dgm:pt>
    <dgm:pt modelId="{BB8EA09D-455D-4377-8CB1-A2F965DF7520}" type="pres">
      <dgm:prSet presAssocID="{BE95755C-4008-4757-BAF7-16A9C3816092}" presName="parentText" presStyleLbl="node1" presStyleIdx="0" presStyleCnt="7" custLinFactNeighborX="-6368" custLinFactNeighborY="1719">
        <dgm:presLayoutVars>
          <dgm:chMax val="0"/>
          <dgm:bulletEnabled val="1"/>
        </dgm:presLayoutVars>
      </dgm:prSet>
      <dgm:spPr/>
      <dgm:t>
        <a:bodyPr/>
        <a:lstStyle/>
        <a:p>
          <a:endParaRPr lang="en-US"/>
        </a:p>
      </dgm:t>
    </dgm:pt>
    <dgm:pt modelId="{485D1238-9E65-4D64-BF05-CAC3B3466417}" type="pres">
      <dgm:prSet presAssocID="{BE95755C-4008-4757-BAF7-16A9C3816092}" presName="negativeSpace" presStyleCnt="0"/>
      <dgm:spPr/>
    </dgm:pt>
    <dgm:pt modelId="{061B1A1E-12AF-4E40-B610-0AC60DB6AD7A}" type="pres">
      <dgm:prSet presAssocID="{BE95755C-4008-4757-BAF7-16A9C3816092}" presName="childText" presStyleLbl="conFgAcc1" presStyleIdx="0" presStyleCnt="7">
        <dgm:presLayoutVars>
          <dgm:bulletEnabled val="1"/>
        </dgm:presLayoutVars>
      </dgm:prSet>
      <dgm:spPr/>
    </dgm:pt>
    <dgm:pt modelId="{2710E9E0-7E8B-4ED9-AE52-EDD8A8E4D21D}" type="pres">
      <dgm:prSet presAssocID="{7C65F301-C3B6-4994-A59B-C19433F87B6A}" presName="spaceBetweenRectangles" presStyleCnt="0"/>
      <dgm:spPr/>
    </dgm:pt>
    <dgm:pt modelId="{859CB7BE-0691-4549-85DF-BC5287CCA286}" type="pres">
      <dgm:prSet presAssocID="{4708C0F7-ECB2-458E-9281-5BEDC87575F5}" presName="parentLin" presStyleCnt="0"/>
      <dgm:spPr/>
    </dgm:pt>
    <dgm:pt modelId="{D0DAE349-F3E0-40E8-A73C-6AB3C243BE5E}" type="pres">
      <dgm:prSet presAssocID="{4708C0F7-ECB2-458E-9281-5BEDC87575F5}" presName="parentLeftMargin" presStyleLbl="node1" presStyleIdx="0" presStyleCnt="7"/>
      <dgm:spPr/>
      <dgm:t>
        <a:bodyPr/>
        <a:lstStyle/>
        <a:p>
          <a:endParaRPr lang="en-US"/>
        </a:p>
      </dgm:t>
    </dgm:pt>
    <dgm:pt modelId="{6FAE867A-7783-4378-829E-FC0BEDA4D3A7}" type="pres">
      <dgm:prSet presAssocID="{4708C0F7-ECB2-458E-9281-5BEDC87575F5}" presName="parentText" presStyleLbl="node1" presStyleIdx="1" presStyleCnt="7">
        <dgm:presLayoutVars>
          <dgm:chMax val="0"/>
          <dgm:bulletEnabled val="1"/>
        </dgm:presLayoutVars>
      </dgm:prSet>
      <dgm:spPr/>
      <dgm:t>
        <a:bodyPr/>
        <a:lstStyle/>
        <a:p>
          <a:endParaRPr lang="en-US"/>
        </a:p>
      </dgm:t>
    </dgm:pt>
    <dgm:pt modelId="{88AF3F84-AA6C-4DFB-A453-5CB99BA0CC6A}" type="pres">
      <dgm:prSet presAssocID="{4708C0F7-ECB2-458E-9281-5BEDC87575F5}" presName="negativeSpace" presStyleCnt="0"/>
      <dgm:spPr/>
    </dgm:pt>
    <dgm:pt modelId="{F5683D4E-B119-43C7-B091-4B89F8E58687}" type="pres">
      <dgm:prSet presAssocID="{4708C0F7-ECB2-458E-9281-5BEDC87575F5}" presName="childText" presStyleLbl="conFgAcc1" presStyleIdx="1" presStyleCnt="7">
        <dgm:presLayoutVars>
          <dgm:bulletEnabled val="1"/>
        </dgm:presLayoutVars>
      </dgm:prSet>
      <dgm:spPr/>
    </dgm:pt>
    <dgm:pt modelId="{A987036E-1DDE-457D-8D7A-9F2833CC4352}" type="pres">
      <dgm:prSet presAssocID="{0BDDF27B-2973-440D-836D-ABABD7FD391F}" presName="spaceBetweenRectangles" presStyleCnt="0"/>
      <dgm:spPr/>
    </dgm:pt>
    <dgm:pt modelId="{A66C9799-C816-4FE7-AE5A-549425BB05EF}" type="pres">
      <dgm:prSet presAssocID="{FC68A063-AA0D-4E92-A5D8-3F41CCDFF31C}" presName="parentLin" presStyleCnt="0"/>
      <dgm:spPr/>
    </dgm:pt>
    <dgm:pt modelId="{0E7A4EF8-EE39-410A-ADC7-2BF3C49601A7}" type="pres">
      <dgm:prSet presAssocID="{FC68A063-AA0D-4E92-A5D8-3F41CCDFF31C}" presName="parentLeftMargin" presStyleLbl="node1" presStyleIdx="1" presStyleCnt="7"/>
      <dgm:spPr/>
      <dgm:t>
        <a:bodyPr/>
        <a:lstStyle/>
        <a:p>
          <a:endParaRPr lang="en-US"/>
        </a:p>
      </dgm:t>
    </dgm:pt>
    <dgm:pt modelId="{F1830211-C337-4A96-93FD-3521D5090F59}" type="pres">
      <dgm:prSet presAssocID="{FC68A063-AA0D-4E92-A5D8-3F41CCDFF31C}" presName="parentText" presStyleLbl="node1" presStyleIdx="2" presStyleCnt="7">
        <dgm:presLayoutVars>
          <dgm:chMax val="0"/>
          <dgm:bulletEnabled val="1"/>
        </dgm:presLayoutVars>
      </dgm:prSet>
      <dgm:spPr/>
      <dgm:t>
        <a:bodyPr/>
        <a:lstStyle/>
        <a:p>
          <a:endParaRPr lang="en-US"/>
        </a:p>
      </dgm:t>
    </dgm:pt>
    <dgm:pt modelId="{DA77AE7F-2184-4798-BF91-7655ADCE3A99}" type="pres">
      <dgm:prSet presAssocID="{FC68A063-AA0D-4E92-A5D8-3F41CCDFF31C}" presName="negativeSpace" presStyleCnt="0"/>
      <dgm:spPr/>
    </dgm:pt>
    <dgm:pt modelId="{0A0C7309-F478-4F07-B3A2-07540C36C92E}" type="pres">
      <dgm:prSet presAssocID="{FC68A063-AA0D-4E92-A5D8-3F41CCDFF31C}" presName="childText" presStyleLbl="conFgAcc1" presStyleIdx="2" presStyleCnt="7">
        <dgm:presLayoutVars>
          <dgm:bulletEnabled val="1"/>
        </dgm:presLayoutVars>
      </dgm:prSet>
      <dgm:spPr>
        <a:ln>
          <a:solidFill>
            <a:srgbClr val="7030A0"/>
          </a:solidFill>
        </a:ln>
      </dgm:spPr>
      <dgm:t>
        <a:bodyPr/>
        <a:lstStyle/>
        <a:p>
          <a:endParaRPr lang="es-CO"/>
        </a:p>
      </dgm:t>
    </dgm:pt>
    <dgm:pt modelId="{69DFB417-0049-4451-9E83-CC1205A5D995}" type="pres">
      <dgm:prSet presAssocID="{22F4CD23-5260-4794-9B12-AAEFC20E23E5}" presName="spaceBetweenRectangles" presStyleCnt="0"/>
      <dgm:spPr/>
    </dgm:pt>
    <dgm:pt modelId="{7BFD7D38-8F11-4467-8778-38ED6C328A4C}" type="pres">
      <dgm:prSet presAssocID="{AE95A439-4875-4C7F-8AF1-34612295741C}" presName="parentLin" presStyleCnt="0"/>
      <dgm:spPr/>
    </dgm:pt>
    <dgm:pt modelId="{5637BF82-14E9-473E-AE4E-5CDE002C8791}" type="pres">
      <dgm:prSet presAssocID="{AE95A439-4875-4C7F-8AF1-34612295741C}" presName="parentLeftMargin" presStyleLbl="node1" presStyleIdx="2" presStyleCnt="7"/>
      <dgm:spPr/>
      <dgm:t>
        <a:bodyPr/>
        <a:lstStyle/>
        <a:p>
          <a:endParaRPr lang="en-US"/>
        </a:p>
      </dgm:t>
    </dgm:pt>
    <dgm:pt modelId="{A658FCE8-BF56-4A81-9BFA-E925BA2635B0}" type="pres">
      <dgm:prSet presAssocID="{AE95A439-4875-4C7F-8AF1-34612295741C}" presName="parentText" presStyleLbl="node1" presStyleIdx="3" presStyleCnt="7">
        <dgm:presLayoutVars>
          <dgm:chMax val="0"/>
          <dgm:bulletEnabled val="1"/>
        </dgm:presLayoutVars>
      </dgm:prSet>
      <dgm:spPr/>
      <dgm:t>
        <a:bodyPr/>
        <a:lstStyle/>
        <a:p>
          <a:endParaRPr lang="en-US"/>
        </a:p>
      </dgm:t>
    </dgm:pt>
    <dgm:pt modelId="{26102FB7-082B-4C14-BD26-28761637DDF5}" type="pres">
      <dgm:prSet presAssocID="{AE95A439-4875-4C7F-8AF1-34612295741C}" presName="negativeSpace" presStyleCnt="0"/>
      <dgm:spPr/>
    </dgm:pt>
    <dgm:pt modelId="{3151FA88-5878-4769-B493-37F9B711F9B0}" type="pres">
      <dgm:prSet presAssocID="{AE95A439-4875-4C7F-8AF1-34612295741C}" presName="childText" presStyleLbl="conFgAcc1" presStyleIdx="3" presStyleCnt="7">
        <dgm:presLayoutVars>
          <dgm:bulletEnabled val="1"/>
        </dgm:presLayoutVars>
      </dgm:prSet>
      <dgm:spPr/>
    </dgm:pt>
    <dgm:pt modelId="{E41A423C-EBDD-4006-8728-C38CF183F3D6}" type="pres">
      <dgm:prSet presAssocID="{AF9D2E4B-8108-430E-8834-A797F39318D4}" presName="spaceBetweenRectangles" presStyleCnt="0"/>
      <dgm:spPr/>
    </dgm:pt>
    <dgm:pt modelId="{108BABE8-DBCC-4174-B9B3-26EFD3061401}" type="pres">
      <dgm:prSet presAssocID="{BF24FF99-2179-4BBF-9620-5961CA811BDB}" presName="parentLin" presStyleCnt="0"/>
      <dgm:spPr/>
    </dgm:pt>
    <dgm:pt modelId="{92040439-B3E2-4939-8D64-ACE73F2ADCAE}" type="pres">
      <dgm:prSet presAssocID="{BF24FF99-2179-4BBF-9620-5961CA811BDB}" presName="parentLeftMargin" presStyleLbl="node1" presStyleIdx="3" presStyleCnt="7"/>
      <dgm:spPr/>
      <dgm:t>
        <a:bodyPr/>
        <a:lstStyle/>
        <a:p>
          <a:endParaRPr lang="en-US"/>
        </a:p>
      </dgm:t>
    </dgm:pt>
    <dgm:pt modelId="{BE440819-7C33-48BF-B55F-708C2E027C91}" type="pres">
      <dgm:prSet presAssocID="{BF24FF99-2179-4BBF-9620-5961CA811BDB}" presName="parentText" presStyleLbl="node1" presStyleIdx="4" presStyleCnt="7">
        <dgm:presLayoutVars>
          <dgm:chMax val="0"/>
          <dgm:bulletEnabled val="1"/>
        </dgm:presLayoutVars>
      </dgm:prSet>
      <dgm:spPr/>
      <dgm:t>
        <a:bodyPr/>
        <a:lstStyle/>
        <a:p>
          <a:endParaRPr lang="en-US"/>
        </a:p>
      </dgm:t>
    </dgm:pt>
    <dgm:pt modelId="{076BC9E9-DCC5-4B68-872F-FCE5F2EF2519}" type="pres">
      <dgm:prSet presAssocID="{BF24FF99-2179-4BBF-9620-5961CA811BDB}" presName="negativeSpace" presStyleCnt="0"/>
      <dgm:spPr/>
    </dgm:pt>
    <dgm:pt modelId="{4235CDD0-6BA0-4560-B614-985043EBE7CE}" type="pres">
      <dgm:prSet presAssocID="{BF24FF99-2179-4BBF-9620-5961CA811BDB}" presName="childText" presStyleLbl="conFgAcc1" presStyleIdx="4" presStyleCnt="7">
        <dgm:presLayoutVars>
          <dgm:bulletEnabled val="1"/>
        </dgm:presLayoutVars>
      </dgm:prSet>
      <dgm:spPr/>
    </dgm:pt>
    <dgm:pt modelId="{30CBA5A2-0DEF-4040-9935-CC139C4368CB}" type="pres">
      <dgm:prSet presAssocID="{E453C965-1104-49C7-82BE-70D0EF652FD7}" presName="spaceBetweenRectangles" presStyleCnt="0"/>
      <dgm:spPr/>
    </dgm:pt>
    <dgm:pt modelId="{15436C73-4E1F-4F25-A85D-28A65745D1CA}" type="pres">
      <dgm:prSet presAssocID="{3DAC1D25-C89C-479D-B790-4834F6867E03}" presName="parentLin" presStyleCnt="0"/>
      <dgm:spPr/>
    </dgm:pt>
    <dgm:pt modelId="{06613FC1-008A-4903-AAF9-3538212E82A5}" type="pres">
      <dgm:prSet presAssocID="{3DAC1D25-C89C-479D-B790-4834F6867E03}" presName="parentLeftMargin" presStyleLbl="node1" presStyleIdx="4" presStyleCnt="7"/>
      <dgm:spPr/>
      <dgm:t>
        <a:bodyPr/>
        <a:lstStyle/>
        <a:p>
          <a:endParaRPr lang="en-US"/>
        </a:p>
      </dgm:t>
    </dgm:pt>
    <dgm:pt modelId="{BD4D7C27-6257-4A00-9F1C-F77FA1E98E4F}" type="pres">
      <dgm:prSet presAssocID="{3DAC1D25-C89C-479D-B790-4834F6867E03}" presName="parentText" presStyleLbl="node1" presStyleIdx="5" presStyleCnt="7">
        <dgm:presLayoutVars>
          <dgm:chMax val="0"/>
          <dgm:bulletEnabled val="1"/>
        </dgm:presLayoutVars>
      </dgm:prSet>
      <dgm:spPr/>
      <dgm:t>
        <a:bodyPr/>
        <a:lstStyle/>
        <a:p>
          <a:endParaRPr lang="en-US"/>
        </a:p>
      </dgm:t>
    </dgm:pt>
    <dgm:pt modelId="{E7B9498D-71D3-432C-8AEC-9A7976D60C40}" type="pres">
      <dgm:prSet presAssocID="{3DAC1D25-C89C-479D-B790-4834F6867E03}" presName="negativeSpace" presStyleCnt="0"/>
      <dgm:spPr/>
    </dgm:pt>
    <dgm:pt modelId="{AD880EAA-F53B-400C-8923-01C336D64124}" type="pres">
      <dgm:prSet presAssocID="{3DAC1D25-C89C-479D-B790-4834F6867E03}" presName="childText" presStyleLbl="conFgAcc1" presStyleIdx="5" presStyleCnt="7">
        <dgm:presLayoutVars>
          <dgm:bulletEnabled val="1"/>
        </dgm:presLayoutVars>
      </dgm:prSet>
      <dgm:spPr/>
    </dgm:pt>
    <dgm:pt modelId="{7E638739-6544-4BAF-8C7E-B1042F2319D9}" type="pres">
      <dgm:prSet presAssocID="{F3ECD53C-9A83-4515-9E57-418F086A7DDD}" presName="spaceBetweenRectangles" presStyleCnt="0"/>
      <dgm:spPr/>
    </dgm:pt>
    <dgm:pt modelId="{3810A4AA-6DC6-44BB-8B5B-CB1CC0589726}" type="pres">
      <dgm:prSet presAssocID="{90A40C61-2204-4B05-BADC-E233C5FF8E36}" presName="parentLin" presStyleCnt="0"/>
      <dgm:spPr/>
    </dgm:pt>
    <dgm:pt modelId="{A58C71EE-3368-4239-A041-3A9E79831BF9}" type="pres">
      <dgm:prSet presAssocID="{90A40C61-2204-4B05-BADC-E233C5FF8E36}" presName="parentLeftMargin" presStyleLbl="node1" presStyleIdx="5" presStyleCnt="7"/>
      <dgm:spPr/>
      <dgm:t>
        <a:bodyPr/>
        <a:lstStyle/>
        <a:p>
          <a:endParaRPr lang="en-US"/>
        </a:p>
      </dgm:t>
    </dgm:pt>
    <dgm:pt modelId="{7CB80801-9FA4-4F1C-A99A-0E51A2A5FED8}" type="pres">
      <dgm:prSet presAssocID="{90A40C61-2204-4B05-BADC-E233C5FF8E36}" presName="parentText" presStyleLbl="node1" presStyleIdx="6" presStyleCnt="7">
        <dgm:presLayoutVars>
          <dgm:chMax val="0"/>
          <dgm:bulletEnabled val="1"/>
        </dgm:presLayoutVars>
      </dgm:prSet>
      <dgm:spPr/>
      <dgm:t>
        <a:bodyPr/>
        <a:lstStyle/>
        <a:p>
          <a:endParaRPr lang="en-US"/>
        </a:p>
      </dgm:t>
    </dgm:pt>
    <dgm:pt modelId="{C0064EE0-0270-451A-AE4A-B0BAB2EDB7CB}" type="pres">
      <dgm:prSet presAssocID="{90A40C61-2204-4B05-BADC-E233C5FF8E36}" presName="negativeSpace" presStyleCnt="0"/>
      <dgm:spPr/>
    </dgm:pt>
    <dgm:pt modelId="{9096B8A0-2620-4AF3-B840-98E26276F8A9}" type="pres">
      <dgm:prSet presAssocID="{90A40C61-2204-4B05-BADC-E233C5FF8E36}" presName="childText" presStyleLbl="conFgAcc1" presStyleIdx="6" presStyleCnt="7">
        <dgm:presLayoutVars>
          <dgm:bulletEnabled val="1"/>
        </dgm:presLayoutVars>
      </dgm:prSet>
      <dgm:spPr/>
    </dgm:pt>
  </dgm:ptLst>
  <dgm:cxnLst>
    <dgm:cxn modelId="{46E3C167-FA92-496C-9004-F90A943F809A}" srcId="{C154D9AD-2EB1-4876-AE84-CAB3E3588F06}" destId="{4708C0F7-ECB2-458E-9281-5BEDC87575F5}" srcOrd="1" destOrd="0" parTransId="{79B9981F-AEFE-4A22-ABDE-C04117098CEB}" sibTransId="{0BDDF27B-2973-440D-836D-ABABD7FD391F}"/>
    <dgm:cxn modelId="{EFB80593-C9B1-4A87-B62D-A9A155B2BC28}" type="presOf" srcId="{BF24FF99-2179-4BBF-9620-5961CA811BDB}" destId="{BE440819-7C33-48BF-B55F-708C2E027C91}" srcOrd="1" destOrd="0" presId="urn:microsoft.com/office/officeart/2005/8/layout/list1"/>
    <dgm:cxn modelId="{4714E380-695B-4045-BF35-7A6971FD7FBE}" type="presOf" srcId="{BF24FF99-2179-4BBF-9620-5961CA811BDB}" destId="{92040439-B3E2-4939-8D64-ACE73F2ADCAE}" srcOrd="0" destOrd="0" presId="urn:microsoft.com/office/officeart/2005/8/layout/list1"/>
    <dgm:cxn modelId="{A82B5191-1E25-4EE9-AFBF-1B4D3D2EC564}" srcId="{C154D9AD-2EB1-4876-AE84-CAB3E3588F06}" destId="{AE95A439-4875-4C7F-8AF1-34612295741C}" srcOrd="3" destOrd="0" parTransId="{DBE87715-DC37-4F3E-836B-F24C50EE4061}" sibTransId="{AF9D2E4B-8108-430E-8834-A797F39318D4}"/>
    <dgm:cxn modelId="{19373327-0A42-4DBA-97AB-DF71869226C0}" type="presOf" srcId="{FC68A063-AA0D-4E92-A5D8-3F41CCDFF31C}" destId="{F1830211-C337-4A96-93FD-3521D5090F59}" srcOrd="1" destOrd="0" presId="urn:microsoft.com/office/officeart/2005/8/layout/list1"/>
    <dgm:cxn modelId="{582A7FBA-9213-4A82-91A2-D27BF5A3212E}" type="presOf" srcId="{3DAC1D25-C89C-479D-B790-4834F6867E03}" destId="{06613FC1-008A-4903-AAF9-3538212E82A5}" srcOrd="0" destOrd="0" presId="urn:microsoft.com/office/officeart/2005/8/layout/list1"/>
    <dgm:cxn modelId="{3466F6AF-82D5-4F08-A4A1-53502572E3DE}" type="presOf" srcId="{FC68A063-AA0D-4E92-A5D8-3F41CCDFF31C}" destId="{0E7A4EF8-EE39-410A-ADC7-2BF3C49601A7}" srcOrd="0" destOrd="0" presId="urn:microsoft.com/office/officeart/2005/8/layout/list1"/>
    <dgm:cxn modelId="{71E610B5-2C42-4B6C-B423-15C5BC4EABB6}" type="presOf" srcId="{C154D9AD-2EB1-4876-AE84-CAB3E3588F06}" destId="{72857D84-A7D9-46AB-9952-A5FFEA947F24}" srcOrd="0" destOrd="0" presId="urn:microsoft.com/office/officeart/2005/8/layout/list1"/>
    <dgm:cxn modelId="{35787A4B-DA5C-4E34-901D-0063149E9E2A}" type="presOf" srcId="{4708C0F7-ECB2-458E-9281-5BEDC87575F5}" destId="{6FAE867A-7783-4378-829E-FC0BEDA4D3A7}" srcOrd="1" destOrd="0" presId="urn:microsoft.com/office/officeart/2005/8/layout/list1"/>
    <dgm:cxn modelId="{27B99F1C-E8C4-4E68-9734-C22423A8E2C8}" srcId="{C154D9AD-2EB1-4876-AE84-CAB3E3588F06}" destId="{BF24FF99-2179-4BBF-9620-5961CA811BDB}" srcOrd="4" destOrd="0" parTransId="{8EC3095F-3FB7-4594-BCFB-E0C550B7762F}" sibTransId="{E453C965-1104-49C7-82BE-70D0EF652FD7}"/>
    <dgm:cxn modelId="{AF307334-0AB5-4639-AED8-9061600ABCBA}" type="presOf" srcId="{BE95755C-4008-4757-BAF7-16A9C3816092}" destId="{52A5ED12-349C-4A44-8181-656C51AF3B2D}" srcOrd="0" destOrd="0" presId="urn:microsoft.com/office/officeart/2005/8/layout/list1"/>
    <dgm:cxn modelId="{A8618F20-EE93-4DA3-8BDC-03259EB24846}" srcId="{C154D9AD-2EB1-4876-AE84-CAB3E3588F06}" destId="{FC68A063-AA0D-4E92-A5D8-3F41CCDFF31C}" srcOrd="2" destOrd="0" parTransId="{CB9AE79D-02CB-4C69-88E2-C842A1B5019B}" sibTransId="{22F4CD23-5260-4794-9B12-AAEFC20E23E5}"/>
    <dgm:cxn modelId="{F05A2D15-0497-46E4-A660-7E6496B169ED}" type="presOf" srcId="{AE95A439-4875-4C7F-8AF1-34612295741C}" destId="{5637BF82-14E9-473E-AE4E-5CDE002C8791}" srcOrd="0" destOrd="0" presId="urn:microsoft.com/office/officeart/2005/8/layout/list1"/>
    <dgm:cxn modelId="{DEFD6DEE-2174-476B-942F-682617791D12}" type="presOf" srcId="{4708C0F7-ECB2-458E-9281-5BEDC87575F5}" destId="{D0DAE349-F3E0-40E8-A73C-6AB3C243BE5E}" srcOrd="0" destOrd="0" presId="urn:microsoft.com/office/officeart/2005/8/layout/list1"/>
    <dgm:cxn modelId="{22692E1A-2331-437D-B864-93F6D80FA69F}" srcId="{C154D9AD-2EB1-4876-AE84-CAB3E3588F06}" destId="{90A40C61-2204-4B05-BADC-E233C5FF8E36}" srcOrd="6" destOrd="0" parTransId="{656585F6-BB24-4ECB-AE16-09CB49D237EE}" sibTransId="{9BCF0B15-1EB8-49AD-9EDF-0EC20DCF23EC}"/>
    <dgm:cxn modelId="{1FBE9E64-B3FF-47BB-80D1-3F8FCA51E1B8}" srcId="{C154D9AD-2EB1-4876-AE84-CAB3E3588F06}" destId="{BE95755C-4008-4757-BAF7-16A9C3816092}" srcOrd="0" destOrd="0" parTransId="{41825199-08BA-4072-8ED2-06264188EF3F}" sibTransId="{7C65F301-C3B6-4994-A59B-C19433F87B6A}"/>
    <dgm:cxn modelId="{A8BBEEEB-5743-43A4-A828-78F619FE8436}" type="presOf" srcId="{AE95A439-4875-4C7F-8AF1-34612295741C}" destId="{A658FCE8-BF56-4A81-9BFA-E925BA2635B0}" srcOrd="1" destOrd="0" presId="urn:microsoft.com/office/officeart/2005/8/layout/list1"/>
    <dgm:cxn modelId="{6C64E717-521F-4C7D-B750-9DB9AB240C80}" type="presOf" srcId="{90A40C61-2204-4B05-BADC-E233C5FF8E36}" destId="{7CB80801-9FA4-4F1C-A99A-0E51A2A5FED8}" srcOrd="1" destOrd="0" presId="urn:microsoft.com/office/officeart/2005/8/layout/list1"/>
    <dgm:cxn modelId="{C3F33811-678B-49DE-91FB-EAE57AFA0DF1}" type="presOf" srcId="{90A40C61-2204-4B05-BADC-E233C5FF8E36}" destId="{A58C71EE-3368-4239-A041-3A9E79831BF9}" srcOrd="0" destOrd="0" presId="urn:microsoft.com/office/officeart/2005/8/layout/list1"/>
    <dgm:cxn modelId="{C6973496-3136-4D80-B1C3-9F248D1E4E60}" type="presOf" srcId="{3DAC1D25-C89C-479D-B790-4834F6867E03}" destId="{BD4D7C27-6257-4A00-9F1C-F77FA1E98E4F}" srcOrd="1" destOrd="0" presId="urn:microsoft.com/office/officeart/2005/8/layout/list1"/>
    <dgm:cxn modelId="{4D6F1452-066C-4A45-AB6A-953368C20B4B}" type="presOf" srcId="{BE95755C-4008-4757-BAF7-16A9C3816092}" destId="{BB8EA09D-455D-4377-8CB1-A2F965DF7520}" srcOrd="1" destOrd="0" presId="urn:microsoft.com/office/officeart/2005/8/layout/list1"/>
    <dgm:cxn modelId="{AEC44CB0-5C06-4BFB-88FF-6D2135AE8B1F}" srcId="{C154D9AD-2EB1-4876-AE84-CAB3E3588F06}" destId="{3DAC1D25-C89C-479D-B790-4834F6867E03}" srcOrd="5" destOrd="0" parTransId="{3FD5F3A3-FADD-4FE8-9B5C-CDFFE30F765C}" sibTransId="{F3ECD53C-9A83-4515-9E57-418F086A7DDD}"/>
    <dgm:cxn modelId="{58D0FD79-9DF2-4771-A297-B8BA05C671A9}" type="presParOf" srcId="{72857D84-A7D9-46AB-9952-A5FFEA947F24}" destId="{5484548F-CCC3-4833-B609-1474C511AD15}" srcOrd="0" destOrd="0" presId="urn:microsoft.com/office/officeart/2005/8/layout/list1"/>
    <dgm:cxn modelId="{9152D751-97A5-4D87-820F-E7FB233515A7}" type="presParOf" srcId="{5484548F-CCC3-4833-B609-1474C511AD15}" destId="{52A5ED12-349C-4A44-8181-656C51AF3B2D}" srcOrd="0" destOrd="0" presId="urn:microsoft.com/office/officeart/2005/8/layout/list1"/>
    <dgm:cxn modelId="{21C9F706-11EB-4AE5-8E78-8A3BF49ECD85}" type="presParOf" srcId="{5484548F-CCC3-4833-B609-1474C511AD15}" destId="{BB8EA09D-455D-4377-8CB1-A2F965DF7520}" srcOrd="1" destOrd="0" presId="urn:microsoft.com/office/officeart/2005/8/layout/list1"/>
    <dgm:cxn modelId="{70026119-7C74-41F2-9AF9-D22C99F4C0B2}" type="presParOf" srcId="{72857D84-A7D9-46AB-9952-A5FFEA947F24}" destId="{485D1238-9E65-4D64-BF05-CAC3B3466417}" srcOrd="1" destOrd="0" presId="urn:microsoft.com/office/officeart/2005/8/layout/list1"/>
    <dgm:cxn modelId="{735C42A2-2A10-41E9-A162-26D03B32D00C}" type="presParOf" srcId="{72857D84-A7D9-46AB-9952-A5FFEA947F24}" destId="{061B1A1E-12AF-4E40-B610-0AC60DB6AD7A}" srcOrd="2" destOrd="0" presId="urn:microsoft.com/office/officeart/2005/8/layout/list1"/>
    <dgm:cxn modelId="{C7B2C8D8-3F2F-49A4-9968-41563F6270E1}" type="presParOf" srcId="{72857D84-A7D9-46AB-9952-A5FFEA947F24}" destId="{2710E9E0-7E8B-4ED9-AE52-EDD8A8E4D21D}" srcOrd="3" destOrd="0" presId="urn:microsoft.com/office/officeart/2005/8/layout/list1"/>
    <dgm:cxn modelId="{58D41B3A-BAB2-40C3-B15F-A4EF9AC12137}" type="presParOf" srcId="{72857D84-A7D9-46AB-9952-A5FFEA947F24}" destId="{859CB7BE-0691-4549-85DF-BC5287CCA286}" srcOrd="4" destOrd="0" presId="urn:microsoft.com/office/officeart/2005/8/layout/list1"/>
    <dgm:cxn modelId="{F8C1C1C1-364F-452D-9061-71490CB9AAFB}" type="presParOf" srcId="{859CB7BE-0691-4549-85DF-BC5287CCA286}" destId="{D0DAE349-F3E0-40E8-A73C-6AB3C243BE5E}" srcOrd="0" destOrd="0" presId="urn:microsoft.com/office/officeart/2005/8/layout/list1"/>
    <dgm:cxn modelId="{54BD8492-87EE-4E2F-B8F4-F0D8BC18BA1B}" type="presParOf" srcId="{859CB7BE-0691-4549-85DF-BC5287CCA286}" destId="{6FAE867A-7783-4378-829E-FC0BEDA4D3A7}" srcOrd="1" destOrd="0" presId="urn:microsoft.com/office/officeart/2005/8/layout/list1"/>
    <dgm:cxn modelId="{1986C8E1-081B-4B83-B6A3-D376B69DB09B}" type="presParOf" srcId="{72857D84-A7D9-46AB-9952-A5FFEA947F24}" destId="{88AF3F84-AA6C-4DFB-A453-5CB99BA0CC6A}" srcOrd="5" destOrd="0" presId="urn:microsoft.com/office/officeart/2005/8/layout/list1"/>
    <dgm:cxn modelId="{0187EDD5-9E6B-409C-9547-221DFCF39D6A}" type="presParOf" srcId="{72857D84-A7D9-46AB-9952-A5FFEA947F24}" destId="{F5683D4E-B119-43C7-B091-4B89F8E58687}" srcOrd="6" destOrd="0" presId="urn:microsoft.com/office/officeart/2005/8/layout/list1"/>
    <dgm:cxn modelId="{5B1432D9-9EF8-47FF-A7AF-40E6B2271DB0}" type="presParOf" srcId="{72857D84-A7D9-46AB-9952-A5FFEA947F24}" destId="{A987036E-1DDE-457D-8D7A-9F2833CC4352}" srcOrd="7" destOrd="0" presId="urn:microsoft.com/office/officeart/2005/8/layout/list1"/>
    <dgm:cxn modelId="{DA3BF779-B932-44FD-9729-9B60590AFB77}" type="presParOf" srcId="{72857D84-A7D9-46AB-9952-A5FFEA947F24}" destId="{A66C9799-C816-4FE7-AE5A-549425BB05EF}" srcOrd="8" destOrd="0" presId="urn:microsoft.com/office/officeart/2005/8/layout/list1"/>
    <dgm:cxn modelId="{823B16EB-69AC-421D-8B45-BF9895B0D3DB}" type="presParOf" srcId="{A66C9799-C816-4FE7-AE5A-549425BB05EF}" destId="{0E7A4EF8-EE39-410A-ADC7-2BF3C49601A7}" srcOrd="0" destOrd="0" presId="urn:microsoft.com/office/officeart/2005/8/layout/list1"/>
    <dgm:cxn modelId="{7A0A6795-3316-4D01-9618-A1AD107DF894}" type="presParOf" srcId="{A66C9799-C816-4FE7-AE5A-549425BB05EF}" destId="{F1830211-C337-4A96-93FD-3521D5090F59}" srcOrd="1" destOrd="0" presId="urn:microsoft.com/office/officeart/2005/8/layout/list1"/>
    <dgm:cxn modelId="{F9F4A980-36D1-47BB-B3A8-ABF89319219B}" type="presParOf" srcId="{72857D84-A7D9-46AB-9952-A5FFEA947F24}" destId="{DA77AE7F-2184-4798-BF91-7655ADCE3A99}" srcOrd="9" destOrd="0" presId="urn:microsoft.com/office/officeart/2005/8/layout/list1"/>
    <dgm:cxn modelId="{81774AFC-B4B0-44AE-B320-4EEFC6BD3478}" type="presParOf" srcId="{72857D84-A7D9-46AB-9952-A5FFEA947F24}" destId="{0A0C7309-F478-4F07-B3A2-07540C36C92E}" srcOrd="10" destOrd="0" presId="urn:microsoft.com/office/officeart/2005/8/layout/list1"/>
    <dgm:cxn modelId="{DDD5C7F2-0E2F-4980-8477-F36E8C455049}" type="presParOf" srcId="{72857D84-A7D9-46AB-9952-A5FFEA947F24}" destId="{69DFB417-0049-4451-9E83-CC1205A5D995}" srcOrd="11" destOrd="0" presId="urn:microsoft.com/office/officeart/2005/8/layout/list1"/>
    <dgm:cxn modelId="{A090874E-EC57-4F1C-BF40-7FCA10882F35}" type="presParOf" srcId="{72857D84-A7D9-46AB-9952-A5FFEA947F24}" destId="{7BFD7D38-8F11-4467-8778-38ED6C328A4C}" srcOrd="12" destOrd="0" presId="urn:microsoft.com/office/officeart/2005/8/layout/list1"/>
    <dgm:cxn modelId="{9F0A1BB9-C915-4B83-81E3-817F9EDF9328}" type="presParOf" srcId="{7BFD7D38-8F11-4467-8778-38ED6C328A4C}" destId="{5637BF82-14E9-473E-AE4E-5CDE002C8791}" srcOrd="0" destOrd="0" presId="urn:microsoft.com/office/officeart/2005/8/layout/list1"/>
    <dgm:cxn modelId="{E0D5342A-5E81-4B0D-BE09-F021028CBAF7}" type="presParOf" srcId="{7BFD7D38-8F11-4467-8778-38ED6C328A4C}" destId="{A658FCE8-BF56-4A81-9BFA-E925BA2635B0}" srcOrd="1" destOrd="0" presId="urn:microsoft.com/office/officeart/2005/8/layout/list1"/>
    <dgm:cxn modelId="{7C9ED929-E7DA-4D56-86CF-FF2F8DFFA615}" type="presParOf" srcId="{72857D84-A7D9-46AB-9952-A5FFEA947F24}" destId="{26102FB7-082B-4C14-BD26-28761637DDF5}" srcOrd="13" destOrd="0" presId="urn:microsoft.com/office/officeart/2005/8/layout/list1"/>
    <dgm:cxn modelId="{662E64C9-406B-4986-ACFA-8D27AB0C475F}" type="presParOf" srcId="{72857D84-A7D9-46AB-9952-A5FFEA947F24}" destId="{3151FA88-5878-4769-B493-37F9B711F9B0}" srcOrd="14" destOrd="0" presId="urn:microsoft.com/office/officeart/2005/8/layout/list1"/>
    <dgm:cxn modelId="{F95BFD03-D289-4EF2-8201-0065D2B172AD}" type="presParOf" srcId="{72857D84-A7D9-46AB-9952-A5FFEA947F24}" destId="{E41A423C-EBDD-4006-8728-C38CF183F3D6}" srcOrd="15" destOrd="0" presId="urn:microsoft.com/office/officeart/2005/8/layout/list1"/>
    <dgm:cxn modelId="{425C2E8C-D5CC-4299-8951-D4157C97027A}" type="presParOf" srcId="{72857D84-A7D9-46AB-9952-A5FFEA947F24}" destId="{108BABE8-DBCC-4174-B9B3-26EFD3061401}" srcOrd="16" destOrd="0" presId="urn:microsoft.com/office/officeart/2005/8/layout/list1"/>
    <dgm:cxn modelId="{F21AA152-6F41-4017-93C5-71E3C8E84876}" type="presParOf" srcId="{108BABE8-DBCC-4174-B9B3-26EFD3061401}" destId="{92040439-B3E2-4939-8D64-ACE73F2ADCAE}" srcOrd="0" destOrd="0" presId="urn:microsoft.com/office/officeart/2005/8/layout/list1"/>
    <dgm:cxn modelId="{9070751C-FEA4-4D14-958F-2E8FB81E5C6B}" type="presParOf" srcId="{108BABE8-DBCC-4174-B9B3-26EFD3061401}" destId="{BE440819-7C33-48BF-B55F-708C2E027C91}" srcOrd="1" destOrd="0" presId="urn:microsoft.com/office/officeart/2005/8/layout/list1"/>
    <dgm:cxn modelId="{ABC20D3D-FDAF-41B4-9AEC-5C8225D65FC0}" type="presParOf" srcId="{72857D84-A7D9-46AB-9952-A5FFEA947F24}" destId="{076BC9E9-DCC5-4B68-872F-FCE5F2EF2519}" srcOrd="17" destOrd="0" presId="urn:microsoft.com/office/officeart/2005/8/layout/list1"/>
    <dgm:cxn modelId="{F7BB88DC-ADC2-4AC0-A876-81A90B460F6E}" type="presParOf" srcId="{72857D84-A7D9-46AB-9952-A5FFEA947F24}" destId="{4235CDD0-6BA0-4560-B614-985043EBE7CE}" srcOrd="18" destOrd="0" presId="urn:microsoft.com/office/officeart/2005/8/layout/list1"/>
    <dgm:cxn modelId="{AC2A61B6-DE72-47A5-8048-2BE186D32F9D}" type="presParOf" srcId="{72857D84-A7D9-46AB-9952-A5FFEA947F24}" destId="{30CBA5A2-0DEF-4040-9935-CC139C4368CB}" srcOrd="19" destOrd="0" presId="urn:microsoft.com/office/officeart/2005/8/layout/list1"/>
    <dgm:cxn modelId="{B3FC1303-7655-4E51-905E-221F22E01621}" type="presParOf" srcId="{72857D84-A7D9-46AB-9952-A5FFEA947F24}" destId="{15436C73-4E1F-4F25-A85D-28A65745D1CA}" srcOrd="20" destOrd="0" presId="urn:microsoft.com/office/officeart/2005/8/layout/list1"/>
    <dgm:cxn modelId="{921E644B-9FBC-4EC3-A8C5-C076E96C2A6B}" type="presParOf" srcId="{15436C73-4E1F-4F25-A85D-28A65745D1CA}" destId="{06613FC1-008A-4903-AAF9-3538212E82A5}" srcOrd="0" destOrd="0" presId="urn:microsoft.com/office/officeart/2005/8/layout/list1"/>
    <dgm:cxn modelId="{FCC89353-167A-4866-94DC-6C1C169207AD}" type="presParOf" srcId="{15436C73-4E1F-4F25-A85D-28A65745D1CA}" destId="{BD4D7C27-6257-4A00-9F1C-F77FA1E98E4F}" srcOrd="1" destOrd="0" presId="urn:microsoft.com/office/officeart/2005/8/layout/list1"/>
    <dgm:cxn modelId="{F6DFCAAD-41C6-4F91-9E79-A282802A8563}" type="presParOf" srcId="{72857D84-A7D9-46AB-9952-A5FFEA947F24}" destId="{E7B9498D-71D3-432C-8AEC-9A7976D60C40}" srcOrd="21" destOrd="0" presId="urn:microsoft.com/office/officeart/2005/8/layout/list1"/>
    <dgm:cxn modelId="{0FEECDE7-DF45-4070-8B66-D75BBD319A4A}" type="presParOf" srcId="{72857D84-A7D9-46AB-9952-A5FFEA947F24}" destId="{AD880EAA-F53B-400C-8923-01C336D64124}" srcOrd="22" destOrd="0" presId="urn:microsoft.com/office/officeart/2005/8/layout/list1"/>
    <dgm:cxn modelId="{FA0E6178-0E5C-4980-95A2-814017E0C77F}" type="presParOf" srcId="{72857D84-A7D9-46AB-9952-A5FFEA947F24}" destId="{7E638739-6544-4BAF-8C7E-B1042F2319D9}" srcOrd="23" destOrd="0" presId="urn:microsoft.com/office/officeart/2005/8/layout/list1"/>
    <dgm:cxn modelId="{77F07ABA-7CCB-420F-84A1-7832D03A007F}" type="presParOf" srcId="{72857D84-A7D9-46AB-9952-A5FFEA947F24}" destId="{3810A4AA-6DC6-44BB-8B5B-CB1CC0589726}" srcOrd="24" destOrd="0" presId="urn:microsoft.com/office/officeart/2005/8/layout/list1"/>
    <dgm:cxn modelId="{6D48054A-6988-44D1-A041-20A66D4A3F30}" type="presParOf" srcId="{3810A4AA-6DC6-44BB-8B5B-CB1CC0589726}" destId="{A58C71EE-3368-4239-A041-3A9E79831BF9}" srcOrd="0" destOrd="0" presId="urn:microsoft.com/office/officeart/2005/8/layout/list1"/>
    <dgm:cxn modelId="{6E9251AD-0CF8-4B27-9B75-825F4711437D}" type="presParOf" srcId="{3810A4AA-6DC6-44BB-8B5B-CB1CC0589726}" destId="{7CB80801-9FA4-4F1C-A99A-0E51A2A5FED8}" srcOrd="1" destOrd="0" presId="urn:microsoft.com/office/officeart/2005/8/layout/list1"/>
    <dgm:cxn modelId="{6CC075B9-830D-4489-802B-B3211A6E2DBC}" type="presParOf" srcId="{72857D84-A7D9-46AB-9952-A5FFEA947F24}" destId="{C0064EE0-0270-451A-AE4A-B0BAB2EDB7CB}" srcOrd="25" destOrd="0" presId="urn:microsoft.com/office/officeart/2005/8/layout/list1"/>
    <dgm:cxn modelId="{8DEA3033-173D-4D53-88DC-DF0A5DCE8ABB}" type="presParOf" srcId="{72857D84-A7D9-46AB-9952-A5FFEA947F24}" destId="{9096B8A0-2620-4AF3-B840-98E26276F8A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642E75-4AD4-4D09-B0D8-A29BDC83D864}"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3EB50089-AEF0-411B-B8EA-214EA9E1E405}">
      <dgm:prSet phldrT="[Texto]"/>
      <dgm:spPr/>
      <dgm:t>
        <a:bodyPr/>
        <a:lstStyle/>
        <a:p>
          <a:r>
            <a:rPr lang="es-CO" dirty="0" smtClean="0"/>
            <a:t>a</a:t>
          </a:r>
          <a:endParaRPr lang="en-US" dirty="0"/>
        </a:p>
      </dgm:t>
    </dgm:pt>
    <dgm:pt modelId="{EE6CD545-3B6A-415F-8438-7827C0E56311}" type="parTrans" cxnId="{14932B81-7718-40F7-81DE-454B2B55EAF7}">
      <dgm:prSet/>
      <dgm:spPr/>
      <dgm:t>
        <a:bodyPr/>
        <a:lstStyle/>
        <a:p>
          <a:endParaRPr lang="en-US"/>
        </a:p>
      </dgm:t>
    </dgm:pt>
    <dgm:pt modelId="{9C29A27D-926A-45EC-9BAA-F1BE1537AD20}" type="sibTrans" cxnId="{14932B81-7718-40F7-81DE-454B2B55EAF7}">
      <dgm:prSet/>
      <dgm:spPr/>
      <dgm:t>
        <a:bodyPr/>
        <a:lstStyle/>
        <a:p>
          <a:endParaRPr lang="en-US"/>
        </a:p>
      </dgm:t>
    </dgm:pt>
    <dgm:pt modelId="{D9D7F11C-E17B-4120-B590-0D4F4C15534D}">
      <dgm:prSet phldrT="[Texto]" custT="1"/>
      <dgm:spPr/>
      <dgm:t>
        <a:bodyPr/>
        <a:lstStyle/>
        <a:p>
          <a:r>
            <a:rPr lang="es-ES_tradnl" sz="800" dirty="0" smtClean="0">
              <a:latin typeface="Verdana" pitchFamily="34" charset="0"/>
              <a:ea typeface="Verdana" pitchFamily="34" charset="0"/>
              <a:cs typeface="Verdana" pitchFamily="34" charset="0"/>
            </a:rPr>
            <a:t>Ser zonas afectadas de manera grave por el conflicto armado y con presencia significativa de víctimas. </a:t>
          </a:r>
          <a:endParaRPr lang="en-US" sz="800" dirty="0">
            <a:latin typeface="Verdana" pitchFamily="34" charset="0"/>
            <a:ea typeface="Verdana" pitchFamily="34" charset="0"/>
            <a:cs typeface="Verdana" pitchFamily="34" charset="0"/>
          </a:endParaRPr>
        </a:p>
      </dgm:t>
    </dgm:pt>
    <dgm:pt modelId="{22682503-E6B8-4EE4-9C7B-68D57EDCEBC9}" type="parTrans" cxnId="{9277E904-672F-4E07-BDE3-5A91E81D0FD3}">
      <dgm:prSet/>
      <dgm:spPr/>
      <dgm:t>
        <a:bodyPr/>
        <a:lstStyle/>
        <a:p>
          <a:endParaRPr lang="en-US"/>
        </a:p>
      </dgm:t>
    </dgm:pt>
    <dgm:pt modelId="{98AD9E97-C04F-45FD-98FA-6B27E34F17ED}" type="sibTrans" cxnId="{9277E904-672F-4E07-BDE3-5A91E81D0FD3}">
      <dgm:prSet/>
      <dgm:spPr/>
      <dgm:t>
        <a:bodyPr/>
        <a:lstStyle/>
        <a:p>
          <a:endParaRPr lang="en-US"/>
        </a:p>
      </dgm:t>
    </dgm:pt>
    <dgm:pt modelId="{115A6091-6215-4C46-B58B-0CB1EF89C5FB}">
      <dgm:prSet phldrT="[Texto]"/>
      <dgm:spPr/>
      <dgm:t>
        <a:bodyPr/>
        <a:lstStyle/>
        <a:p>
          <a:r>
            <a:rPr lang="es-CO" dirty="0" smtClean="0"/>
            <a:t>b</a:t>
          </a:r>
          <a:endParaRPr lang="en-US" dirty="0"/>
        </a:p>
      </dgm:t>
    </dgm:pt>
    <dgm:pt modelId="{277A8226-E9A6-493A-86C0-A74E7AD9EDC7}" type="parTrans" cxnId="{D0CA9B2B-1CA9-474B-B4CC-EBC008114BA1}">
      <dgm:prSet/>
      <dgm:spPr/>
      <dgm:t>
        <a:bodyPr/>
        <a:lstStyle/>
        <a:p>
          <a:endParaRPr lang="en-US"/>
        </a:p>
      </dgm:t>
    </dgm:pt>
    <dgm:pt modelId="{9653F06B-85B8-456D-B725-62C041A86604}" type="sibTrans" cxnId="{D0CA9B2B-1CA9-474B-B4CC-EBC008114BA1}">
      <dgm:prSet/>
      <dgm:spPr/>
      <dgm:t>
        <a:bodyPr/>
        <a:lstStyle/>
        <a:p>
          <a:endParaRPr lang="en-US"/>
        </a:p>
      </dgm:t>
    </dgm:pt>
    <dgm:pt modelId="{3EEA5F17-7579-48A4-96DA-398695E04E60}">
      <dgm:prSet phldrT="[Texto]" custT="1"/>
      <dgm:spPr/>
      <dgm:t>
        <a:bodyPr/>
        <a:lstStyle/>
        <a:p>
          <a:endParaRPr lang="en-US" sz="800" dirty="0">
            <a:latin typeface="Verdana" pitchFamily="34" charset="0"/>
            <a:ea typeface="Verdana" pitchFamily="34" charset="0"/>
            <a:cs typeface="Verdana" pitchFamily="34" charset="0"/>
          </a:endParaRPr>
        </a:p>
      </dgm:t>
    </dgm:pt>
    <dgm:pt modelId="{177C30D8-103C-4091-A184-0E8B192CD573}" type="parTrans" cxnId="{3E73F5BE-C048-40FD-A215-C233051CFE3B}">
      <dgm:prSet/>
      <dgm:spPr/>
      <dgm:t>
        <a:bodyPr/>
        <a:lstStyle/>
        <a:p>
          <a:endParaRPr lang="en-US"/>
        </a:p>
      </dgm:t>
    </dgm:pt>
    <dgm:pt modelId="{7B1425EC-1CEB-433D-A5EC-414CA5337DC9}" type="sibTrans" cxnId="{3E73F5BE-C048-40FD-A215-C233051CFE3B}">
      <dgm:prSet/>
      <dgm:spPr/>
      <dgm:t>
        <a:bodyPr/>
        <a:lstStyle/>
        <a:p>
          <a:endParaRPr lang="en-US"/>
        </a:p>
      </dgm:t>
    </dgm:pt>
    <dgm:pt modelId="{12935D25-CD60-42BB-8CA4-0707D4E2FAD7}">
      <dgm:prSet phldrT="[Texto]"/>
      <dgm:spPr/>
      <dgm:t>
        <a:bodyPr/>
        <a:lstStyle/>
        <a:p>
          <a:r>
            <a:rPr lang="es-CO" dirty="0" smtClean="0"/>
            <a:t>c</a:t>
          </a:r>
          <a:endParaRPr lang="en-US" dirty="0"/>
        </a:p>
      </dgm:t>
    </dgm:pt>
    <dgm:pt modelId="{11D67D16-FDF0-433A-9D34-016DECFF9D01}" type="parTrans" cxnId="{BB99FAC4-0CEA-492F-817E-FDC72684B69F}">
      <dgm:prSet/>
      <dgm:spPr/>
      <dgm:t>
        <a:bodyPr/>
        <a:lstStyle/>
        <a:p>
          <a:endParaRPr lang="en-US"/>
        </a:p>
      </dgm:t>
    </dgm:pt>
    <dgm:pt modelId="{CA2FC4F2-FAAB-40FD-B5F0-1124F541B25F}" type="sibTrans" cxnId="{BB99FAC4-0CEA-492F-817E-FDC72684B69F}">
      <dgm:prSet/>
      <dgm:spPr/>
      <dgm:t>
        <a:bodyPr/>
        <a:lstStyle/>
        <a:p>
          <a:endParaRPr lang="en-US"/>
        </a:p>
      </dgm:t>
    </dgm:pt>
    <dgm:pt modelId="{8BDEFE3C-CB67-4E84-B917-E0649FB250A4}">
      <dgm:prSet phldrT="[Texto]" custT="1"/>
      <dgm:spPr/>
      <dgm:t>
        <a:bodyPr/>
        <a:lstStyle/>
        <a:p>
          <a:r>
            <a:rPr lang="es-ES_tradnl" sz="800" dirty="0" smtClean="0">
              <a:latin typeface="Verdana" pitchFamily="34" charset="0"/>
              <a:ea typeface="Verdana" pitchFamily="34" charset="0"/>
              <a:cs typeface="Verdana" pitchFamily="34" charset="0"/>
            </a:rPr>
            <a:t>Tener débil presencia institucional por parte del Estado.</a:t>
          </a:r>
          <a:endParaRPr lang="en-US" sz="800" dirty="0">
            <a:latin typeface="Verdana" pitchFamily="34" charset="0"/>
            <a:ea typeface="Verdana" pitchFamily="34" charset="0"/>
            <a:cs typeface="Verdana" pitchFamily="34" charset="0"/>
          </a:endParaRPr>
        </a:p>
      </dgm:t>
    </dgm:pt>
    <dgm:pt modelId="{F5A4289D-99E5-44F2-B3EF-822987A4B725}" type="parTrans" cxnId="{4B44BE4B-A052-4929-B037-550B396AEB1D}">
      <dgm:prSet/>
      <dgm:spPr/>
      <dgm:t>
        <a:bodyPr/>
        <a:lstStyle/>
        <a:p>
          <a:endParaRPr lang="en-US"/>
        </a:p>
      </dgm:t>
    </dgm:pt>
    <dgm:pt modelId="{5637E8E6-846E-4AB2-BCF1-8E6C671414A1}" type="sibTrans" cxnId="{4B44BE4B-A052-4929-B037-550B396AEB1D}">
      <dgm:prSet/>
      <dgm:spPr/>
      <dgm:t>
        <a:bodyPr/>
        <a:lstStyle/>
        <a:p>
          <a:endParaRPr lang="en-US"/>
        </a:p>
      </dgm:t>
    </dgm:pt>
    <dgm:pt modelId="{143E7813-E795-4315-865D-8DAFA69098CF}">
      <dgm:prSet custT="1"/>
      <dgm:spPr/>
      <dgm:t>
        <a:bodyPr/>
        <a:lstStyle/>
        <a:p>
          <a:r>
            <a:rPr lang="es-ES_tradnl" sz="800" dirty="0" smtClean="0">
              <a:latin typeface="Verdana" pitchFamily="34" charset="0"/>
              <a:ea typeface="Verdana" pitchFamily="34" charset="0"/>
              <a:cs typeface="Verdana" pitchFamily="34" charset="0"/>
            </a:rPr>
            <a:t>Tener altos índices de pobreza.</a:t>
          </a:r>
          <a:endParaRPr lang="es-ES_tradnl" sz="800" dirty="0">
            <a:latin typeface="Verdana" pitchFamily="34" charset="0"/>
            <a:ea typeface="Verdana" pitchFamily="34" charset="0"/>
            <a:cs typeface="Verdana" pitchFamily="34" charset="0"/>
          </a:endParaRPr>
        </a:p>
      </dgm:t>
    </dgm:pt>
    <dgm:pt modelId="{A1D07E74-0AE4-46BF-9121-D4FBDC01A4C0}" type="parTrans" cxnId="{C66276BA-F455-4D42-A5DC-6A19F0F420A4}">
      <dgm:prSet/>
      <dgm:spPr/>
      <dgm:t>
        <a:bodyPr/>
        <a:lstStyle/>
        <a:p>
          <a:endParaRPr lang="en-US"/>
        </a:p>
      </dgm:t>
    </dgm:pt>
    <dgm:pt modelId="{B1E16023-11C9-4AD1-8A8E-BD65678D6FFF}" type="sibTrans" cxnId="{C66276BA-F455-4D42-A5DC-6A19F0F420A4}">
      <dgm:prSet/>
      <dgm:spPr/>
      <dgm:t>
        <a:bodyPr/>
        <a:lstStyle/>
        <a:p>
          <a:endParaRPr lang="en-US"/>
        </a:p>
      </dgm:t>
    </dgm:pt>
    <dgm:pt modelId="{9E525395-92DC-438C-8883-393B579E7B4B}">
      <dgm:prSet custT="1"/>
      <dgm:spPr/>
      <dgm:t>
        <a:bodyPr/>
        <a:lstStyle/>
        <a:p>
          <a:endParaRPr lang="es-ES_tradnl" sz="800" dirty="0">
            <a:latin typeface="Verdana" pitchFamily="34" charset="0"/>
            <a:ea typeface="Verdana" pitchFamily="34" charset="0"/>
            <a:cs typeface="Verdana" pitchFamily="34" charset="0"/>
          </a:endParaRPr>
        </a:p>
      </dgm:t>
    </dgm:pt>
    <dgm:pt modelId="{149EAACD-07BA-4D97-B6C7-424432BDEB01}" type="parTrans" cxnId="{DBA3C643-A973-40A5-9E0E-EBC44588643F}">
      <dgm:prSet/>
      <dgm:spPr/>
      <dgm:t>
        <a:bodyPr/>
        <a:lstStyle/>
        <a:p>
          <a:endParaRPr lang="en-US"/>
        </a:p>
      </dgm:t>
    </dgm:pt>
    <dgm:pt modelId="{FE0C3E37-486C-437D-AC41-2EB75C76B5B8}" type="sibTrans" cxnId="{DBA3C643-A973-40A5-9E0E-EBC44588643F}">
      <dgm:prSet/>
      <dgm:spPr/>
      <dgm:t>
        <a:bodyPr/>
        <a:lstStyle/>
        <a:p>
          <a:endParaRPr lang="en-US"/>
        </a:p>
      </dgm:t>
    </dgm:pt>
    <dgm:pt modelId="{62CA4FB1-BEC4-4CB2-B96B-D3006660CE26}" type="pres">
      <dgm:prSet presAssocID="{15642E75-4AD4-4D09-B0D8-A29BDC83D864}" presName="linearFlow" presStyleCnt="0">
        <dgm:presLayoutVars>
          <dgm:dir/>
          <dgm:animLvl val="lvl"/>
          <dgm:resizeHandles val="exact"/>
        </dgm:presLayoutVars>
      </dgm:prSet>
      <dgm:spPr/>
      <dgm:t>
        <a:bodyPr/>
        <a:lstStyle/>
        <a:p>
          <a:endParaRPr lang="en-US"/>
        </a:p>
      </dgm:t>
    </dgm:pt>
    <dgm:pt modelId="{57D21236-CDC8-4B59-AB0B-7CE7C78B8D40}" type="pres">
      <dgm:prSet presAssocID="{3EB50089-AEF0-411B-B8EA-214EA9E1E405}" presName="composite" presStyleCnt="0"/>
      <dgm:spPr/>
    </dgm:pt>
    <dgm:pt modelId="{08AD43C1-E6D7-426C-A9A3-C5E186FB1FEC}" type="pres">
      <dgm:prSet presAssocID="{3EB50089-AEF0-411B-B8EA-214EA9E1E405}" presName="parentText" presStyleLbl="alignNode1" presStyleIdx="0" presStyleCnt="3">
        <dgm:presLayoutVars>
          <dgm:chMax val="1"/>
          <dgm:bulletEnabled val="1"/>
        </dgm:presLayoutVars>
      </dgm:prSet>
      <dgm:spPr/>
      <dgm:t>
        <a:bodyPr/>
        <a:lstStyle/>
        <a:p>
          <a:endParaRPr lang="en-US"/>
        </a:p>
      </dgm:t>
    </dgm:pt>
    <dgm:pt modelId="{AE1575A6-702F-46A3-B43D-94B7016CE13D}" type="pres">
      <dgm:prSet presAssocID="{3EB50089-AEF0-411B-B8EA-214EA9E1E405}" presName="descendantText" presStyleLbl="alignAcc1" presStyleIdx="0" presStyleCnt="3">
        <dgm:presLayoutVars>
          <dgm:bulletEnabled val="1"/>
        </dgm:presLayoutVars>
      </dgm:prSet>
      <dgm:spPr/>
      <dgm:t>
        <a:bodyPr/>
        <a:lstStyle/>
        <a:p>
          <a:endParaRPr lang="en-US"/>
        </a:p>
      </dgm:t>
    </dgm:pt>
    <dgm:pt modelId="{93AF6AEB-6AAA-4804-A1DB-8FE1AA6656D6}" type="pres">
      <dgm:prSet presAssocID="{9C29A27D-926A-45EC-9BAA-F1BE1537AD20}" presName="sp" presStyleCnt="0"/>
      <dgm:spPr/>
    </dgm:pt>
    <dgm:pt modelId="{FE727F05-EDDD-485E-A96A-ACC7DB4A50D6}" type="pres">
      <dgm:prSet presAssocID="{115A6091-6215-4C46-B58B-0CB1EF89C5FB}" presName="composite" presStyleCnt="0"/>
      <dgm:spPr/>
    </dgm:pt>
    <dgm:pt modelId="{A89337F8-35A8-410F-A3DF-8A3ED0C42AE8}" type="pres">
      <dgm:prSet presAssocID="{115A6091-6215-4C46-B58B-0CB1EF89C5FB}" presName="parentText" presStyleLbl="alignNode1" presStyleIdx="1" presStyleCnt="3">
        <dgm:presLayoutVars>
          <dgm:chMax val="1"/>
          <dgm:bulletEnabled val="1"/>
        </dgm:presLayoutVars>
      </dgm:prSet>
      <dgm:spPr/>
      <dgm:t>
        <a:bodyPr/>
        <a:lstStyle/>
        <a:p>
          <a:endParaRPr lang="en-US"/>
        </a:p>
      </dgm:t>
    </dgm:pt>
    <dgm:pt modelId="{C3C4DBEA-865D-4557-83FA-0D55A591967C}" type="pres">
      <dgm:prSet presAssocID="{115A6091-6215-4C46-B58B-0CB1EF89C5FB}" presName="descendantText" presStyleLbl="alignAcc1" presStyleIdx="1" presStyleCnt="3">
        <dgm:presLayoutVars>
          <dgm:bulletEnabled val="1"/>
        </dgm:presLayoutVars>
      </dgm:prSet>
      <dgm:spPr/>
      <dgm:t>
        <a:bodyPr/>
        <a:lstStyle/>
        <a:p>
          <a:endParaRPr lang="en-US"/>
        </a:p>
      </dgm:t>
    </dgm:pt>
    <dgm:pt modelId="{EBF4963D-9247-4635-8F27-F17EA25AA76A}" type="pres">
      <dgm:prSet presAssocID="{9653F06B-85B8-456D-B725-62C041A86604}" presName="sp" presStyleCnt="0"/>
      <dgm:spPr/>
    </dgm:pt>
    <dgm:pt modelId="{2CCFE0A8-6EF8-4521-9E6D-8323BEDF60FF}" type="pres">
      <dgm:prSet presAssocID="{12935D25-CD60-42BB-8CA4-0707D4E2FAD7}" presName="composite" presStyleCnt="0"/>
      <dgm:spPr/>
    </dgm:pt>
    <dgm:pt modelId="{C3C771A0-9149-4D96-960C-74F25EC9BB69}" type="pres">
      <dgm:prSet presAssocID="{12935D25-CD60-42BB-8CA4-0707D4E2FAD7}" presName="parentText" presStyleLbl="alignNode1" presStyleIdx="2" presStyleCnt="3">
        <dgm:presLayoutVars>
          <dgm:chMax val="1"/>
          <dgm:bulletEnabled val="1"/>
        </dgm:presLayoutVars>
      </dgm:prSet>
      <dgm:spPr/>
      <dgm:t>
        <a:bodyPr/>
        <a:lstStyle/>
        <a:p>
          <a:endParaRPr lang="en-US"/>
        </a:p>
      </dgm:t>
    </dgm:pt>
    <dgm:pt modelId="{34547403-1B19-47A8-BF71-886AC8A54B40}" type="pres">
      <dgm:prSet presAssocID="{12935D25-CD60-42BB-8CA4-0707D4E2FAD7}" presName="descendantText" presStyleLbl="alignAcc1" presStyleIdx="2" presStyleCnt="3">
        <dgm:presLayoutVars>
          <dgm:bulletEnabled val="1"/>
        </dgm:presLayoutVars>
      </dgm:prSet>
      <dgm:spPr/>
      <dgm:t>
        <a:bodyPr/>
        <a:lstStyle/>
        <a:p>
          <a:endParaRPr lang="en-US"/>
        </a:p>
      </dgm:t>
    </dgm:pt>
  </dgm:ptLst>
  <dgm:cxnLst>
    <dgm:cxn modelId="{C66276BA-F455-4D42-A5DC-6A19F0F420A4}" srcId="{115A6091-6215-4C46-B58B-0CB1EF89C5FB}" destId="{143E7813-E795-4315-865D-8DAFA69098CF}" srcOrd="1" destOrd="0" parTransId="{A1D07E74-0AE4-46BF-9121-D4FBDC01A4C0}" sibTransId="{B1E16023-11C9-4AD1-8A8E-BD65678D6FFF}"/>
    <dgm:cxn modelId="{9277E904-672F-4E07-BDE3-5A91E81D0FD3}" srcId="{3EB50089-AEF0-411B-B8EA-214EA9E1E405}" destId="{D9D7F11C-E17B-4120-B590-0D4F4C15534D}" srcOrd="0" destOrd="0" parTransId="{22682503-E6B8-4EE4-9C7B-68D57EDCEBC9}" sibTransId="{98AD9E97-C04F-45FD-98FA-6B27E34F17ED}"/>
    <dgm:cxn modelId="{3E73F5BE-C048-40FD-A215-C233051CFE3B}" srcId="{115A6091-6215-4C46-B58B-0CB1EF89C5FB}" destId="{3EEA5F17-7579-48A4-96DA-398695E04E60}" srcOrd="0" destOrd="0" parTransId="{177C30D8-103C-4091-A184-0E8B192CD573}" sibTransId="{7B1425EC-1CEB-433D-A5EC-414CA5337DC9}"/>
    <dgm:cxn modelId="{96FFB6FD-8F77-4B16-BA69-7A00496B5DA1}" type="presOf" srcId="{115A6091-6215-4C46-B58B-0CB1EF89C5FB}" destId="{A89337F8-35A8-410F-A3DF-8A3ED0C42AE8}" srcOrd="0" destOrd="0" presId="urn:microsoft.com/office/officeart/2005/8/layout/chevron2"/>
    <dgm:cxn modelId="{4B44BE4B-A052-4929-B037-550B396AEB1D}" srcId="{12935D25-CD60-42BB-8CA4-0707D4E2FAD7}" destId="{8BDEFE3C-CB67-4E84-B917-E0649FB250A4}" srcOrd="0" destOrd="0" parTransId="{F5A4289D-99E5-44F2-B3EF-822987A4B725}" sibTransId="{5637E8E6-846E-4AB2-BCF1-8E6C671414A1}"/>
    <dgm:cxn modelId="{E59A979A-4486-4413-968B-9193B90DDD2F}" type="presOf" srcId="{D9D7F11C-E17B-4120-B590-0D4F4C15534D}" destId="{AE1575A6-702F-46A3-B43D-94B7016CE13D}" srcOrd="0" destOrd="0" presId="urn:microsoft.com/office/officeart/2005/8/layout/chevron2"/>
    <dgm:cxn modelId="{BB99FAC4-0CEA-492F-817E-FDC72684B69F}" srcId="{15642E75-4AD4-4D09-B0D8-A29BDC83D864}" destId="{12935D25-CD60-42BB-8CA4-0707D4E2FAD7}" srcOrd="2" destOrd="0" parTransId="{11D67D16-FDF0-433A-9D34-016DECFF9D01}" sibTransId="{CA2FC4F2-FAAB-40FD-B5F0-1124F541B25F}"/>
    <dgm:cxn modelId="{A9C5006D-F9C1-48EB-B406-D8B8D8F827AE}" type="presOf" srcId="{12935D25-CD60-42BB-8CA4-0707D4E2FAD7}" destId="{C3C771A0-9149-4D96-960C-74F25EC9BB69}" srcOrd="0" destOrd="0" presId="urn:microsoft.com/office/officeart/2005/8/layout/chevron2"/>
    <dgm:cxn modelId="{7D41E38A-F6B8-4405-B9D5-03184BA9CB87}" type="presOf" srcId="{3EB50089-AEF0-411B-B8EA-214EA9E1E405}" destId="{08AD43C1-E6D7-426C-A9A3-C5E186FB1FEC}" srcOrd="0" destOrd="0" presId="urn:microsoft.com/office/officeart/2005/8/layout/chevron2"/>
    <dgm:cxn modelId="{48B57516-7B5D-4AF5-A49C-84AE02D96DCE}" type="presOf" srcId="{8BDEFE3C-CB67-4E84-B917-E0649FB250A4}" destId="{34547403-1B19-47A8-BF71-886AC8A54B40}" srcOrd="0" destOrd="0" presId="urn:microsoft.com/office/officeart/2005/8/layout/chevron2"/>
    <dgm:cxn modelId="{7C090A5F-F6CF-45D9-A0DE-24CC84C8B449}" type="presOf" srcId="{143E7813-E795-4315-865D-8DAFA69098CF}" destId="{C3C4DBEA-865D-4557-83FA-0D55A591967C}" srcOrd="0" destOrd="1" presId="urn:microsoft.com/office/officeart/2005/8/layout/chevron2"/>
    <dgm:cxn modelId="{0870BFED-69FF-4059-B7C2-C967F61FD302}" type="presOf" srcId="{15642E75-4AD4-4D09-B0D8-A29BDC83D864}" destId="{62CA4FB1-BEC4-4CB2-B96B-D3006660CE26}" srcOrd="0" destOrd="0" presId="urn:microsoft.com/office/officeart/2005/8/layout/chevron2"/>
    <dgm:cxn modelId="{6DB380B4-0FF4-473A-9D99-45877B14B711}" type="presOf" srcId="{3EEA5F17-7579-48A4-96DA-398695E04E60}" destId="{C3C4DBEA-865D-4557-83FA-0D55A591967C}" srcOrd="0" destOrd="0" presId="urn:microsoft.com/office/officeart/2005/8/layout/chevron2"/>
    <dgm:cxn modelId="{DBA3C643-A973-40A5-9E0E-EBC44588643F}" srcId="{115A6091-6215-4C46-B58B-0CB1EF89C5FB}" destId="{9E525395-92DC-438C-8883-393B579E7B4B}" srcOrd="2" destOrd="0" parTransId="{149EAACD-07BA-4D97-B6C7-424432BDEB01}" sibTransId="{FE0C3E37-486C-437D-AC41-2EB75C76B5B8}"/>
    <dgm:cxn modelId="{D52AAD9C-6B24-4F2E-A89F-B03B67A10BEE}" type="presOf" srcId="{9E525395-92DC-438C-8883-393B579E7B4B}" destId="{C3C4DBEA-865D-4557-83FA-0D55A591967C}" srcOrd="0" destOrd="2" presId="urn:microsoft.com/office/officeart/2005/8/layout/chevron2"/>
    <dgm:cxn modelId="{D0CA9B2B-1CA9-474B-B4CC-EBC008114BA1}" srcId="{15642E75-4AD4-4D09-B0D8-A29BDC83D864}" destId="{115A6091-6215-4C46-B58B-0CB1EF89C5FB}" srcOrd="1" destOrd="0" parTransId="{277A8226-E9A6-493A-86C0-A74E7AD9EDC7}" sibTransId="{9653F06B-85B8-456D-B725-62C041A86604}"/>
    <dgm:cxn modelId="{14932B81-7718-40F7-81DE-454B2B55EAF7}" srcId="{15642E75-4AD4-4D09-B0D8-A29BDC83D864}" destId="{3EB50089-AEF0-411B-B8EA-214EA9E1E405}" srcOrd="0" destOrd="0" parTransId="{EE6CD545-3B6A-415F-8438-7827C0E56311}" sibTransId="{9C29A27D-926A-45EC-9BAA-F1BE1537AD20}"/>
    <dgm:cxn modelId="{E1917F7D-8560-4966-9D05-BCF208DD1B22}" type="presParOf" srcId="{62CA4FB1-BEC4-4CB2-B96B-D3006660CE26}" destId="{57D21236-CDC8-4B59-AB0B-7CE7C78B8D40}" srcOrd="0" destOrd="0" presId="urn:microsoft.com/office/officeart/2005/8/layout/chevron2"/>
    <dgm:cxn modelId="{7AC9C3C9-02AB-4DD6-BAF5-FA51663AA992}" type="presParOf" srcId="{57D21236-CDC8-4B59-AB0B-7CE7C78B8D40}" destId="{08AD43C1-E6D7-426C-A9A3-C5E186FB1FEC}" srcOrd="0" destOrd="0" presId="urn:microsoft.com/office/officeart/2005/8/layout/chevron2"/>
    <dgm:cxn modelId="{938AC93F-D633-4C0F-B629-9781B3CC50CB}" type="presParOf" srcId="{57D21236-CDC8-4B59-AB0B-7CE7C78B8D40}" destId="{AE1575A6-702F-46A3-B43D-94B7016CE13D}" srcOrd="1" destOrd="0" presId="urn:microsoft.com/office/officeart/2005/8/layout/chevron2"/>
    <dgm:cxn modelId="{BB57138A-60D7-4BE4-B684-7CFF5C4911D5}" type="presParOf" srcId="{62CA4FB1-BEC4-4CB2-B96B-D3006660CE26}" destId="{93AF6AEB-6AAA-4804-A1DB-8FE1AA6656D6}" srcOrd="1" destOrd="0" presId="urn:microsoft.com/office/officeart/2005/8/layout/chevron2"/>
    <dgm:cxn modelId="{F7E4BFB7-CCB2-4D75-9C24-199FE9829F08}" type="presParOf" srcId="{62CA4FB1-BEC4-4CB2-B96B-D3006660CE26}" destId="{FE727F05-EDDD-485E-A96A-ACC7DB4A50D6}" srcOrd="2" destOrd="0" presId="urn:microsoft.com/office/officeart/2005/8/layout/chevron2"/>
    <dgm:cxn modelId="{A93F5BF3-E66F-4E7D-B89B-9FA34C618F26}" type="presParOf" srcId="{FE727F05-EDDD-485E-A96A-ACC7DB4A50D6}" destId="{A89337F8-35A8-410F-A3DF-8A3ED0C42AE8}" srcOrd="0" destOrd="0" presId="urn:microsoft.com/office/officeart/2005/8/layout/chevron2"/>
    <dgm:cxn modelId="{16BF8DBE-CECA-4D95-ABDA-F62E935D18C5}" type="presParOf" srcId="{FE727F05-EDDD-485E-A96A-ACC7DB4A50D6}" destId="{C3C4DBEA-865D-4557-83FA-0D55A591967C}" srcOrd="1" destOrd="0" presId="urn:microsoft.com/office/officeart/2005/8/layout/chevron2"/>
    <dgm:cxn modelId="{0FA0FE0B-7732-4340-8131-A0900C186A23}" type="presParOf" srcId="{62CA4FB1-BEC4-4CB2-B96B-D3006660CE26}" destId="{EBF4963D-9247-4635-8F27-F17EA25AA76A}" srcOrd="3" destOrd="0" presId="urn:microsoft.com/office/officeart/2005/8/layout/chevron2"/>
    <dgm:cxn modelId="{08A22716-FA59-40B8-83BC-BD466F748447}" type="presParOf" srcId="{62CA4FB1-BEC4-4CB2-B96B-D3006660CE26}" destId="{2CCFE0A8-6EF8-4521-9E6D-8323BEDF60FF}" srcOrd="4" destOrd="0" presId="urn:microsoft.com/office/officeart/2005/8/layout/chevron2"/>
    <dgm:cxn modelId="{D2090913-3892-4E41-A583-611E6982A76B}" type="presParOf" srcId="{2CCFE0A8-6EF8-4521-9E6D-8323BEDF60FF}" destId="{C3C771A0-9149-4D96-960C-74F25EC9BB69}" srcOrd="0" destOrd="0" presId="urn:microsoft.com/office/officeart/2005/8/layout/chevron2"/>
    <dgm:cxn modelId="{5059CE6E-C78D-410B-BB59-C90453C3A63E}" type="presParOf" srcId="{2CCFE0A8-6EF8-4521-9E6D-8323BEDF60FF}" destId="{34547403-1B19-47A8-BF71-886AC8A54B4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BB4E0E-D062-4309-A9B5-C53F2B989569}" type="doc">
      <dgm:prSet loTypeId="urn:microsoft.com/office/officeart/2005/8/layout/arrow6" loCatId="relationship" qsTypeId="urn:microsoft.com/office/officeart/2005/8/quickstyle/simple1" qsCatId="simple" csTypeId="urn:microsoft.com/office/officeart/2005/8/colors/accent2_4" csCatId="accent2" phldr="1"/>
      <dgm:spPr/>
      <dgm:t>
        <a:bodyPr/>
        <a:lstStyle/>
        <a:p>
          <a:endParaRPr lang="en-US"/>
        </a:p>
      </dgm:t>
    </dgm:pt>
    <dgm:pt modelId="{FDDD194E-4B66-4C9D-92B8-2B20302EFDD4}">
      <dgm:prSet phldrT="[Texto]"/>
      <dgm:spPr/>
      <dgm:t>
        <a:bodyPr/>
        <a:lstStyle/>
        <a:p>
          <a:r>
            <a:rPr lang="es-CO" b="0" dirty="0" smtClean="0">
              <a:latin typeface="Verdana" pitchFamily="34" charset="0"/>
              <a:ea typeface="Verdana" pitchFamily="34" charset="0"/>
              <a:cs typeface="Verdana" pitchFamily="34" charset="0"/>
            </a:rPr>
            <a:t>El</a:t>
          </a:r>
          <a:r>
            <a:rPr lang="es-CO" b="1" dirty="0" smtClean="0">
              <a:latin typeface="Verdana" pitchFamily="34" charset="0"/>
              <a:ea typeface="Verdana" pitchFamily="34" charset="0"/>
              <a:cs typeface="Verdana" pitchFamily="34" charset="0"/>
            </a:rPr>
            <a:t> decreto 2691 de 23 </a:t>
          </a:r>
          <a:r>
            <a:rPr lang="es-CO" dirty="0" smtClean="0">
              <a:latin typeface="Verdana" pitchFamily="34" charset="0"/>
              <a:ea typeface="Verdana" pitchFamily="34" charset="0"/>
              <a:cs typeface="Verdana" pitchFamily="34" charset="0"/>
            </a:rPr>
            <a:t>de diciembre de 2014, </a:t>
          </a:r>
          <a:r>
            <a:rPr lang="es-CO" b="1" dirty="0" smtClean="0">
              <a:latin typeface="Verdana" pitchFamily="34" charset="0"/>
              <a:ea typeface="Verdana" pitchFamily="34" charset="0"/>
              <a:cs typeface="Verdana" pitchFamily="34" charset="0"/>
            </a:rPr>
            <a:t>que dejaba sin facultades a los gobiernos locales </a:t>
          </a:r>
          <a:r>
            <a:rPr lang="es-CO" dirty="0" smtClean="0">
              <a:latin typeface="Verdana" pitchFamily="34" charset="0"/>
              <a:ea typeface="Verdana" pitchFamily="34" charset="0"/>
              <a:cs typeface="Verdana" pitchFamily="34" charset="0"/>
            </a:rPr>
            <a:t>(alcaldías y concejos municipales) para decidir sobre el territorio de sus municipios. </a:t>
          </a:r>
          <a:endParaRPr lang="en-US" dirty="0"/>
        </a:p>
      </dgm:t>
    </dgm:pt>
    <dgm:pt modelId="{69EEF222-F85F-4078-BABA-15117399D878}" type="parTrans" cxnId="{7B91E6EA-E614-448C-85A2-40CBAA713466}">
      <dgm:prSet/>
      <dgm:spPr/>
      <dgm:t>
        <a:bodyPr/>
        <a:lstStyle/>
        <a:p>
          <a:endParaRPr lang="en-US"/>
        </a:p>
      </dgm:t>
    </dgm:pt>
    <dgm:pt modelId="{09BBC97F-F875-4494-B616-D3F50EDE8867}" type="sibTrans" cxnId="{7B91E6EA-E614-448C-85A2-40CBAA713466}">
      <dgm:prSet/>
      <dgm:spPr/>
      <dgm:t>
        <a:bodyPr/>
        <a:lstStyle/>
        <a:p>
          <a:endParaRPr lang="en-US"/>
        </a:p>
      </dgm:t>
    </dgm:pt>
    <dgm:pt modelId="{30FFF8ED-CAE0-4616-B089-EDDD04A1559B}">
      <dgm:prSet phldrT="[Texto]"/>
      <dgm:spPr/>
      <dgm:t>
        <a:bodyPr/>
        <a:lstStyle/>
        <a:p>
          <a:r>
            <a:rPr lang="es-CO" dirty="0" smtClean="0">
              <a:latin typeface="Verdana" pitchFamily="34" charset="0"/>
              <a:ea typeface="Verdana" pitchFamily="34" charset="0"/>
              <a:cs typeface="Verdana" pitchFamily="34" charset="0"/>
            </a:rPr>
            <a:t>La </a:t>
          </a:r>
          <a:r>
            <a:rPr lang="es-CO" b="1" dirty="0" smtClean="0">
              <a:latin typeface="Verdana" pitchFamily="34" charset="0"/>
              <a:ea typeface="Verdana" pitchFamily="34" charset="0"/>
              <a:cs typeface="Verdana" pitchFamily="34" charset="0"/>
            </a:rPr>
            <a:t>ley 1776 de 2016</a:t>
          </a:r>
          <a:r>
            <a:rPr lang="es-CO" dirty="0" smtClean="0">
              <a:latin typeface="Verdana" pitchFamily="34" charset="0"/>
              <a:ea typeface="Verdana" pitchFamily="34" charset="0"/>
              <a:cs typeface="Verdana" pitchFamily="34" charset="0"/>
            </a:rPr>
            <a:t>, en donde se acuerda la transformación del campo a través de las </a:t>
          </a:r>
          <a:r>
            <a:rPr lang="es-CO" i="1" dirty="0" smtClean="0">
              <a:latin typeface="Verdana" pitchFamily="34" charset="0"/>
              <a:ea typeface="Verdana" pitchFamily="34" charset="0"/>
              <a:cs typeface="Verdana" pitchFamily="34" charset="0"/>
            </a:rPr>
            <a:t>zonas de interés de desarrollo rural, económico y social</a:t>
          </a:r>
          <a:r>
            <a:rPr lang="es-CO" dirty="0" smtClean="0">
              <a:latin typeface="Verdana" pitchFamily="34" charset="0"/>
              <a:ea typeface="Verdana" pitchFamily="34" charset="0"/>
              <a:cs typeface="Verdana" pitchFamily="34" charset="0"/>
            </a:rPr>
            <a:t> (Zidres) que </a:t>
          </a:r>
          <a:r>
            <a:rPr lang="es-CO" b="1" dirty="0" smtClean="0">
              <a:latin typeface="Verdana" pitchFamily="34" charset="0"/>
              <a:ea typeface="Verdana" pitchFamily="34" charset="0"/>
              <a:cs typeface="Verdana" pitchFamily="34" charset="0"/>
            </a:rPr>
            <a:t>beneficia a los grandes inversionistas del campo</a:t>
          </a:r>
          <a:r>
            <a:rPr lang="es-CO" dirty="0" smtClean="0">
              <a:latin typeface="Verdana" pitchFamily="34" charset="0"/>
              <a:ea typeface="Verdana" pitchFamily="34" charset="0"/>
              <a:cs typeface="Verdana" pitchFamily="34" charset="0"/>
            </a:rPr>
            <a:t>. </a:t>
          </a:r>
          <a:endParaRPr lang="en-US" dirty="0"/>
        </a:p>
      </dgm:t>
    </dgm:pt>
    <dgm:pt modelId="{3272F754-572F-4A5D-AEC4-8BFAC03B0964}" type="parTrans" cxnId="{F0BF29A0-B4C0-4AF0-AF24-492FC1A76C18}">
      <dgm:prSet/>
      <dgm:spPr/>
      <dgm:t>
        <a:bodyPr/>
        <a:lstStyle/>
        <a:p>
          <a:endParaRPr lang="en-US"/>
        </a:p>
      </dgm:t>
    </dgm:pt>
    <dgm:pt modelId="{5E3D5412-8AEE-42B6-A3CE-1BCF26AA6A47}" type="sibTrans" cxnId="{F0BF29A0-B4C0-4AF0-AF24-492FC1A76C18}">
      <dgm:prSet/>
      <dgm:spPr/>
      <dgm:t>
        <a:bodyPr/>
        <a:lstStyle/>
        <a:p>
          <a:endParaRPr lang="en-US"/>
        </a:p>
      </dgm:t>
    </dgm:pt>
    <dgm:pt modelId="{9C1A3386-24CD-4386-8D44-40A349EE05BF}" type="pres">
      <dgm:prSet presAssocID="{7DBB4E0E-D062-4309-A9B5-C53F2B989569}" presName="compositeShape" presStyleCnt="0">
        <dgm:presLayoutVars>
          <dgm:chMax val="2"/>
          <dgm:dir/>
          <dgm:resizeHandles val="exact"/>
        </dgm:presLayoutVars>
      </dgm:prSet>
      <dgm:spPr/>
      <dgm:t>
        <a:bodyPr/>
        <a:lstStyle/>
        <a:p>
          <a:endParaRPr lang="en-US"/>
        </a:p>
      </dgm:t>
    </dgm:pt>
    <dgm:pt modelId="{DC1A3EA7-C481-46FC-9CEC-BCC7B411CF16}" type="pres">
      <dgm:prSet presAssocID="{7DBB4E0E-D062-4309-A9B5-C53F2B989569}" presName="ribbon" presStyleLbl="node1" presStyleIdx="0" presStyleCnt="1"/>
      <dgm:spPr/>
    </dgm:pt>
    <dgm:pt modelId="{C58A36B2-6CE7-4A35-B138-40882821BCDE}" type="pres">
      <dgm:prSet presAssocID="{7DBB4E0E-D062-4309-A9B5-C53F2B989569}" presName="leftArrowText" presStyleLbl="node1" presStyleIdx="0" presStyleCnt="1">
        <dgm:presLayoutVars>
          <dgm:chMax val="0"/>
          <dgm:bulletEnabled val="1"/>
        </dgm:presLayoutVars>
      </dgm:prSet>
      <dgm:spPr/>
      <dgm:t>
        <a:bodyPr/>
        <a:lstStyle/>
        <a:p>
          <a:endParaRPr lang="en-US"/>
        </a:p>
      </dgm:t>
    </dgm:pt>
    <dgm:pt modelId="{389FDE46-A7B6-44B5-8B35-84A471716FA9}" type="pres">
      <dgm:prSet presAssocID="{7DBB4E0E-D062-4309-A9B5-C53F2B989569}" presName="rightArrowText" presStyleLbl="node1" presStyleIdx="0" presStyleCnt="1">
        <dgm:presLayoutVars>
          <dgm:chMax val="0"/>
          <dgm:bulletEnabled val="1"/>
        </dgm:presLayoutVars>
      </dgm:prSet>
      <dgm:spPr/>
      <dgm:t>
        <a:bodyPr/>
        <a:lstStyle/>
        <a:p>
          <a:endParaRPr lang="en-US"/>
        </a:p>
      </dgm:t>
    </dgm:pt>
  </dgm:ptLst>
  <dgm:cxnLst>
    <dgm:cxn modelId="{F0BF29A0-B4C0-4AF0-AF24-492FC1A76C18}" srcId="{7DBB4E0E-D062-4309-A9B5-C53F2B989569}" destId="{30FFF8ED-CAE0-4616-B089-EDDD04A1559B}" srcOrd="1" destOrd="0" parTransId="{3272F754-572F-4A5D-AEC4-8BFAC03B0964}" sibTransId="{5E3D5412-8AEE-42B6-A3CE-1BCF26AA6A47}"/>
    <dgm:cxn modelId="{F344C662-5386-4BD0-B20C-53E43BDC85CF}" type="presOf" srcId="{30FFF8ED-CAE0-4616-B089-EDDD04A1559B}" destId="{389FDE46-A7B6-44B5-8B35-84A471716FA9}" srcOrd="0" destOrd="0" presId="urn:microsoft.com/office/officeart/2005/8/layout/arrow6"/>
    <dgm:cxn modelId="{608964C0-E355-43EA-9B43-206F1C4654A0}" type="presOf" srcId="{FDDD194E-4B66-4C9D-92B8-2B20302EFDD4}" destId="{C58A36B2-6CE7-4A35-B138-40882821BCDE}" srcOrd="0" destOrd="0" presId="urn:microsoft.com/office/officeart/2005/8/layout/arrow6"/>
    <dgm:cxn modelId="{50C14B85-F566-4D21-9FAA-278FF4BD7CD6}" type="presOf" srcId="{7DBB4E0E-D062-4309-A9B5-C53F2B989569}" destId="{9C1A3386-24CD-4386-8D44-40A349EE05BF}" srcOrd="0" destOrd="0" presId="urn:microsoft.com/office/officeart/2005/8/layout/arrow6"/>
    <dgm:cxn modelId="{7B91E6EA-E614-448C-85A2-40CBAA713466}" srcId="{7DBB4E0E-D062-4309-A9B5-C53F2B989569}" destId="{FDDD194E-4B66-4C9D-92B8-2B20302EFDD4}" srcOrd="0" destOrd="0" parTransId="{69EEF222-F85F-4078-BABA-15117399D878}" sibTransId="{09BBC97F-F875-4494-B616-D3F50EDE8867}"/>
    <dgm:cxn modelId="{2B9DEF64-6178-42CC-B333-949E055D826B}" type="presParOf" srcId="{9C1A3386-24CD-4386-8D44-40A349EE05BF}" destId="{DC1A3EA7-C481-46FC-9CEC-BCC7B411CF16}" srcOrd="0" destOrd="0" presId="urn:microsoft.com/office/officeart/2005/8/layout/arrow6"/>
    <dgm:cxn modelId="{56FD2F30-6764-4EEC-8010-BE660F8D5085}" type="presParOf" srcId="{9C1A3386-24CD-4386-8D44-40A349EE05BF}" destId="{C58A36B2-6CE7-4A35-B138-40882821BCDE}" srcOrd="1" destOrd="0" presId="urn:microsoft.com/office/officeart/2005/8/layout/arrow6"/>
    <dgm:cxn modelId="{9CB7CB75-1607-4C7D-B154-9F8459E55227}" type="presParOf" srcId="{9C1A3386-24CD-4386-8D44-40A349EE05BF}" destId="{389FDE46-A7B6-44B5-8B35-84A471716FA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C96B3-2B37-4D35-8ADA-40B4B6BC0AE5}"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93873CA6-0829-4A9F-88E9-8AFF34C0461D}">
      <dgm:prSet phldrT="[Texto]"/>
      <dgm:spPr/>
      <dgm:t>
        <a:bodyPr/>
        <a:lstStyle/>
        <a:p>
          <a:pPr algn="just"/>
          <a:r>
            <a:rPr lang="es-ES_tradnl" dirty="0" smtClean="0">
              <a:latin typeface="Verdana" pitchFamily="34" charset="0"/>
              <a:ea typeface="Verdana" pitchFamily="34" charset="0"/>
              <a:cs typeface="Verdana" pitchFamily="34" charset="0"/>
            </a:rPr>
            <a:t>A través del censo se visitaron alrededor de un millón trescientos mil predios en el área rural dispersa (más allá de los cascos urbanos o centros poblados), que representan ciento trece millones de hectáreas y alcanza una cobertura del 98.9% de la superficie rural del país.</a:t>
          </a:r>
          <a:endParaRPr lang="en-US" dirty="0">
            <a:latin typeface="Verdana" pitchFamily="34" charset="0"/>
            <a:ea typeface="Verdana" pitchFamily="34" charset="0"/>
            <a:cs typeface="Verdana" pitchFamily="34" charset="0"/>
          </a:endParaRPr>
        </a:p>
      </dgm:t>
    </dgm:pt>
    <dgm:pt modelId="{2B2E76D6-4D98-43A1-97C8-CE53A90A4A47}" type="parTrans" cxnId="{1E0DA5BC-982F-4EDE-B59E-51FCB23AC395}">
      <dgm:prSet/>
      <dgm:spPr/>
      <dgm:t>
        <a:bodyPr/>
        <a:lstStyle/>
        <a:p>
          <a:endParaRPr lang="en-US"/>
        </a:p>
      </dgm:t>
    </dgm:pt>
    <dgm:pt modelId="{21CA9EE4-A700-43C1-925C-078F83B08C33}" type="sibTrans" cxnId="{1E0DA5BC-982F-4EDE-B59E-51FCB23AC395}">
      <dgm:prSet/>
      <dgm:spPr/>
      <dgm:t>
        <a:bodyPr/>
        <a:lstStyle/>
        <a:p>
          <a:endParaRPr lang="en-US"/>
        </a:p>
      </dgm:t>
    </dgm:pt>
    <dgm:pt modelId="{C23F8AF4-9316-4B72-A250-337BC7C0EBE6}">
      <dgm:prSet phldrT="[Texto]"/>
      <dgm:spPr/>
      <dgm:t>
        <a:bodyPr/>
        <a:lstStyle/>
        <a:p>
          <a:pPr algn="just"/>
          <a:r>
            <a:rPr lang="es-ES_tradnl" dirty="0" smtClean="0">
              <a:latin typeface="Verdana" pitchFamily="34" charset="0"/>
              <a:ea typeface="Verdana" pitchFamily="34" charset="0"/>
              <a:cs typeface="Verdana" pitchFamily="34" charset="0"/>
            </a:rPr>
            <a:t>Las cifras indican que el 70% de las unidades productivas agropecuarias (predios) tienen menos de 5 hectáreas, o sea, el 5% del total del territorio rural, mientras que el 0.4% de las unidades productivas agropecuarias representan el 46% de la tierra del país, es decir, son predios superiores a quinientas hectáreas, lo que refleja la inequitativa concentración de las tierras en un reducido número de propietarios.</a:t>
          </a:r>
          <a:endParaRPr lang="en-US" dirty="0">
            <a:latin typeface="Verdana" pitchFamily="34" charset="0"/>
            <a:ea typeface="Verdana" pitchFamily="34" charset="0"/>
            <a:cs typeface="Verdana" pitchFamily="34" charset="0"/>
          </a:endParaRPr>
        </a:p>
      </dgm:t>
    </dgm:pt>
    <dgm:pt modelId="{5CDF041F-F61E-4FBC-A40A-6B32153AB25A}" type="parTrans" cxnId="{E22E02B4-A439-4FDE-A9CA-87F130FE6C36}">
      <dgm:prSet/>
      <dgm:spPr/>
      <dgm:t>
        <a:bodyPr/>
        <a:lstStyle/>
        <a:p>
          <a:endParaRPr lang="en-US"/>
        </a:p>
      </dgm:t>
    </dgm:pt>
    <dgm:pt modelId="{2B1F846A-7472-4F7A-864A-3F2F76A95F00}" type="sibTrans" cxnId="{E22E02B4-A439-4FDE-A9CA-87F130FE6C36}">
      <dgm:prSet/>
      <dgm:spPr/>
      <dgm:t>
        <a:bodyPr/>
        <a:lstStyle/>
        <a:p>
          <a:endParaRPr lang="en-US"/>
        </a:p>
      </dgm:t>
    </dgm:pt>
    <dgm:pt modelId="{806DE78B-A6DD-4CF7-B5B2-0B0A5CB969FA}">
      <dgm:prSet phldrT="[Texto]"/>
      <dgm:spPr/>
      <dgm:t>
        <a:bodyPr/>
        <a:lstStyle/>
        <a:p>
          <a:pPr algn="just"/>
          <a:r>
            <a:rPr lang="es-ES_tradnl" dirty="0" smtClean="0">
              <a:latin typeface="Verdana" pitchFamily="34" charset="0"/>
              <a:ea typeface="Verdana" pitchFamily="34" charset="0"/>
              <a:cs typeface="Verdana" pitchFamily="34" charset="0"/>
            </a:rPr>
            <a:t>En materia de derechos sociales, el censo indicó que el 20% de los niños y niñas campesinas no asisten a la escuela; que el 11% de la población campesina es analfabeta; y que la pobreza multidimensional afecta al 44.7% del campesinado, cuando el promedio nacional se ubica en el 21%. </a:t>
          </a:r>
          <a:endParaRPr lang="en-US" dirty="0">
            <a:latin typeface="Verdana" pitchFamily="34" charset="0"/>
            <a:ea typeface="Verdana" pitchFamily="34" charset="0"/>
            <a:cs typeface="Verdana" pitchFamily="34" charset="0"/>
          </a:endParaRPr>
        </a:p>
      </dgm:t>
    </dgm:pt>
    <dgm:pt modelId="{C40AF57B-B7BB-4152-B248-8800A4BF486F}" type="parTrans" cxnId="{558FEF2B-7F1A-4F21-B75D-49510181A752}">
      <dgm:prSet/>
      <dgm:spPr/>
      <dgm:t>
        <a:bodyPr/>
        <a:lstStyle/>
        <a:p>
          <a:endParaRPr lang="en-US"/>
        </a:p>
      </dgm:t>
    </dgm:pt>
    <dgm:pt modelId="{004942FE-72D5-4965-8438-66CE5611D810}" type="sibTrans" cxnId="{558FEF2B-7F1A-4F21-B75D-49510181A752}">
      <dgm:prSet/>
      <dgm:spPr/>
      <dgm:t>
        <a:bodyPr/>
        <a:lstStyle/>
        <a:p>
          <a:endParaRPr lang="en-US"/>
        </a:p>
      </dgm:t>
    </dgm:pt>
    <dgm:pt modelId="{677CF988-53E5-4193-A704-B129A2E0AEF1}" type="pres">
      <dgm:prSet presAssocID="{9B3C96B3-2B37-4D35-8ADA-40B4B6BC0AE5}" presName="rootnode" presStyleCnt="0">
        <dgm:presLayoutVars>
          <dgm:chMax/>
          <dgm:chPref/>
          <dgm:dir/>
          <dgm:animLvl val="lvl"/>
        </dgm:presLayoutVars>
      </dgm:prSet>
      <dgm:spPr/>
      <dgm:t>
        <a:bodyPr/>
        <a:lstStyle/>
        <a:p>
          <a:endParaRPr lang="en-US"/>
        </a:p>
      </dgm:t>
    </dgm:pt>
    <dgm:pt modelId="{C80D3D18-446E-4E39-B5EB-09452C7D3478}" type="pres">
      <dgm:prSet presAssocID="{93873CA6-0829-4A9F-88E9-8AFF34C0461D}" presName="composite" presStyleCnt="0"/>
      <dgm:spPr/>
    </dgm:pt>
    <dgm:pt modelId="{A45312D8-678A-4D58-9526-04B0FD84445F}" type="pres">
      <dgm:prSet presAssocID="{93873CA6-0829-4A9F-88E9-8AFF34C0461D}" presName="LShape" presStyleLbl="alignNode1" presStyleIdx="0" presStyleCnt="5"/>
      <dgm:spPr/>
    </dgm:pt>
    <dgm:pt modelId="{CA4F3AA2-F09E-4E78-B096-D88AE65471B9}" type="pres">
      <dgm:prSet presAssocID="{93873CA6-0829-4A9F-88E9-8AFF34C0461D}" presName="ParentText" presStyleLbl="revTx" presStyleIdx="0" presStyleCnt="3" custScaleX="100822" custLinFactNeighborX="1701">
        <dgm:presLayoutVars>
          <dgm:chMax val="0"/>
          <dgm:chPref val="0"/>
          <dgm:bulletEnabled val="1"/>
        </dgm:presLayoutVars>
      </dgm:prSet>
      <dgm:spPr/>
      <dgm:t>
        <a:bodyPr/>
        <a:lstStyle/>
        <a:p>
          <a:endParaRPr lang="en-US"/>
        </a:p>
      </dgm:t>
    </dgm:pt>
    <dgm:pt modelId="{FF3D0EFC-2ED9-447E-A960-62B73E2FB30F}" type="pres">
      <dgm:prSet presAssocID="{93873CA6-0829-4A9F-88E9-8AFF34C0461D}" presName="Triangle" presStyleLbl="alignNode1" presStyleIdx="1" presStyleCnt="5"/>
      <dgm:spPr/>
    </dgm:pt>
    <dgm:pt modelId="{60809232-5BFB-40C4-A874-50D99629D1C5}" type="pres">
      <dgm:prSet presAssocID="{21CA9EE4-A700-43C1-925C-078F83B08C33}" presName="sibTrans" presStyleCnt="0"/>
      <dgm:spPr/>
    </dgm:pt>
    <dgm:pt modelId="{E7783B41-7CC5-4F6D-AD4A-4D7ACE41FE1F}" type="pres">
      <dgm:prSet presAssocID="{21CA9EE4-A700-43C1-925C-078F83B08C33}" presName="space" presStyleCnt="0"/>
      <dgm:spPr/>
    </dgm:pt>
    <dgm:pt modelId="{1EDB5988-3158-467F-A0C2-D0E6CA0635D6}" type="pres">
      <dgm:prSet presAssocID="{C23F8AF4-9316-4B72-A250-337BC7C0EBE6}" presName="composite" presStyleCnt="0"/>
      <dgm:spPr/>
    </dgm:pt>
    <dgm:pt modelId="{559FDADA-529A-4697-A410-01ACBB983528}" type="pres">
      <dgm:prSet presAssocID="{C23F8AF4-9316-4B72-A250-337BC7C0EBE6}" presName="LShape" presStyleLbl="alignNode1" presStyleIdx="2" presStyleCnt="5"/>
      <dgm:spPr/>
      <dgm:t>
        <a:bodyPr/>
        <a:lstStyle/>
        <a:p>
          <a:endParaRPr lang="en-US"/>
        </a:p>
      </dgm:t>
    </dgm:pt>
    <dgm:pt modelId="{F87F05A3-8C48-4B58-A90F-BC6803924378}" type="pres">
      <dgm:prSet presAssocID="{C23F8AF4-9316-4B72-A250-337BC7C0EBE6}" presName="ParentText" presStyleLbl="revTx" presStyleIdx="1" presStyleCnt="3" custScaleX="103031" custLinFactNeighborX="1701">
        <dgm:presLayoutVars>
          <dgm:chMax val="0"/>
          <dgm:chPref val="0"/>
          <dgm:bulletEnabled val="1"/>
        </dgm:presLayoutVars>
      </dgm:prSet>
      <dgm:spPr/>
      <dgm:t>
        <a:bodyPr/>
        <a:lstStyle/>
        <a:p>
          <a:endParaRPr lang="en-US"/>
        </a:p>
      </dgm:t>
    </dgm:pt>
    <dgm:pt modelId="{1A97249B-850B-4D9C-A03E-36B24AD57F41}" type="pres">
      <dgm:prSet presAssocID="{C23F8AF4-9316-4B72-A250-337BC7C0EBE6}" presName="Triangle" presStyleLbl="alignNode1" presStyleIdx="3" presStyleCnt="5"/>
      <dgm:spPr/>
    </dgm:pt>
    <dgm:pt modelId="{6B6F5E29-7CFC-49D2-B730-B12A54D0A24C}" type="pres">
      <dgm:prSet presAssocID="{2B1F846A-7472-4F7A-864A-3F2F76A95F00}" presName="sibTrans" presStyleCnt="0"/>
      <dgm:spPr/>
    </dgm:pt>
    <dgm:pt modelId="{3A62F187-CF9D-4EF5-B13A-79E7F872B62B}" type="pres">
      <dgm:prSet presAssocID="{2B1F846A-7472-4F7A-864A-3F2F76A95F00}" presName="space" presStyleCnt="0"/>
      <dgm:spPr/>
    </dgm:pt>
    <dgm:pt modelId="{3837671E-37B3-4391-8867-74E728FF6F8F}" type="pres">
      <dgm:prSet presAssocID="{806DE78B-A6DD-4CF7-B5B2-0B0A5CB969FA}" presName="composite" presStyleCnt="0"/>
      <dgm:spPr/>
    </dgm:pt>
    <dgm:pt modelId="{B60F0270-E41D-44DB-B4A3-89B4824C011D}" type="pres">
      <dgm:prSet presAssocID="{806DE78B-A6DD-4CF7-B5B2-0B0A5CB969FA}" presName="LShape" presStyleLbl="alignNode1" presStyleIdx="4" presStyleCnt="5"/>
      <dgm:spPr/>
    </dgm:pt>
    <dgm:pt modelId="{8D9A4CE5-EC92-4BD6-8971-5FEAFB7EA031}" type="pres">
      <dgm:prSet presAssocID="{806DE78B-A6DD-4CF7-B5B2-0B0A5CB969FA}" presName="ParentText" presStyleLbl="revTx" presStyleIdx="2" presStyleCnt="3" custScaleX="100065" custLinFactNeighborX="567">
        <dgm:presLayoutVars>
          <dgm:chMax val="0"/>
          <dgm:chPref val="0"/>
          <dgm:bulletEnabled val="1"/>
        </dgm:presLayoutVars>
      </dgm:prSet>
      <dgm:spPr/>
      <dgm:t>
        <a:bodyPr/>
        <a:lstStyle/>
        <a:p>
          <a:endParaRPr lang="en-US"/>
        </a:p>
      </dgm:t>
    </dgm:pt>
  </dgm:ptLst>
  <dgm:cxnLst>
    <dgm:cxn modelId="{11DB45D8-7B94-4772-B23A-5766E79212AE}" type="presOf" srcId="{93873CA6-0829-4A9F-88E9-8AFF34C0461D}" destId="{CA4F3AA2-F09E-4E78-B096-D88AE65471B9}" srcOrd="0" destOrd="0" presId="urn:microsoft.com/office/officeart/2009/3/layout/StepUpProcess"/>
    <dgm:cxn modelId="{694D52E1-E811-4EA7-B11A-E4E0A16B81AE}" type="presOf" srcId="{C23F8AF4-9316-4B72-A250-337BC7C0EBE6}" destId="{F87F05A3-8C48-4B58-A90F-BC6803924378}" srcOrd="0" destOrd="0" presId="urn:microsoft.com/office/officeart/2009/3/layout/StepUpProcess"/>
    <dgm:cxn modelId="{1DA90CC2-0D14-44DB-8F74-8C2691FC4C3E}" type="presOf" srcId="{9B3C96B3-2B37-4D35-8ADA-40B4B6BC0AE5}" destId="{677CF988-53E5-4193-A704-B129A2E0AEF1}" srcOrd="0" destOrd="0" presId="urn:microsoft.com/office/officeart/2009/3/layout/StepUpProcess"/>
    <dgm:cxn modelId="{E22E02B4-A439-4FDE-A9CA-87F130FE6C36}" srcId="{9B3C96B3-2B37-4D35-8ADA-40B4B6BC0AE5}" destId="{C23F8AF4-9316-4B72-A250-337BC7C0EBE6}" srcOrd="1" destOrd="0" parTransId="{5CDF041F-F61E-4FBC-A40A-6B32153AB25A}" sibTransId="{2B1F846A-7472-4F7A-864A-3F2F76A95F00}"/>
    <dgm:cxn modelId="{1E0DA5BC-982F-4EDE-B59E-51FCB23AC395}" srcId="{9B3C96B3-2B37-4D35-8ADA-40B4B6BC0AE5}" destId="{93873CA6-0829-4A9F-88E9-8AFF34C0461D}" srcOrd="0" destOrd="0" parTransId="{2B2E76D6-4D98-43A1-97C8-CE53A90A4A47}" sibTransId="{21CA9EE4-A700-43C1-925C-078F83B08C33}"/>
    <dgm:cxn modelId="{558FEF2B-7F1A-4F21-B75D-49510181A752}" srcId="{9B3C96B3-2B37-4D35-8ADA-40B4B6BC0AE5}" destId="{806DE78B-A6DD-4CF7-B5B2-0B0A5CB969FA}" srcOrd="2" destOrd="0" parTransId="{C40AF57B-B7BB-4152-B248-8800A4BF486F}" sibTransId="{004942FE-72D5-4965-8438-66CE5611D810}"/>
    <dgm:cxn modelId="{F27A8B5B-34EC-4028-B9B6-198BB4204EB5}" type="presOf" srcId="{806DE78B-A6DD-4CF7-B5B2-0B0A5CB969FA}" destId="{8D9A4CE5-EC92-4BD6-8971-5FEAFB7EA031}" srcOrd="0" destOrd="0" presId="urn:microsoft.com/office/officeart/2009/3/layout/StepUpProcess"/>
    <dgm:cxn modelId="{D87E5EBA-87CE-473E-97E6-9FB7B0571CC1}" type="presParOf" srcId="{677CF988-53E5-4193-A704-B129A2E0AEF1}" destId="{C80D3D18-446E-4E39-B5EB-09452C7D3478}" srcOrd="0" destOrd="0" presId="urn:microsoft.com/office/officeart/2009/3/layout/StepUpProcess"/>
    <dgm:cxn modelId="{035BC6DC-3667-44A1-B903-FA314AF37971}" type="presParOf" srcId="{C80D3D18-446E-4E39-B5EB-09452C7D3478}" destId="{A45312D8-678A-4D58-9526-04B0FD84445F}" srcOrd="0" destOrd="0" presId="urn:microsoft.com/office/officeart/2009/3/layout/StepUpProcess"/>
    <dgm:cxn modelId="{2A204B9F-6FEF-4629-AD7B-9EF973C71361}" type="presParOf" srcId="{C80D3D18-446E-4E39-B5EB-09452C7D3478}" destId="{CA4F3AA2-F09E-4E78-B096-D88AE65471B9}" srcOrd="1" destOrd="0" presId="urn:microsoft.com/office/officeart/2009/3/layout/StepUpProcess"/>
    <dgm:cxn modelId="{FCA1BC86-943A-4A96-8A6E-23491F141F77}" type="presParOf" srcId="{C80D3D18-446E-4E39-B5EB-09452C7D3478}" destId="{FF3D0EFC-2ED9-447E-A960-62B73E2FB30F}" srcOrd="2" destOrd="0" presId="urn:microsoft.com/office/officeart/2009/3/layout/StepUpProcess"/>
    <dgm:cxn modelId="{C2045400-FE6F-4714-897D-433E77971466}" type="presParOf" srcId="{677CF988-53E5-4193-A704-B129A2E0AEF1}" destId="{60809232-5BFB-40C4-A874-50D99629D1C5}" srcOrd="1" destOrd="0" presId="urn:microsoft.com/office/officeart/2009/3/layout/StepUpProcess"/>
    <dgm:cxn modelId="{0F1EA5A8-DF02-48D3-8EA7-F8E4402F3984}" type="presParOf" srcId="{60809232-5BFB-40C4-A874-50D99629D1C5}" destId="{E7783B41-7CC5-4F6D-AD4A-4D7ACE41FE1F}" srcOrd="0" destOrd="0" presId="urn:microsoft.com/office/officeart/2009/3/layout/StepUpProcess"/>
    <dgm:cxn modelId="{3D14097B-FBD0-43E3-8CAB-04E3118ADE19}" type="presParOf" srcId="{677CF988-53E5-4193-A704-B129A2E0AEF1}" destId="{1EDB5988-3158-467F-A0C2-D0E6CA0635D6}" srcOrd="2" destOrd="0" presId="urn:microsoft.com/office/officeart/2009/3/layout/StepUpProcess"/>
    <dgm:cxn modelId="{D4ACA193-5251-476C-BB30-8310E440FA6A}" type="presParOf" srcId="{1EDB5988-3158-467F-A0C2-D0E6CA0635D6}" destId="{559FDADA-529A-4697-A410-01ACBB983528}" srcOrd="0" destOrd="0" presId="urn:microsoft.com/office/officeart/2009/3/layout/StepUpProcess"/>
    <dgm:cxn modelId="{204095F2-2A98-4643-8FBC-837549BD54C2}" type="presParOf" srcId="{1EDB5988-3158-467F-A0C2-D0E6CA0635D6}" destId="{F87F05A3-8C48-4B58-A90F-BC6803924378}" srcOrd="1" destOrd="0" presId="urn:microsoft.com/office/officeart/2009/3/layout/StepUpProcess"/>
    <dgm:cxn modelId="{697C24BD-F81C-439D-880A-37A25DD37130}" type="presParOf" srcId="{1EDB5988-3158-467F-A0C2-D0E6CA0635D6}" destId="{1A97249B-850B-4D9C-A03E-36B24AD57F41}" srcOrd="2" destOrd="0" presId="urn:microsoft.com/office/officeart/2009/3/layout/StepUpProcess"/>
    <dgm:cxn modelId="{75534A26-E03F-40C1-B39B-2FF52437C6FD}" type="presParOf" srcId="{677CF988-53E5-4193-A704-B129A2E0AEF1}" destId="{6B6F5E29-7CFC-49D2-B730-B12A54D0A24C}" srcOrd="3" destOrd="0" presId="urn:microsoft.com/office/officeart/2009/3/layout/StepUpProcess"/>
    <dgm:cxn modelId="{5055B339-4EAA-4E02-BA30-032874E18FF4}" type="presParOf" srcId="{6B6F5E29-7CFC-49D2-B730-B12A54D0A24C}" destId="{3A62F187-CF9D-4EF5-B13A-79E7F872B62B}" srcOrd="0" destOrd="0" presId="urn:microsoft.com/office/officeart/2009/3/layout/StepUpProcess"/>
    <dgm:cxn modelId="{374D3D77-E347-45F6-847C-5D60A9AD7005}" type="presParOf" srcId="{677CF988-53E5-4193-A704-B129A2E0AEF1}" destId="{3837671E-37B3-4391-8867-74E728FF6F8F}" srcOrd="4" destOrd="0" presId="urn:microsoft.com/office/officeart/2009/3/layout/StepUpProcess"/>
    <dgm:cxn modelId="{C13898A6-08BA-4EBD-A57D-E821701E1396}" type="presParOf" srcId="{3837671E-37B3-4391-8867-74E728FF6F8F}" destId="{B60F0270-E41D-44DB-B4A3-89B4824C011D}" srcOrd="0" destOrd="0" presId="urn:microsoft.com/office/officeart/2009/3/layout/StepUpProcess"/>
    <dgm:cxn modelId="{7A4AFE65-4161-421A-B33D-B12EFD6A27E1}" type="presParOf" srcId="{3837671E-37B3-4391-8867-74E728FF6F8F}" destId="{8D9A4CE5-EC92-4BD6-8971-5FEAFB7EA03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BA5F3D-1049-46C4-972F-197A12708519}" type="doc">
      <dgm:prSet loTypeId="urn:microsoft.com/office/officeart/2005/8/layout/hList7" loCatId="list" qsTypeId="urn:microsoft.com/office/officeart/2005/8/quickstyle/simple1" qsCatId="simple" csTypeId="urn:microsoft.com/office/officeart/2005/8/colors/accent0_2" csCatId="mainScheme" phldr="1"/>
      <dgm:spPr/>
    </dgm:pt>
    <dgm:pt modelId="{07F23F36-A2EB-40A8-B903-51AA8B0CF9B3}">
      <dgm:prSet phldrT="[Texto]"/>
      <dgm:spPr/>
      <dgm:t>
        <a:bodyPr/>
        <a:lstStyle/>
        <a:p>
          <a:r>
            <a:rPr lang="es-CO" b="1" dirty="0" smtClean="0">
              <a:solidFill>
                <a:schemeClr val="tx1"/>
              </a:solidFill>
              <a:latin typeface="+mj-lt"/>
              <a:ea typeface="Verdana" pitchFamily="34" charset="0"/>
              <a:cs typeface="Verdana" pitchFamily="34" charset="0"/>
            </a:rPr>
            <a:t>Unidad Agrícola Familiar</a:t>
          </a:r>
          <a:endParaRPr lang="es-CO" b="1" dirty="0">
            <a:latin typeface="+mj-lt"/>
          </a:endParaRPr>
        </a:p>
      </dgm:t>
    </dgm:pt>
    <dgm:pt modelId="{E54B362B-E6DE-4048-8FC8-B22AEFE1A487}" type="parTrans" cxnId="{286AEB87-B57E-421E-AEF3-08FC3C25AA32}">
      <dgm:prSet/>
      <dgm:spPr/>
      <dgm:t>
        <a:bodyPr/>
        <a:lstStyle/>
        <a:p>
          <a:endParaRPr lang="es-CO"/>
        </a:p>
      </dgm:t>
    </dgm:pt>
    <dgm:pt modelId="{76C2ACE2-0671-419C-B88D-D458E772A8F3}" type="sibTrans" cxnId="{286AEB87-B57E-421E-AEF3-08FC3C25AA32}">
      <dgm:prSet/>
      <dgm:spPr/>
      <dgm:t>
        <a:bodyPr/>
        <a:lstStyle/>
        <a:p>
          <a:endParaRPr lang="es-CO"/>
        </a:p>
      </dgm:t>
    </dgm:pt>
    <dgm:pt modelId="{86A2A7D6-B1B5-48A9-9581-445595FBF829}">
      <dgm:prSet phldrT="[Texto]"/>
      <dgm:spPr/>
      <dgm:t>
        <a:bodyPr/>
        <a:lstStyle/>
        <a:p>
          <a:r>
            <a:rPr lang="es-CO" b="1" i="0" dirty="0" smtClean="0">
              <a:solidFill>
                <a:schemeClr val="tx1"/>
              </a:solidFill>
              <a:effectLst/>
              <a:latin typeface="+mn-lt"/>
              <a:ea typeface="+mn-ea"/>
              <a:cs typeface="+mn-cs"/>
            </a:rPr>
            <a:t>Distribución de la propiedad rural en Colombia</a:t>
          </a:r>
          <a:endParaRPr lang="es-CO" dirty="0"/>
        </a:p>
      </dgm:t>
    </dgm:pt>
    <dgm:pt modelId="{924F3FD2-1E04-4560-8E5C-CEBAC0DFD196}" type="parTrans" cxnId="{BB039EF2-29B5-4C3B-8B32-FB04F3C7590E}">
      <dgm:prSet/>
      <dgm:spPr/>
      <dgm:t>
        <a:bodyPr/>
        <a:lstStyle/>
        <a:p>
          <a:endParaRPr lang="es-CO"/>
        </a:p>
      </dgm:t>
    </dgm:pt>
    <dgm:pt modelId="{17792BA5-56C0-44A9-B09A-C05596F6CECF}" type="sibTrans" cxnId="{BB039EF2-29B5-4C3B-8B32-FB04F3C7590E}">
      <dgm:prSet/>
      <dgm:spPr/>
      <dgm:t>
        <a:bodyPr/>
        <a:lstStyle/>
        <a:p>
          <a:endParaRPr lang="es-CO"/>
        </a:p>
      </dgm:t>
    </dgm:pt>
    <dgm:pt modelId="{E1217FB8-16D3-4DF6-B4FF-D1EF16077B02}">
      <dgm:prSet phldrT="[Texto]"/>
      <dgm:spPr/>
      <dgm:t>
        <a:bodyPr/>
        <a:lstStyle/>
        <a:p>
          <a:r>
            <a:rPr lang="es-CO" b="1" i="0" dirty="0" smtClean="0">
              <a:solidFill>
                <a:schemeClr val="tx1"/>
              </a:solidFill>
              <a:effectLst/>
              <a:latin typeface="+mn-lt"/>
              <a:ea typeface="+mn-ea"/>
              <a:cs typeface="+mn-cs"/>
            </a:rPr>
            <a:t>Niveles de informalidad en la tenencia de tierras</a:t>
          </a:r>
          <a:endParaRPr lang="es-CO" dirty="0"/>
        </a:p>
      </dgm:t>
    </dgm:pt>
    <dgm:pt modelId="{59AE4ADA-F95B-410C-8CAB-95900671D7AE}" type="parTrans" cxnId="{9FFE8F6C-2DB8-484E-AAFA-966BE8CABAEE}">
      <dgm:prSet/>
      <dgm:spPr/>
      <dgm:t>
        <a:bodyPr/>
        <a:lstStyle/>
        <a:p>
          <a:endParaRPr lang="es-CO"/>
        </a:p>
      </dgm:t>
    </dgm:pt>
    <dgm:pt modelId="{4F4A95DD-AFF7-43AF-9D66-09E0B2DB655F}" type="sibTrans" cxnId="{9FFE8F6C-2DB8-484E-AAFA-966BE8CABAEE}">
      <dgm:prSet/>
      <dgm:spPr/>
      <dgm:t>
        <a:bodyPr/>
        <a:lstStyle/>
        <a:p>
          <a:endParaRPr lang="es-CO"/>
        </a:p>
      </dgm:t>
    </dgm:pt>
    <dgm:pt modelId="{DF426D09-00C9-484D-9569-D5517E5EA8B9}">
      <dgm:prSet/>
      <dgm:spPr/>
      <dgm:t>
        <a:bodyPr/>
        <a:lstStyle/>
        <a:p>
          <a:r>
            <a:rPr lang="es-CO" b="1" i="0" dirty="0" smtClean="0">
              <a:solidFill>
                <a:schemeClr val="tx1"/>
              </a:solidFill>
              <a:effectLst/>
              <a:latin typeface="+mn-lt"/>
              <a:ea typeface="+mn-ea"/>
              <a:cs typeface="+mn-cs"/>
            </a:rPr>
            <a:t>Déficit de información</a:t>
          </a:r>
        </a:p>
      </dgm:t>
    </dgm:pt>
    <dgm:pt modelId="{2B132D9F-E96C-4EDE-81AD-2BB7689D1B58}" type="parTrans" cxnId="{48AB1AAC-C4D7-4DCE-90C5-EF94D8112AAC}">
      <dgm:prSet/>
      <dgm:spPr/>
      <dgm:t>
        <a:bodyPr/>
        <a:lstStyle/>
        <a:p>
          <a:endParaRPr lang="en-US"/>
        </a:p>
      </dgm:t>
    </dgm:pt>
    <dgm:pt modelId="{7C186B14-6CF7-43FF-B7E5-4039F25A5E93}" type="sibTrans" cxnId="{48AB1AAC-C4D7-4DCE-90C5-EF94D8112AAC}">
      <dgm:prSet/>
      <dgm:spPr/>
      <dgm:t>
        <a:bodyPr/>
        <a:lstStyle/>
        <a:p>
          <a:endParaRPr lang="en-US"/>
        </a:p>
      </dgm:t>
    </dgm:pt>
    <dgm:pt modelId="{E681B5CE-D8A4-46BD-9565-72EFB93DC537}" type="pres">
      <dgm:prSet presAssocID="{37BA5F3D-1049-46C4-972F-197A12708519}" presName="Name0" presStyleCnt="0">
        <dgm:presLayoutVars>
          <dgm:dir/>
          <dgm:resizeHandles val="exact"/>
        </dgm:presLayoutVars>
      </dgm:prSet>
      <dgm:spPr/>
    </dgm:pt>
    <dgm:pt modelId="{839CD784-264F-4AD1-A25A-A96B367EADEA}" type="pres">
      <dgm:prSet presAssocID="{37BA5F3D-1049-46C4-972F-197A12708519}" presName="fgShape" presStyleLbl="fgShp" presStyleIdx="0" presStyleCnt="1"/>
      <dgm:spPr>
        <a:noFill/>
        <a:ln>
          <a:noFill/>
        </a:ln>
      </dgm:spPr>
    </dgm:pt>
    <dgm:pt modelId="{7C994479-25A8-4AE6-B24D-15E19A96359E}" type="pres">
      <dgm:prSet presAssocID="{37BA5F3D-1049-46C4-972F-197A12708519}" presName="linComp" presStyleCnt="0"/>
      <dgm:spPr/>
    </dgm:pt>
    <dgm:pt modelId="{B4270643-6D34-4C59-9B63-5CAA367FF6F8}" type="pres">
      <dgm:prSet presAssocID="{07F23F36-A2EB-40A8-B903-51AA8B0CF9B3}" presName="compNode" presStyleCnt="0"/>
      <dgm:spPr/>
    </dgm:pt>
    <dgm:pt modelId="{8A549DE7-620F-4822-B133-FCB905DDDE3B}" type="pres">
      <dgm:prSet presAssocID="{07F23F36-A2EB-40A8-B903-51AA8B0CF9B3}" presName="bkgdShape" presStyleLbl="node1" presStyleIdx="0" presStyleCnt="4"/>
      <dgm:spPr/>
      <dgm:t>
        <a:bodyPr/>
        <a:lstStyle/>
        <a:p>
          <a:endParaRPr lang="en-US"/>
        </a:p>
      </dgm:t>
    </dgm:pt>
    <dgm:pt modelId="{A83A2099-F14C-4B60-A94A-E5A582F12872}" type="pres">
      <dgm:prSet presAssocID="{07F23F36-A2EB-40A8-B903-51AA8B0CF9B3}" presName="nodeTx" presStyleLbl="node1" presStyleIdx="0" presStyleCnt="4">
        <dgm:presLayoutVars>
          <dgm:bulletEnabled val="1"/>
        </dgm:presLayoutVars>
      </dgm:prSet>
      <dgm:spPr/>
      <dgm:t>
        <a:bodyPr/>
        <a:lstStyle/>
        <a:p>
          <a:endParaRPr lang="en-US"/>
        </a:p>
      </dgm:t>
    </dgm:pt>
    <dgm:pt modelId="{A8EC479F-FEA2-486D-BBCD-3056DA20855B}" type="pres">
      <dgm:prSet presAssocID="{07F23F36-A2EB-40A8-B903-51AA8B0CF9B3}" presName="invisiNode" presStyleLbl="node1" presStyleIdx="0" presStyleCnt="4"/>
      <dgm:spPr/>
    </dgm:pt>
    <dgm:pt modelId="{A585A29E-ABAA-46F5-8D77-A171228991C1}" type="pres">
      <dgm:prSet presAssocID="{07F23F36-A2EB-40A8-B903-51AA8B0CF9B3}" presName="imagNod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dgm:spPr>
    </dgm:pt>
    <dgm:pt modelId="{F490867B-6016-49CB-8E84-6004C19E7BAF}" type="pres">
      <dgm:prSet presAssocID="{76C2ACE2-0671-419C-B88D-D458E772A8F3}" presName="sibTrans" presStyleLbl="sibTrans2D1" presStyleIdx="0" presStyleCnt="0"/>
      <dgm:spPr/>
      <dgm:t>
        <a:bodyPr/>
        <a:lstStyle/>
        <a:p>
          <a:endParaRPr lang="en-US"/>
        </a:p>
      </dgm:t>
    </dgm:pt>
    <dgm:pt modelId="{1298FFB1-0F9B-477C-8A00-17F2111D3B2E}" type="pres">
      <dgm:prSet presAssocID="{86A2A7D6-B1B5-48A9-9581-445595FBF829}" presName="compNode" presStyleCnt="0"/>
      <dgm:spPr/>
    </dgm:pt>
    <dgm:pt modelId="{25859213-CECB-4BE0-A3E6-476E2CE7E5A2}" type="pres">
      <dgm:prSet presAssocID="{86A2A7D6-B1B5-48A9-9581-445595FBF829}" presName="bkgdShape" presStyleLbl="node1" presStyleIdx="1" presStyleCnt="4"/>
      <dgm:spPr/>
      <dgm:t>
        <a:bodyPr/>
        <a:lstStyle/>
        <a:p>
          <a:endParaRPr lang="en-US"/>
        </a:p>
      </dgm:t>
    </dgm:pt>
    <dgm:pt modelId="{AF1CAFCE-A5DB-4E2A-87D4-BBB8F5DA7B10}" type="pres">
      <dgm:prSet presAssocID="{86A2A7D6-B1B5-48A9-9581-445595FBF829}" presName="nodeTx" presStyleLbl="node1" presStyleIdx="1" presStyleCnt="4">
        <dgm:presLayoutVars>
          <dgm:bulletEnabled val="1"/>
        </dgm:presLayoutVars>
      </dgm:prSet>
      <dgm:spPr/>
      <dgm:t>
        <a:bodyPr/>
        <a:lstStyle/>
        <a:p>
          <a:endParaRPr lang="en-US"/>
        </a:p>
      </dgm:t>
    </dgm:pt>
    <dgm:pt modelId="{CF887814-EC9E-4569-8118-E715591B3BE8}" type="pres">
      <dgm:prSet presAssocID="{86A2A7D6-B1B5-48A9-9581-445595FBF829}" presName="invisiNode" presStyleLbl="node1" presStyleIdx="1" presStyleCnt="4"/>
      <dgm:spPr/>
    </dgm:pt>
    <dgm:pt modelId="{1DBC8EF9-E8AD-4F69-B597-FB5AD1CC0633}" type="pres">
      <dgm:prSet presAssocID="{86A2A7D6-B1B5-48A9-9581-445595FBF829}" presName="imagNod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dgm:spPr>
    </dgm:pt>
    <dgm:pt modelId="{A58FB3E9-6434-477E-B90B-2880AE9A6550}" type="pres">
      <dgm:prSet presAssocID="{17792BA5-56C0-44A9-B09A-C05596F6CECF}" presName="sibTrans" presStyleLbl="sibTrans2D1" presStyleIdx="0" presStyleCnt="0"/>
      <dgm:spPr/>
      <dgm:t>
        <a:bodyPr/>
        <a:lstStyle/>
        <a:p>
          <a:endParaRPr lang="en-US"/>
        </a:p>
      </dgm:t>
    </dgm:pt>
    <dgm:pt modelId="{3A7C4000-E207-49B4-B3B1-E9E5E2391B7B}" type="pres">
      <dgm:prSet presAssocID="{DF426D09-00C9-484D-9569-D5517E5EA8B9}" presName="compNode" presStyleCnt="0"/>
      <dgm:spPr/>
    </dgm:pt>
    <dgm:pt modelId="{935F586C-8354-4C61-B804-D51B658CF435}" type="pres">
      <dgm:prSet presAssocID="{DF426D09-00C9-484D-9569-D5517E5EA8B9}" presName="bkgdShape" presStyleLbl="node1" presStyleIdx="2" presStyleCnt="4"/>
      <dgm:spPr/>
      <dgm:t>
        <a:bodyPr/>
        <a:lstStyle/>
        <a:p>
          <a:endParaRPr lang="en-US"/>
        </a:p>
      </dgm:t>
    </dgm:pt>
    <dgm:pt modelId="{5ACFD172-D02A-440E-B130-46188034F8D3}" type="pres">
      <dgm:prSet presAssocID="{DF426D09-00C9-484D-9569-D5517E5EA8B9}" presName="nodeTx" presStyleLbl="node1" presStyleIdx="2" presStyleCnt="4">
        <dgm:presLayoutVars>
          <dgm:bulletEnabled val="1"/>
        </dgm:presLayoutVars>
      </dgm:prSet>
      <dgm:spPr/>
      <dgm:t>
        <a:bodyPr/>
        <a:lstStyle/>
        <a:p>
          <a:endParaRPr lang="en-US"/>
        </a:p>
      </dgm:t>
    </dgm:pt>
    <dgm:pt modelId="{DF6F85AC-D945-4A88-9584-32803C8A93DC}" type="pres">
      <dgm:prSet presAssocID="{DF426D09-00C9-484D-9569-D5517E5EA8B9}" presName="invisiNode" presStyleLbl="node1" presStyleIdx="2" presStyleCnt="4"/>
      <dgm:spPr/>
    </dgm:pt>
    <dgm:pt modelId="{F556A7D9-0282-421A-98E9-969091D782F1}" type="pres">
      <dgm:prSet presAssocID="{DF426D09-00C9-484D-9569-D5517E5EA8B9}" presName="imagNode" presStyleLbl="fgImgPlace1" presStyleIdx="2" presStyleCnt="4"/>
      <dgm:spPr/>
    </dgm:pt>
    <dgm:pt modelId="{D386522B-7C6C-4215-8A76-7DB515ECE98A}" type="pres">
      <dgm:prSet presAssocID="{7C186B14-6CF7-43FF-B7E5-4039F25A5E93}" presName="sibTrans" presStyleLbl="sibTrans2D1" presStyleIdx="0" presStyleCnt="0"/>
      <dgm:spPr/>
      <dgm:t>
        <a:bodyPr/>
        <a:lstStyle/>
        <a:p>
          <a:endParaRPr lang="en-US"/>
        </a:p>
      </dgm:t>
    </dgm:pt>
    <dgm:pt modelId="{A22DB246-8F57-47BE-BEC2-431670FDBEAC}" type="pres">
      <dgm:prSet presAssocID="{E1217FB8-16D3-4DF6-B4FF-D1EF16077B02}" presName="compNode" presStyleCnt="0"/>
      <dgm:spPr/>
    </dgm:pt>
    <dgm:pt modelId="{7FB503A2-92D6-41AD-91CF-A4E1D6F20B56}" type="pres">
      <dgm:prSet presAssocID="{E1217FB8-16D3-4DF6-B4FF-D1EF16077B02}" presName="bkgdShape" presStyleLbl="node1" presStyleIdx="3" presStyleCnt="4"/>
      <dgm:spPr/>
      <dgm:t>
        <a:bodyPr/>
        <a:lstStyle/>
        <a:p>
          <a:endParaRPr lang="es-CO"/>
        </a:p>
      </dgm:t>
    </dgm:pt>
    <dgm:pt modelId="{9D6F297C-C4D7-4FEC-BE5B-4FC6135AA1DB}" type="pres">
      <dgm:prSet presAssocID="{E1217FB8-16D3-4DF6-B4FF-D1EF16077B02}" presName="nodeTx" presStyleLbl="node1" presStyleIdx="3" presStyleCnt="4">
        <dgm:presLayoutVars>
          <dgm:bulletEnabled val="1"/>
        </dgm:presLayoutVars>
      </dgm:prSet>
      <dgm:spPr/>
      <dgm:t>
        <a:bodyPr/>
        <a:lstStyle/>
        <a:p>
          <a:endParaRPr lang="es-CO"/>
        </a:p>
      </dgm:t>
    </dgm:pt>
    <dgm:pt modelId="{0157A891-2BF1-420E-B09E-DC1B731D1A27}" type="pres">
      <dgm:prSet presAssocID="{E1217FB8-16D3-4DF6-B4FF-D1EF16077B02}" presName="invisiNode" presStyleLbl="node1" presStyleIdx="3" presStyleCnt="4"/>
      <dgm:spPr/>
    </dgm:pt>
    <dgm:pt modelId="{D78CAEA9-DC25-4342-AA17-AB1EF9BFE02B}" type="pres">
      <dgm:prSet presAssocID="{E1217FB8-16D3-4DF6-B4FF-D1EF16077B02}" presName="imagNode" presStyleLbl="fgImgPlace1" presStyleIdx="3" presStyleCnt="4"/>
      <dgm:spPr/>
      <dgm:t>
        <a:bodyPr/>
        <a:lstStyle/>
        <a:p>
          <a:endParaRPr lang="en-US"/>
        </a:p>
      </dgm:t>
    </dgm:pt>
  </dgm:ptLst>
  <dgm:cxnLst>
    <dgm:cxn modelId="{3D503CA0-D1B9-4A56-A663-7E8B04ABA8DD}" type="presOf" srcId="{07F23F36-A2EB-40A8-B903-51AA8B0CF9B3}" destId="{A83A2099-F14C-4B60-A94A-E5A582F12872}" srcOrd="1" destOrd="0" presId="urn:microsoft.com/office/officeart/2005/8/layout/hList7"/>
    <dgm:cxn modelId="{3C6FE3E9-C1BA-47AB-ABF9-77B0D1B96C0A}" type="presOf" srcId="{17792BA5-56C0-44A9-B09A-C05596F6CECF}" destId="{A58FB3E9-6434-477E-B90B-2880AE9A6550}" srcOrd="0" destOrd="0" presId="urn:microsoft.com/office/officeart/2005/8/layout/hList7"/>
    <dgm:cxn modelId="{DA092E7D-02AF-4BE8-9A52-C5CEE6344B54}" type="presOf" srcId="{DF426D09-00C9-484D-9569-D5517E5EA8B9}" destId="{5ACFD172-D02A-440E-B130-46188034F8D3}" srcOrd="1" destOrd="0" presId="urn:microsoft.com/office/officeart/2005/8/layout/hList7"/>
    <dgm:cxn modelId="{70B0F4D2-09B9-43A3-9590-25B4C3D1B615}" type="presOf" srcId="{86A2A7D6-B1B5-48A9-9581-445595FBF829}" destId="{25859213-CECB-4BE0-A3E6-476E2CE7E5A2}" srcOrd="0" destOrd="0" presId="urn:microsoft.com/office/officeart/2005/8/layout/hList7"/>
    <dgm:cxn modelId="{68D6CBB3-51AB-4BDB-BCEE-568C18C59B54}" type="presOf" srcId="{E1217FB8-16D3-4DF6-B4FF-D1EF16077B02}" destId="{9D6F297C-C4D7-4FEC-BE5B-4FC6135AA1DB}" srcOrd="1" destOrd="0" presId="urn:microsoft.com/office/officeart/2005/8/layout/hList7"/>
    <dgm:cxn modelId="{48AB1AAC-C4D7-4DCE-90C5-EF94D8112AAC}" srcId="{37BA5F3D-1049-46C4-972F-197A12708519}" destId="{DF426D09-00C9-484D-9569-D5517E5EA8B9}" srcOrd="2" destOrd="0" parTransId="{2B132D9F-E96C-4EDE-81AD-2BB7689D1B58}" sibTransId="{7C186B14-6CF7-43FF-B7E5-4039F25A5E93}"/>
    <dgm:cxn modelId="{ECA7A942-BB82-4853-9FCB-67DE970F9A46}" type="presOf" srcId="{7C186B14-6CF7-43FF-B7E5-4039F25A5E93}" destId="{D386522B-7C6C-4215-8A76-7DB515ECE98A}" srcOrd="0" destOrd="0" presId="urn:microsoft.com/office/officeart/2005/8/layout/hList7"/>
    <dgm:cxn modelId="{F931D88D-ED1F-4B68-90B7-1DD609AE9662}" type="presOf" srcId="{86A2A7D6-B1B5-48A9-9581-445595FBF829}" destId="{AF1CAFCE-A5DB-4E2A-87D4-BBB8F5DA7B10}" srcOrd="1" destOrd="0" presId="urn:microsoft.com/office/officeart/2005/8/layout/hList7"/>
    <dgm:cxn modelId="{286AEB87-B57E-421E-AEF3-08FC3C25AA32}" srcId="{37BA5F3D-1049-46C4-972F-197A12708519}" destId="{07F23F36-A2EB-40A8-B903-51AA8B0CF9B3}" srcOrd="0" destOrd="0" parTransId="{E54B362B-E6DE-4048-8FC8-B22AEFE1A487}" sibTransId="{76C2ACE2-0671-419C-B88D-D458E772A8F3}"/>
    <dgm:cxn modelId="{BB039EF2-29B5-4C3B-8B32-FB04F3C7590E}" srcId="{37BA5F3D-1049-46C4-972F-197A12708519}" destId="{86A2A7D6-B1B5-48A9-9581-445595FBF829}" srcOrd="1" destOrd="0" parTransId="{924F3FD2-1E04-4560-8E5C-CEBAC0DFD196}" sibTransId="{17792BA5-56C0-44A9-B09A-C05596F6CECF}"/>
    <dgm:cxn modelId="{5B9A8EAE-02DB-4DCA-A1D5-8AE1B5BCAEFF}" type="presOf" srcId="{DF426D09-00C9-484D-9569-D5517E5EA8B9}" destId="{935F586C-8354-4C61-B804-D51B658CF435}" srcOrd="0" destOrd="0" presId="urn:microsoft.com/office/officeart/2005/8/layout/hList7"/>
    <dgm:cxn modelId="{2355792E-F24E-4055-95A9-525D2082A685}" type="presOf" srcId="{37BA5F3D-1049-46C4-972F-197A12708519}" destId="{E681B5CE-D8A4-46BD-9565-72EFB93DC537}" srcOrd="0" destOrd="0" presId="urn:microsoft.com/office/officeart/2005/8/layout/hList7"/>
    <dgm:cxn modelId="{DBB14BF4-E574-4EBB-94BA-ABEF167C74BA}" type="presOf" srcId="{76C2ACE2-0671-419C-B88D-D458E772A8F3}" destId="{F490867B-6016-49CB-8E84-6004C19E7BAF}" srcOrd="0" destOrd="0" presId="urn:microsoft.com/office/officeart/2005/8/layout/hList7"/>
    <dgm:cxn modelId="{9FFE8F6C-2DB8-484E-AAFA-966BE8CABAEE}" srcId="{37BA5F3D-1049-46C4-972F-197A12708519}" destId="{E1217FB8-16D3-4DF6-B4FF-D1EF16077B02}" srcOrd="3" destOrd="0" parTransId="{59AE4ADA-F95B-410C-8CAB-95900671D7AE}" sibTransId="{4F4A95DD-AFF7-43AF-9D66-09E0B2DB655F}"/>
    <dgm:cxn modelId="{EBC863C7-FA7B-4FDD-BCFB-C02A33092876}" type="presOf" srcId="{07F23F36-A2EB-40A8-B903-51AA8B0CF9B3}" destId="{8A549DE7-620F-4822-B133-FCB905DDDE3B}" srcOrd="0" destOrd="0" presId="urn:microsoft.com/office/officeart/2005/8/layout/hList7"/>
    <dgm:cxn modelId="{7F9EA79C-EEB7-499E-857D-3EE55BBDEFF8}" type="presOf" srcId="{E1217FB8-16D3-4DF6-B4FF-D1EF16077B02}" destId="{7FB503A2-92D6-41AD-91CF-A4E1D6F20B56}" srcOrd="0" destOrd="0" presId="urn:microsoft.com/office/officeart/2005/8/layout/hList7"/>
    <dgm:cxn modelId="{709C6E24-E484-42C6-9A40-862ECF193A47}" type="presParOf" srcId="{E681B5CE-D8A4-46BD-9565-72EFB93DC537}" destId="{839CD784-264F-4AD1-A25A-A96B367EADEA}" srcOrd="0" destOrd="0" presId="urn:microsoft.com/office/officeart/2005/8/layout/hList7"/>
    <dgm:cxn modelId="{9A5495F9-5BAD-4DCD-89D1-D0622DC90C7F}" type="presParOf" srcId="{E681B5CE-D8A4-46BD-9565-72EFB93DC537}" destId="{7C994479-25A8-4AE6-B24D-15E19A96359E}" srcOrd="1" destOrd="0" presId="urn:microsoft.com/office/officeart/2005/8/layout/hList7"/>
    <dgm:cxn modelId="{0DBB9CA3-BDAB-4C3D-9614-FB93095F02AE}" type="presParOf" srcId="{7C994479-25A8-4AE6-B24D-15E19A96359E}" destId="{B4270643-6D34-4C59-9B63-5CAA367FF6F8}" srcOrd="0" destOrd="0" presId="urn:microsoft.com/office/officeart/2005/8/layout/hList7"/>
    <dgm:cxn modelId="{50C27D23-0F4D-44EF-901A-337A94B5C18B}" type="presParOf" srcId="{B4270643-6D34-4C59-9B63-5CAA367FF6F8}" destId="{8A549DE7-620F-4822-B133-FCB905DDDE3B}" srcOrd="0" destOrd="0" presId="urn:microsoft.com/office/officeart/2005/8/layout/hList7"/>
    <dgm:cxn modelId="{2AA044F3-3A53-4863-8D2A-E63EADE6EF47}" type="presParOf" srcId="{B4270643-6D34-4C59-9B63-5CAA367FF6F8}" destId="{A83A2099-F14C-4B60-A94A-E5A582F12872}" srcOrd="1" destOrd="0" presId="urn:microsoft.com/office/officeart/2005/8/layout/hList7"/>
    <dgm:cxn modelId="{F9BDC043-3002-4A16-BE68-60237244F348}" type="presParOf" srcId="{B4270643-6D34-4C59-9B63-5CAA367FF6F8}" destId="{A8EC479F-FEA2-486D-BBCD-3056DA20855B}" srcOrd="2" destOrd="0" presId="urn:microsoft.com/office/officeart/2005/8/layout/hList7"/>
    <dgm:cxn modelId="{113DFC42-162A-428F-8990-6E074F35B4B1}" type="presParOf" srcId="{B4270643-6D34-4C59-9B63-5CAA367FF6F8}" destId="{A585A29E-ABAA-46F5-8D77-A171228991C1}" srcOrd="3" destOrd="0" presId="urn:microsoft.com/office/officeart/2005/8/layout/hList7"/>
    <dgm:cxn modelId="{799AC4F8-C337-42D8-A453-C0C19A414EBC}" type="presParOf" srcId="{7C994479-25A8-4AE6-B24D-15E19A96359E}" destId="{F490867B-6016-49CB-8E84-6004C19E7BAF}" srcOrd="1" destOrd="0" presId="urn:microsoft.com/office/officeart/2005/8/layout/hList7"/>
    <dgm:cxn modelId="{76F625C7-1C83-4DA4-936E-4B7825C4718D}" type="presParOf" srcId="{7C994479-25A8-4AE6-B24D-15E19A96359E}" destId="{1298FFB1-0F9B-477C-8A00-17F2111D3B2E}" srcOrd="2" destOrd="0" presId="urn:microsoft.com/office/officeart/2005/8/layout/hList7"/>
    <dgm:cxn modelId="{8F8AF7CE-19BA-4290-B31C-6AD95B9F248D}" type="presParOf" srcId="{1298FFB1-0F9B-477C-8A00-17F2111D3B2E}" destId="{25859213-CECB-4BE0-A3E6-476E2CE7E5A2}" srcOrd="0" destOrd="0" presId="urn:microsoft.com/office/officeart/2005/8/layout/hList7"/>
    <dgm:cxn modelId="{2E415700-C360-4297-8DF3-9841DEF6A87F}" type="presParOf" srcId="{1298FFB1-0F9B-477C-8A00-17F2111D3B2E}" destId="{AF1CAFCE-A5DB-4E2A-87D4-BBB8F5DA7B10}" srcOrd="1" destOrd="0" presId="urn:microsoft.com/office/officeart/2005/8/layout/hList7"/>
    <dgm:cxn modelId="{9DB48F79-EA91-4AA6-90FD-18B60D16F60E}" type="presParOf" srcId="{1298FFB1-0F9B-477C-8A00-17F2111D3B2E}" destId="{CF887814-EC9E-4569-8118-E715591B3BE8}" srcOrd="2" destOrd="0" presId="urn:microsoft.com/office/officeart/2005/8/layout/hList7"/>
    <dgm:cxn modelId="{8F14BABA-B2AD-4376-9515-DFC667E3D96F}" type="presParOf" srcId="{1298FFB1-0F9B-477C-8A00-17F2111D3B2E}" destId="{1DBC8EF9-E8AD-4F69-B597-FB5AD1CC0633}" srcOrd="3" destOrd="0" presId="urn:microsoft.com/office/officeart/2005/8/layout/hList7"/>
    <dgm:cxn modelId="{C07C59B8-39BB-46F2-9718-17F1FCC911A7}" type="presParOf" srcId="{7C994479-25A8-4AE6-B24D-15E19A96359E}" destId="{A58FB3E9-6434-477E-B90B-2880AE9A6550}" srcOrd="3" destOrd="0" presId="urn:microsoft.com/office/officeart/2005/8/layout/hList7"/>
    <dgm:cxn modelId="{7F79581D-EB47-4B1A-8939-AA9BC9516148}" type="presParOf" srcId="{7C994479-25A8-4AE6-B24D-15E19A96359E}" destId="{3A7C4000-E207-49B4-B3B1-E9E5E2391B7B}" srcOrd="4" destOrd="0" presId="urn:microsoft.com/office/officeart/2005/8/layout/hList7"/>
    <dgm:cxn modelId="{6C00636C-57C1-4782-BA61-18EEF09B980D}" type="presParOf" srcId="{3A7C4000-E207-49B4-B3B1-E9E5E2391B7B}" destId="{935F586C-8354-4C61-B804-D51B658CF435}" srcOrd="0" destOrd="0" presId="urn:microsoft.com/office/officeart/2005/8/layout/hList7"/>
    <dgm:cxn modelId="{7B13546A-B95F-4862-9A3C-26D35A8E2410}" type="presParOf" srcId="{3A7C4000-E207-49B4-B3B1-E9E5E2391B7B}" destId="{5ACFD172-D02A-440E-B130-46188034F8D3}" srcOrd="1" destOrd="0" presId="urn:microsoft.com/office/officeart/2005/8/layout/hList7"/>
    <dgm:cxn modelId="{F7D03103-6451-4E0B-B109-4D5679021333}" type="presParOf" srcId="{3A7C4000-E207-49B4-B3B1-E9E5E2391B7B}" destId="{DF6F85AC-D945-4A88-9584-32803C8A93DC}" srcOrd="2" destOrd="0" presId="urn:microsoft.com/office/officeart/2005/8/layout/hList7"/>
    <dgm:cxn modelId="{079939B5-2772-49E7-933D-FB3008233E39}" type="presParOf" srcId="{3A7C4000-E207-49B4-B3B1-E9E5E2391B7B}" destId="{F556A7D9-0282-421A-98E9-969091D782F1}" srcOrd="3" destOrd="0" presId="urn:microsoft.com/office/officeart/2005/8/layout/hList7"/>
    <dgm:cxn modelId="{1513B8A6-0787-402A-8201-A2269439873C}" type="presParOf" srcId="{7C994479-25A8-4AE6-B24D-15E19A96359E}" destId="{D386522B-7C6C-4215-8A76-7DB515ECE98A}" srcOrd="5" destOrd="0" presId="urn:microsoft.com/office/officeart/2005/8/layout/hList7"/>
    <dgm:cxn modelId="{503E028C-4A08-438E-B069-DF7C90C6E6F3}" type="presParOf" srcId="{7C994479-25A8-4AE6-B24D-15E19A96359E}" destId="{A22DB246-8F57-47BE-BEC2-431670FDBEAC}" srcOrd="6" destOrd="0" presId="urn:microsoft.com/office/officeart/2005/8/layout/hList7"/>
    <dgm:cxn modelId="{73237B5D-C493-4F55-BAB5-8A941E752544}" type="presParOf" srcId="{A22DB246-8F57-47BE-BEC2-431670FDBEAC}" destId="{7FB503A2-92D6-41AD-91CF-A4E1D6F20B56}" srcOrd="0" destOrd="0" presId="urn:microsoft.com/office/officeart/2005/8/layout/hList7"/>
    <dgm:cxn modelId="{98C14993-B47A-4E5E-AF4F-91926434A245}" type="presParOf" srcId="{A22DB246-8F57-47BE-BEC2-431670FDBEAC}" destId="{9D6F297C-C4D7-4FEC-BE5B-4FC6135AA1DB}" srcOrd="1" destOrd="0" presId="urn:microsoft.com/office/officeart/2005/8/layout/hList7"/>
    <dgm:cxn modelId="{2E5055F2-CB2D-44F0-8F60-C6845F62ABA0}" type="presParOf" srcId="{A22DB246-8F57-47BE-BEC2-431670FDBEAC}" destId="{0157A891-2BF1-420E-B09E-DC1B731D1A27}" srcOrd="2" destOrd="0" presId="urn:microsoft.com/office/officeart/2005/8/layout/hList7"/>
    <dgm:cxn modelId="{B8FF0C9D-90E2-427F-B207-3AD8A95A813F}" type="presParOf" srcId="{A22DB246-8F57-47BE-BEC2-431670FDBEAC}" destId="{D78CAEA9-DC25-4342-AA17-AB1EF9BFE02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6E02AE-29FF-4BE1-8619-D7C7E1C737CD}" type="doc">
      <dgm:prSet loTypeId="urn:microsoft.com/office/officeart/2005/8/layout/bList2" loCatId="picture" qsTypeId="urn:microsoft.com/office/officeart/2005/8/quickstyle/simple1" qsCatId="simple" csTypeId="urn:microsoft.com/office/officeart/2005/8/colors/accent1_2" csCatId="accent1" phldr="1"/>
      <dgm:spPr/>
    </dgm:pt>
    <dgm:pt modelId="{EA77D86C-A1C1-4345-838D-778A77D23CA3}">
      <dgm:prSet phldrT="[Texto]"/>
      <dgm:spPr/>
      <dgm:t>
        <a:bodyPr/>
        <a:lstStyle/>
        <a:p>
          <a:pPr algn="ctr"/>
          <a:r>
            <a:rPr lang="es-CO" b="1" dirty="0" smtClean="0"/>
            <a:t>Empleo</a:t>
          </a:r>
          <a:endParaRPr lang="en-US" dirty="0" smtClean="0"/>
        </a:p>
        <a:p>
          <a:pPr algn="ctr"/>
          <a:r>
            <a:rPr lang="es-ES_tradnl" b="1" dirty="0" smtClean="0"/>
            <a:t>rural</a:t>
          </a:r>
          <a:endParaRPr lang="en-US" dirty="0"/>
        </a:p>
      </dgm:t>
    </dgm:pt>
    <dgm:pt modelId="{8CB7B88F-6B6E-4AFB-B1E9-E819E5F360F0}" type="parTrans" cxnId="{7DF00E9B-26DB-43D8-9196-408996B9E780}">
      <dgm:prSet/>
      <dgm:spPr/>
      <dgm:t>
        <a:bodyPr/>
        <a:lstStyle/>
        <a:p>
          <a:endParaRPr lang="en-US"/>
        </a:p>
      </dgm:t>
    </dgm:pt>
    <dgm:pt modelId="{45291655-463D-403B-AD14-8B9024AE642C}" type="sibTrans" cxnId="{7DF00E9B-26DB-43D8-9196-408996B9E780}">
      <dgm:prSet/>
      <dgm:spPr/>
      <dgm:t>
        <a:bodyPr/>
        <a:lstStyle/>
        <a:p>
          <a:endParaRPr lang="en-US"/>
        </a:p>
      </dgm:t>
    </dgm:pt>
    <dgm:pt modelId="{48026B6C-9DF2-424B-85DF-194F2A3DDFA9}">
      <dgm:prSet phldrT="[Texto]"/>
      <dgm:spPr/>
      <dgm:t>
        <a:bodyPr/>
        <a:lstStyle/>
        <a:p>
          <a:pPr algn="ctr"/>
          <a:r>
            <a:rPr lang="es-ES_tradnl" b="1" dirty="0" smtClean="0"/>
            <a:t>Seguridad social</a:t>
          </a:r>
          <a:endParaRPr lang="en-US" dirty="0"/>
        </a:p>
      </dgm:t>
    </dgm:pt>
    <dgm:pt modelId="{FCE06887-F394-4520-9AC5-5FCDD0E27D8F}" type="parTrans" cxnId="{D19CCECF-B7F7-425C-BF7C-A4FB87757A3D}">
      <dgm:prSet/>
      <dgm:spPr/>
      <dgm:t>
        <a:bodyPr/>
        <a:lstStyle/>
        <a:p>
          <a:endParaRPr lang="en-US"/>
        </a:p>
      </dgm:t>
    </dgm:pt>
    <dgm:pt modelId="{93FEAA0B-01C6-4FEF-9E0F-619886E25CA4}" type="sibTrans" cxnId="{D19CCECF-B7F7-425C-BF7C-A4FB87757A3D}">
      <dgm:prSet/>
      <dgm:spPr/>
      <dgm:t>
        <a:bodyPr/>
        <a:lstStyle/>
        <a:p>
          <a:endParaRPr lang="en-US"/>
        </a:p>
      </dgm:t>
    </dgm:pt>
    <dgm:pt modelId="{3610F7F2-89A5-47AC-94A0-2B8FDC12F8C5}">
      <dgm:prSet phldrT="[Texto]"/>
      <dgm:spPr/>
      <dgm:t>
        <a:bodyPr/>
        <a:lstStyle/>
        <a:p>
          <a:pPr algn="ctr"/>
          <a:r>
            <a:rPr lang="es-ES_tradnl" b="1" dirty="0" smtClean="0"/>
            <a:t>Pobreza</a:t>
          </a:r>
          <a:endParaRPr lang="en-US" dirty="0"/>
        </a:p>
      </dgm:t>
    </dgm:pt>
    <dgm:pt modelId="{A8666D9C-1AF6-41A7-A7D6-80809A067F1B}" type="parTrans" cxnId="{1D5BB8D8-4609-4558-90C0-D3B2CC39D8D4}">
      <dgm:prSet/>
      <dgm:spPr/>
      <dgm:t>
        <a:bodyPr/>
        <a:lstStyle/>
        <a:p>
          <a:endParaRPr lang="en-US"/>
        </a:p>
      </dgm:t>
    </dgm:pt>
    <dgm:pt modelId="{F48D3733-8999-4CFF-886C-E36B371CA9FA}" type="sibTrans" cxnId="{1D5BB8D8-4609-4558-90C0-D3B2CC39D8D4}">
      <dgm:prSet/>
      <dgm:spPr/>
      <dgm:t>
        <a:bodyPr/>
        <a:lstStyle/>
        <a:p>
          <a:endParaRPr lang="en-US"/>
        </a:p>
      </dgm:t>
    </dgm:pt>
    <dgm:pt modelId="{F95CEDAF-0CD5-43C5-9889-85E80827C088}">
      <dgm:prSet phldrT="[Texto]"/>
      <dgm:spPr/>
      <dgm:t>
        <a:bodyPr/>
        <a:lstStyle/>
        <a:p>
          <a:pPr algn="ctr"/>
          <a:r>
            <a:rPr lang="es-ES_tradnl" b="1" dirty="0" smtClean="0"/>
            <a:t>Mujeres rurales</a:t>
          </a:r>
          <a:endParaRPr lang="en-US" dirty="0"/>
        </a:p>
      </dgm:t>
    </dgm:pt>
    <dgm:pt modelId="{47BCD4AA-5025-439D-9221-8DC41161A4E0}" type="parTrans" cxnId="{2E360AD2-8F35-4A6C-9C90-B584065C8B11}">
      <dgm:prSet/>
      <dgm:spPr/>
      <dgm:t>
        <a:bodyPr/>
        <a:lstStyle/>
        <a:p>
          <a:endParaRPr lang="en-US"/>
        </a:p>
      </dgm:t>
    </dgm:pt>
    <dgm:pt modelId="{1BE4CEE1-EED1-4577-8AE5-952D500EB08C}" type="sibTrans" cxnId="{2E360AD2-8F35-4A6C-9C90-B584065C8B11}">
      <dgm:prSet/>
      <dgm:spPr/>
      <dgm:t>
        <a:bodyPr/>
        <a:lstStyle/>
        <a:p>
          <a:endParaRPr lang="en-US"/>
        </a:p>
      </dgm:t>
    </dgm:pt>
    <dgm:pt modelId="{B70E52C2-8E24-46ED-AEF3-8EE43939691D}">
      <dgm:prSet phldrT="[Texto]"/>
      <dgm:spPr/>
      <dgm:t>
        <a:bodyPr/>
        <a:lstStyle/>
        <a:p>
          <a:pPr algn="ctr"/>
          <a:r>
            <a:rPr lang="es-ES_tradnl" b="1" dirty="0" smtClean="0"/>
            <a:t>Acceso a servicios de salud</a:t>
          </a:r>
          <a:endParaRPr lang="en-US" dirty="0"/>
        </a:p>
      </dgm:t>
    </dgm:pt>
    <dgm:pt modelId="{BE1158A7-9B7D-4491-8087-2E739636863D}" type="parTrans" cxnId="{D093E9E6-DA2A-4EEE-AA04-7963149F5D91}">
      <dgm:prSet/>
      <dgm:spPr/>
      <dgm:t>
        <a:bodyPr/>
        <a:lstStyle/>
        <a:p>
          <a:endParaRPr lang="en-US"/>
        </a:p>
      </dgm:t>
    </dgm:pt>
    <dgm:pt modelId="{8DFBE443-3E5C-4061-92FA-F23A414AAA35}" type="sibTrans" cxnId="{D093E9E6-DA2A-4EEE-AA04-7963149F5D91}">
      <dgm:prSet/>
      <dgm:spPr/>
      <dgm:t>
        <a:bodyPr/>
        <a:lstStyle/>
        <a:p>
          <a:endParaRPr lang="en-US"/>
        </a:p>
      </dgm:t>
    </dgm:pt>
    <dgm:pt modelId="{8F466599-1813-41DE-AAA4-DF3EB70E94C2}">
      <dgm:prSet phldrT="[Texto]"/>
      <dgm:spPr/>
      <dgm:t>
        <a:bodyPr/>
        <a:lstStyle/>
        <a:p>
          <a:pPr algn="ctr"/>
          <a:r>
            <a:rPr lang="es-ES_tradnl" b="1" dirty="0" smtClean="0"/>
            <a:t>Seguridad alimentaria</a:t>
          </a:r>
          <a:endParaRPr lang="en-US" dirty="0"/>
        </a:p>
      </dgm:t>
    </dgm:pt>
    <dgm:pt modelId="{E8E44F1B-D022-40B2-96A7-99A8DE5A5782}" type="parTrans" cxnId="{F4DE479E-E44C-4B0C-BEF4-42AF8903B01A}">
      <dgm:prSet/>
      <dgm:spPr/>
      <dgm:t>
        <a:bodyPr/>
        <a:lstStyle/>
        <a:p>
          <a:endParaRPr lang="en-US"/>
        </a:p>
      </dgm:t>
    </dgm:pt>
    <dgm:pt modelId="{E4CA15E6-2960-4BB9-BDD4-6963990506A3}" type="sibTrans" cxnId="{F4DE479E-E44C-4B0C-BEF4-42AF8903B01A}">
      <dgm:prSet/>
      <dgm:spPr/>
      <dgm:t>
        <a:bodyPr/>
        <a:lstStyle/>
        <a:p>
          <a:endParaRPr lang="en-US"/>
        </a:p>
      </dgm:t>
    </dgm:pt>
    <dgm:pt modelId="{18082C1F-6DB0-4AF1-B1D7-D746DCE322F7}">
      <dgm:prSet phldrT="[Texto]"/>
      <dgm:spPr/>
      <dgm:t>
        <a:bodyPr/>
        <a:lstStyle/>
        <a:p>
          <a:pPr algn="ctr"/>
          <a:r>
            <a:rPr lang="es-ES_tradnl" b="1" dirty="0" smtClean="0"/>
            <a:t>Vivienda y habitabilidad rural</a:t>
          </a:r>
          <a:endParaRPr lang="en-US" dirty="0"/>
        </a:p>
      </dgm:t>
    </dgm:pt>
    <dgm:pt modelId="{C1D2E1D7-51FE-4D93-B7D6-A5E2FA3E0BF1}" type="parTrans" cxnId="{3DA01728-8F37-4FB2-8B4B-B44DB9316DA9}">
      <dgm:prSet/>
      <dgm:spPr/>
      <dgm:t>
        <a:bodyPr/>
        <a:lstStyle/>
        <a:p>
          <a:endParaRPr lang="en-US"/>
        </a:p>
      </dgm:t>
    </dgm:pt>
    <dgm:pt modelId="{CE3A6176-19DC-48EB-BEC8-B53FCB8F116F}" type="sibTrans" cxnId="{3DA01728-8F37-4FB2-8B4B-B44DB9316DA9}">
      <dgm:prSet/>
      <dgm:spPr/>
      <dgm:t>
        <a:bodyPr/>
        <a:lstStyle/>
        <a:p>
          <a:endParaRPr lang="en-US"/>
        </a:p>
      </dgm:t>
    </dgm:pt>
    <dgm:pt modelId="{55EE43B1-0AFA-4F42-80E0-FC45F60806BE}">
      <dgm:prSet phldrT="[Texto]"/>
      <dgm:spPr/>
      <dgm:t>
        <a:bodyPr/>
        <a:lstStyle/>
        <a:p>
          <a:pPr algn="ctr"/>
          <a:r>
            <a:rPr lang="es-ES_tradnl" b="1" dirty="0" smtClean="0"/>
            <a:t>Servicios públicos</a:t>
          </a:r>
          <a:endParaRPr lang="en-US" dirty="0"/>
        </a:p>
      </dgm:t>
    </dgm:pt>
    <dgm:pt modelId="{011528CA-7856-4EE4-8A91-3C7B451E75E3}" type="parTrans" cxnId="{06FF52A3-AF1F-4912-B10B-0B06932ABACA}">
      <dgm:prSet/>
      <dgm:spPr/>
      <dgm:t>
        <a:bodyPr/>
        <a:lstStyle/>
        <a:p>
          <a:endParaRPr lang="en-US"/>
        </a:p>
      </dgm:t>
    </dgm:pt>
    <dgm:pt modelId="{05B8F915-F93F-4570-B5D0-B3989E2FDF6B}" type="sibTrans" cxnId="{06FF52A3-AF1F-4912-B10B-0B06932ABACA}">
      <dgm:prSet/>
      <dgm:spPr/>
      <dgm:t>
        <a:bodyPr/>
        <a:lstStyle/>
        <a:p>
          <a:endParaRPr lang="en-US"/>
        </a:p>
      </dgm:t>
    </dgm:pt>
    <dgm:pt modelId="{6D3AB870-613D-445B-B671-3E1561C4E6C2}">
      <dgm:prSet custT="1"/>
      <dgm:spPr/>
      <dgm:t>
        <a:bodyPr/>
        <a:lstStyle/>
        <a:p>
          <a:pPr algn="just"/>
          <a:r>
            <a:rPr lang="es-ES_tradnl" sz="700" dirty="0" smtClean="0">
              <a:latin typeface="Verdana" pitchFamily="34" charset="0"/>
              <a:ea typeface="Verdana" pitchFamily="34" charset="0"/>
              <a:cs typeface="Verdana" pitchFamily="34" charset="0"/>
            </a:rPr>
            <a:t>Este mercado se caracteriza por los empleos de baja calidad (cuenta propia, jornaleros, trabajadores familiares sin remuneración), inestabilidad laboral y/o estacionalidad del empleo e ingresos precarios.</a:t>
          </a:r>
          <a:endParaRPr lang="en-US" sz="700" dirty="0">
            <a:latin typeface="Verdana" pitchFamily="34" charset="0"/>
            <a:ea typeface="Verdana" pitchFamily="34" charset="0"/>
            <a:cs typeface="Verdana" pitchFamily="34" charset="0"/>
          </a:endParaRPr>
        </a:p>
      </dgm:t>
    </dgm:pt>
    <dgm:pt modelId="{224E2A9D-C685-46D1-A873-C597FCEC40EF}" type="parTrans" cxnId="{C8167085-A2CF-4636-8343-9691A901929D}">
      <dgm:prSet/>
      <dgm:spPr/>
      <dgm:t>
        <a:bodyPr/>
        <a:lstStyle/>
        <a:p>
          <a:endParaRPr lang="en-US"/>
        </a:p>
      </dgm:t>
    </dgm:pt>
    <dgm:pt modelId="{10E68EA6-78EF-4C5D-B4E8-911CCC694217}" type="sibTrans" cxnId="{C8167085-A2CF-4636-8343-9691A901929D}">
      <dgm:prSet/>
      <dgm:spPr/>
      <dgm:t>
        <a:bodyPr/>
        <a:lstStyle/>
        <a:p>
          <a:endParaRPr lang="en-US"/>
        </a:p>
      </dgm:t>
    </dgm:pt>
    <dgm:pt modelId="{0F778E5C-D083-4813-99AE-678441B91644}">
      <dgm:prSet custT="1"/>
      <dgm:spPr/>
      <dgm:t>
        <a:bodyPr/>
        <a:lstStyle/>
        <a:p>
          <a:pPr algn="just"/>
          <a:r>
            <a:rPr lang="es-ES_tradnl" sz="700" dirty="0" smtClean="0">
              <a:latin typeface="Verdana" pitchFamily="34" charset="0"/>
              <a:ea typeface="Verdana" pitchFamily="34" charset="0"/>
              <a:cs typeface="Verdana" pitchFamily="34" charset="0"/>
            </a:rPr>
            <a:t>“La situación de los empleos rurales, como estacionalidad, y mayor proporción en cuenta propia se traducen en una ruptura del sistema de protección social, especialmente seguridad social, al estar condicionado por el empleo formal” (DNP, 2014, p. 11).</a:t>
          </a:r>
          <a:endParaRPr lang="en-US" sz="700" dirty="0">
            <a:latin typeface="Verdana" pitchFamily="34" charset="0"/>
            <a:ea typeface="Verdana" pitchFamily="34" charset="0"/>
            <a:cs typeface="Verdana" pitchFamily="34" charset="0"/>
          </a:endParaRPr>
        </a:p>
      </dgm:t>
    </dgm:pt>
    <dgm:pt modelId="{0E627C4A-4B7C-416C-A454-965236302986}" type="parTrans" cxnId="{EA551750-02D4-465C-8824-96AC83495230}">
      <dgm:prSet/>
      <dgm:spPr/>
      <dgm:t>
        <a:bodyPr/>
        <a:lstStyle/>
        <a:p>
          <a:endParaRPr lang="en-US"/>
        </a:p>
      </dgm:t>
    </dgm:pt>
    <dgm:pt modelId="{BCB8A5A9-32B5-4DD4-BC4D-0244A2AF86CE}" type="sibTrans" cxnId="{EA551750-02D4-465C-8824-96AC83495230}">
      <dgm:prSet/>
      <dgm:spPr/>
      <dgm:t>
        <a:bodyPr/>
        <a:lstStyle/>
        <a:p>
          <a:endParaRPr lang="en-US"/>
        </a:p>
      </dgm:t>
    </dgm:pt>
    <dgm:pt modelId="{0DBCE1AF-B128-4AA4-807B-7F25CF1E07A4}">
      <dgm:prSet custT="1"/>
      <dgm:spPr/>
      <dgm:t>
        <a:bodyPr/>
        <a:lstStyle/>
        <a:p>
          <a:pPr algn="just"/>
          <a:r>
            <a:rPr lang="es-ES_tradnl" sz="600" dirty="0" smtClean="0">
              <a:latin typeface="Verdana" pitchFamily="34" charset="0"/>
              <a:ea typeface="Verdana" pitchFamily="34" charset="0"/>
              <a:cs typeface="Verdana" pitchFamily="34" charset="0"/>
            </a:rPr>
            <a:t>Más del 90% de la población rural es pobre, sumado a un mercado laboral ineficiente con fuertes restricciones en términos de ingresos, calidad del empleo y bajas capacidades de acumular activos productivos. Se hace necesario que el objetivo de la política social para la zona rural vaya más allá de la superación de pobreza e inclusión social, abordando un universo más ambicioso, casi universal, ligado a un política económica para la generación de ingresos que permita simultáneamente la inclusión productiva de esta población.</a:t>
          </a:r>
          <a:endParaRPr lang="en-US" sz="600" dirty="0">
            <a:latin typeface="Verdana" pitchFamily="34" charset="0"/>
            <a:ea typeface="Verdana" pitchFamily="34" charset="0"/>
            <a:cs typeface="Verdana" pitchFamily="34" charset="0"/>
          </a:endParaRPr>
        </a:p>
      </dgm:t>
    </dgm:pt>
    <dgm:pt modelId="{0B1F7C03-9A27-4963-BF64-A8329275DC6B}" type="parTrans" cxnId="{98440FAA-A94E-4A4B-BBB6-D01B56F85842}">
      <dgm:prSet/>
      <dgm:spPr/>
      <dgm:t>
        <a:bodyPr/>
        <a:lstStyle/>
        <a:p>
          <a:endParaRPr lang="en-US"/>
        </a:p>
      </dgm:t>
    </dgm:pt>
    <dgm:pt modelId="{E37A2E57-997A-4A8F-B7F1-08EEF180BB79}" type="sibTrans" cxnId="{98440FAA-A94E-4A4B-BBB6-D01B56F85842}">
      <dgm:prSet/>
      <dgm:spPr/>
      <dgm:t>
        <a:bodyPr/>
        <a:lstStyle/>
        <a:p>
          <a:endParaRPr lang="en-US"/>
        </a:p>
      </dgm:t>
    </dgm:pt>
    <dgm:pt modelId="{4AE958AC-1017-4587-8C5D-618F89EF9E46}">
      <dgm:prSet custT="1"/>
      <dgm:spPr/>
      <dgm:t>
        <a:bodyPr/>
        <a:lstStyle/>
        <a:p>
          <a:pPr algn="just"/>
          <a:r>
            <a:rPr lang="es-ES_tradnl" sz="700" dirty="0" smtClean="0">
              <a:latin typeface="Verdana" pitchFamily="34" charset="0"/>
              <a:ea typeface="Verdana" pitchFamily="34" charset="0"/>
              <a:cs typeface="Verdana" pitchFamily="34" charset="0"/>
            </a:rPr>
            <a:t>La problemática rural se da en el acceso y uso de los servicios de salud. Las brechas más amplias se pueden observar en las variables de servicios públicos y vivienda, seguidas por las variables directamente relacionados con la niñez y la juventud (inasistencia escolar, bajo logro educativo, trabajo infantil y rezago escolar). </a:t>
          </a:r>
          <a:endParaRPr lang="en-US" sz="700" dirty="0">
            <a:latin typeface="Verdana" pitchFamily="34" charset="0"/>
            <a:ea typeface="Verdana" pitchFamily="34" charset="0"/>
            <a:cs typeface="Verdana" pitchFamily="34" charset="0"/>
          </a:endParaRPr>
        </a:p>
      </dgm:t>
    </dgm:pt>
    <dgm:pt modelId="{35C7B8AB-9877-4EB2-8054-C8501D4E3969}" type="parTrans" cxnId="{2811B1B5-9108-4238-9E02-95958667EADC}">
      <dgm:prSet/>
      <dgm:spPr/>
      <dgm:t>
        <a:bodyPr/>
        <a:lstStyle/>
        <a:p>
          <a:endParaRPr lang="en-US"/>
        </a:p>
      </dgm:t>
    </dgm:pt>
    <dgm:pt modelId="{CCDDF054-E8B0-4481-9E4F-8F167D3CA0DE}" type="sibTrans" cxnId="{2811B1B5-9108-4238-9E02-95958667EADC}">
      <dgm:prSet/>
      <dgm:spPr/>
      <dgm:t>
        <a:bodyPr/>
        <a:lstStyle/>
        <a:p>
          <a:endParaRPr lang="en-US"/>
        </a:p>
      </dgm:t>
    </dgm:pt>
    <dgm:pt modelId="{B2620804-BE44-4026-AF71-BCACAE2A28E8}">
      <dgm:prSet custT="1"/>
      <dgm:spPr/>
      <dgm:t>
        <a:bodyPr/>
        <a:lstStyle/>
        <a:p>
          <a:pPr algn="just"/>
          <a:r>
            <a:rPr lang="es-ES_tradnl" sz="700" dirty="0" smtClean="0">
              <a:latin typeface="Verdana" pitchFamily="34" charset="0"/>
              <a:ea typeface="Verdana" pitchFamily="34" charset="0"/>
              <a:cs typeface="Verdana" pitchFamily="34" charset="0"/>
            </a:rPr>
            <a:t>En este sentido, no solo la pobreza es más alta sino que los pobres de la zona rural están en peores condiciones que los pobres de la zona urbana, y están más lejos de superar su condición. </a:t>
          </a:r>
          <a:endParaRPr lang="en-US" sz="700" dirty="0">
            <a:latin typeface="Verdana" pitchFamily="34" charset="0"/>
            <a:ea typeface="Verdana" pitchFamily="34" charset="0"/>
            <a:cs typeface="Verdana" pitchFamily="34" charset="0"/>
          </a:endParaRPr>
        </a:p>
      </dgm:t>
    </dgm:pt>
    <dgm:pt modelId="{B3226C45-56FD-41FC-B306-E977C639E33E}" type="parTrans" cxnId="{CB9AA588-DCFA-4A42-9063-1C4BDA4B10CA}">
      <dgm:prSet/>
      <dgm:spPr/>
      <dgm:t>
        <a:bodyPr/>
        <a:lstStyle/>
        <a:p>
          <a:endParaRPr lang="en-US"/>
        </a:p>
      </dgm:t>
    </dgm:pt>
    <dgm:pt modelId="{70AB1F07-CD4D-41BC-BDB2-F3DCF4EC86AF}" type="sibTrans" cxnId="{CB9AA588-DCFA-4A42-9063-1C4BDA4B10CA}">
      <dgm:prSet/>
      <dgm:spPr/>
      <dgm:t>
        <a:bodyPr/>
        <a:lstStyle/>
        <a:p>
          <a:endParaRPr lang="en-US"/>
        </a:p>
      </dgm:t>
    </dgm:pt>
    <dgm:pt modelId="{D6A07218-D340-4BB9-A373-E502BEB2B77E}">
      <dgm:prSet custT="1"/>
      <dgm:spPr/>
      <dgm:t>
        <a:bodyPr/>
        <a:lstStyle/>
        <a:p>
          <a:pPr algn="just"/>
          <a:r>
            <a:rPr lang="es-ES_tradnl" sz="700" dirty="0" smtClean="0">
              <a:latin typeface="Verdana" pitchFamily="34" charset="0"/>
              <a:ea typeface="Verdana" pitchFamily="34" charset="0"/>
              <a:cs typeface="Verdana" pitchFamily="34" charset="0"/>
            </a:rPr>
            <a:t>La línea de pobreza extrema basada en el costo de una canasta básica de alimentos refleja indirectamente la crítica situación de inseguridad alimentaria que vive la zona rural. </a:t>
          </a:r>
          <a:endParaRPr lang="en-US" sz="700" dirty="0">
            <a:latin typeface="Verdana" pitchFamily="34" charset="0"/>
            <a:ea typeface="Verdana" pitchFamily="34" charset="0"/>
            <a:cs typeface="Verdana" pitchFamily="34" charset="0"/>
          </a:endParaRPr>
        </a:p>
      </dgm:t>
    </dgm:pt>
    <dgm:pt modelId="{BA290D3D-8CE5-480A-BFD0-851C6FBA5C7D}" type="parTrans" cxnId="{5B5B6F55-85DC-4B2F-8AB0-6E93584FC7F2}">
      <dgm:prSet/>
      <dgm:spPr/>
      <dgm:t>
        <a:bodyPr/>
        <a:lstStyle/>
        <a:p>
          <a:endParaRPr lang="en-US"/>
        </a:p>
      </dgm:t>
    </dgm:pt>
    <dgm:pt modelId="{CDBACD60-5376-40C5-9F36-8C92688456AD}" type="sibTrans" cxnId="{5B5B6F55-85DC-4B2F-8AB0-6E93584FC7F2}">
      <dgm:prSet/>
      <dgm:spPr/>
      <dgm:t>
        <a:bodyPr/>
        <a:lstStyle/>
        <a:p>
          <a:endParaRPr lang="en-US"/>
        </a:p>
      </dgm:t>
    </dgm:pt>
    <dgm:pt modelId="{11EE3A24-A859-4460-8D20-A9B59D6681BB}">
      <dgm:prSet custT="1"/>
      <dgm:spPr/>
      <dgm:t>
        <a:bodyPr/>
        <a:lstStyle/>
        <a:p>
          <a:r>
            <a:rPr lang="es-ES_tradnl" sz="700" dirty="0" smtClean="0">
              <a:latin typeface="Verdana" pitchFamily="34" charset="0"/>
              <a:ea typeface="Verdana" pitchFamily="34" charset="0"/>
              <a:cs typeface="Verdana" pitchFamily="34" charset="0"/>
            </a:rPr>
            <a:t>Variables como: cobertura en zona rural alcanzaba el 60%, material de los pisos el 18%, eliminación de excretas el 27%, es decir que los hogares rurales no cuentan con un sistema adecuado de vivienda.</a:t>
          </a:r>
          <a:endParaRPr lang="en-US" sz="700" dirty="0">
            <a:latin typeface="Verdana" pitchFamily="34" charset="0"/>
            <a:ea typeface="Verdana" pitchFamily="34" charset="0"/>
            <a:cs typeface="Verdana" pitchFamily="34" charset="0"/>
          </a:endParaRPr>
        </a:p>
      </dgm:t>
    </dgm:pt>
    <dgm:pt modelId="{722D5C9A-70D4-4DCA-9E5F-4F8E8EB70662}" type="parTrans" cxnId="{4407D662-DE63-4B6E-A535-BB81A2765E45}">
      <dgm:prSet/>
      <dgm:spPr/>
      <dgm:t>
        <a:bodyPr/>
        <a:lstStyle/>
        <a:p>
          <a:endParaRPr lang="en-US"/>
        </a:p>
      </dgm:t>
    </dgm:pt>
    <dgm:pt modelId="{AA35EEED-71CF-44A3-9F9C-6344993E5B52}" type="sibTrans" cxnId="{4407D662-DE63-4B6E-A535-BB81A2765E45}">
      <dgm:prSet/>
      <dgm:spPr/>
      <dgm:t>
        <a:bodyPr/>
        <a:lstStyle/>
        <a:p>
          <a:endParaRPr lang="en-US"/>
        </a:p>
      </dgm:t>
    </dgm:pt>
    <dgm:pt modelId="{0A883A1E-00ED-4217-AFC2-CAA48E8D71D5}">
      <dgm:prSet/>
      <dgm:spPr/>
      <dgm:t>
        <a:bodyPr/>
        <a:lstStyle/>
        <a:p>
          <a:pPr algn="just"/>
          <a:r>
            <a:rPr lang="es-ES_tradnl" dirty="0" smtClean="0">
              <a:latin typeface="Verdana" pitchFamily="34" charset="0"/>
              <a:ea typeface="Verdana" pitchFamily="34" charset="0"/>
              <a:cs typeface="Verdana" pitchFamily="34" charset="0"/>
            </a:rPr>
            <a:t>La baja cobertura en servicios públicos es igualmente crítica no solo por las grandes brechas urbano-rurales, sino por su valor intrínseco como derechos fundamentales; como el acceso al agua potable, variable con la mayor diferencia entre hogares privados urbanos vs hogares privados rurales. Las brechas en acceso a acueducto y alcantarillado son alarmantemente altas y además no parecen haberse cerrado en el tiempo. </a:t>
          </a:r>
          <a:endParaRPr lang="en-US" dirty="0">
            <a:latin typeface="Verdana" pitchFamily="34" charset="0"/>
            <a:ea typeface="Verdana" pitchFamily="34" charset="0"/>
            <a:cs typeface="Verdana" pitchFamily="34" charset="0"/>
          </a:endParaRPr>
        </a:p>
      </dgm:t>
    </dgm:pt>
    <dgm:pt modelId="{2C6B4224-C6D5-4B72-9233-E33159A4DB29}" type="parTrans" cxnId="{7693F0FC-BAD8-4B18-8C08-2EDD9E987D78}">
      <dgm:prSet/>
      <dgm:spPr/>
      <dgm:t>
        <a:bodyPr/>
        <a:lstStyle/>
        <a:p>
          <a:endParaRPr lang="en-US"/>
        </a:p>
      </dgm:t>
    </dgm:pt>
    <dgm:pt modelId="{3D7B32B4-0177-434B-B25F-88DC301A3258}" type="sibTrans" cxnId="{7693F0FC-BAD8-4B18-8C08-2EDD9E987D78}">
      <dgm:prSet/>
      <dgm:spPr/>
      <dgm:t>
        <a:bodyPr/>
        <a:lstStyle/>
        <a:p>
          <a:endParaRPr lang="en-US"/>
        </a:p>
      </dgm:t>
    </dgm:pt>
    <dgm:pt modelId="{E5CB3226-8FBB-4988-B5CB-279FED092851}">
      <dgm:prSet custT="1"/>
      <dgm:spPr/>
      <dgm:t>
        <a:bodyPr/>
        <a:lstStyle/>
        <a:p>
          <a:r>
            <a:rPr lang="es-ES_tradnl" sz="700" dirty="0" smtClean="0">
              <a:latin typeface="Verdana" panose="020B0604030504040204" pitchFamily="34" charset="0"/>
              <a:ea typeface="Verdana" panose="020B0604030504040204" pitchFamily="34" charset="0"/>
              <a:cs typeface="Verdana" panose="020B0604030504040204" pitchFamily="34" charset="0"/>
            </a:rPr>
            <a:t>Las mujeres rurales tienen en promedio menores ingresos, la tasa de participación en el mercado laboral es más baja y dedican un alto porcentaje de su tiempo a las labores del hogar que no son remuneradas. </a:t>
          </a:r>
          <a:endParaRPr lang="en-US" sz="700" dirty="0">
            <a:latin typeface="Verdana" panose="020B0604030504040204" pitchFamily="34" charset="0"/>
            <a:ea typeface="Verdana" panose="020B0604030504040204" pitchFamily="34" charset="0"/>
            <a:cs typeface="Verdana" panose="020B0604030504040204" pitchFamily="34" charset="0"/>
          </a:endParaRPr>
        </a:p>
      </dgm:t>
    </dgm:pt>
    <dgm:pt modelId="{1337B587-EC74-468F-B89E-31722954518C}" type="parTrans" cxnId="{E858E17D-D974-427B-8C52-2A22E49FE291}">
      <dgm:prSet/>
      <dgm:spPr/>
      <dgm:t>
        <a:bodyPr/>
        <a:lstStyle/>
        <a:p>
          <a:endParaRPr lang="en-US"/>
        </a:p>
      </dgm:t>
    </dgm:pt>
    <dgm:pt modelId="{0F7FCA7C-FDD0-4573-A2B8-F643D8CFB26A}" type="sibTrans" cxnId="{E858E17D-D974-427B-8C52-2A22E49FE291}">
      <dgm:prSet/>
      <dgm:spPr/>
      <dgm:t>
        <a:bodyPr/>
        <a:lstStyle/>
        <a:p>
          <a:endParaRPr lang="en-US"/>
        </a:p>
      </dgm:t>
    </dgm:pt>
    <dgm:pt modelId="{9D8A03FA-917D-43DE-B615-18B0F397C604}">
      <dgm:prSet custT="1"/>
      <dgm:spPr/>
      <dgm:t>
        <a:bodyPr/>
        <a:lstStyle/>
        <a:p>
          <a:r>
            <a:rPr lang="es-CO" sz="700" dirty="0" smtClean="0">
              <a:latin typeface="Verdana" panose="020B0604030504040204" pitchFamily="34" charset="0"/>
              <a:ea typeface="Verdana" panose="020B0604030504040204" pitchFamily="34" charset="0"/>
              <a:cs typeface="Verdana" panose="020B0604030504040204" pitchFamily="34" charset="0"/>
            </a:rPr>
            <a:t>El alto número de embarazos en adolescentes rurales causa una mayor inactividad de las jóvenes y una persistente discriminación social” (DNP, 2014, p. 30).</a:t>
          </a:r>
          <a:endParaRPr lang="en-US" sz="700" dirty="0">
            <a:latin typeface="Verdana" panose="020B0604030504040204" pitchFamily="34" charset="0"/>
            <a:ea typeface="Verdana" panose="020B0604030504040204" pitchFamily="34" charset="0"/>
            <a:cs typeface="Verdana" panose="020B0604030504040204" pitchFamily="34" charset="0"/>
          </a:endParaRPr>
        </a:p>
      </dgm:t>
    </dgm:pt>
    <dgm:pt modelId="{CDD34EB4-7EA5-47ED-B215-C2841A38F541}" type="parTrans" cxnId="{58E8D116-71B1-421E-B06F-C170788C69BF}">
      <dgm:prSet/>
      <dgm:spPr/>
      <dgm:t>
        <a:bodyPr/>
        <a:lstStyle/>
        <a:p>
          <a:endParaRPr lang="en-US"/>
        </a:p>
      </dgm:t>
    </dgm:pt>
    <dgm:pt modelId="{D34BE98B-FE12-481C-BB2E-13953DA1A48D}" type="sibTrans" cxnId="{58E8D116-71B1-421E-B06F-C170788C69BF}">
      <dgm:prSet/>
      <dgm:spPr/>
      <dgm:t>
        <a:bodyPr/>
        <a:lstStyle/>
        <a:p>
          <a:endParaRPr lang="en-US"/>
        </a:p>
      </dgm:t>
    </dgm:pt>
    <dgm:pt modelId="{9D91D8C2-F5BC-42F2-A3A6-9F91A4C9458E}" type="pres">
      <dgm:prSet presAssocID="{B26E02AE-29FF-4BE1-8619-D7C7E1C737CD}" presName="diagram" presStyleCnt="0">
        <dgm:presLayoutVars>
          <dgm:dir/>
          <dgm:animLvl val="lvl"/>
          <dgm:resizeHandles val="exact"/>
        </dgm:presLayoutVars>
      </dgm:prSet>
      <dgm:spPr/>
    </dgm:pt>
    <dgm:pt modelId="{B9CC35D9-21F2-4CD4-867A-78265D1D706F}" type="pres">
      <dgm:prSet presAssocID="{EA77D86C-A1C1-4345-838D-778A77D23CA3}" presName="compNode" presStyleCnt="0"/>
      <dgm:spPr/>
    </dgm:pt>
    <dgm:pt modelId="{4ED9DE50-5816-4F1D-BD11-B36ADF398F80}" type="pres">
      <dgm:prSet presAssocID="{EA77D86C-A1C1-4345-838D-778A77D23CA3}" presName="childRect" presStyleLbl="bgAcc1" presStyleIdx="0" presStyleCnt="8" custScaleX="100020">
        <dgm:presLayoutVars>
          <dgm:bulletEnabled val="1"/>
        </dgm:presLayoutVars>
      </dgm:prSet>
      <dgm:spPr/>
      <dgm:t>
        <a:bodyPr/>
        <a:lstStyle/>
        <a:p>
          <a:endParaRPr lang="en-US"/>
        </a:p>
      </dgm:t>
    </dgm:pt>
    <dgm:pt modelId="{B39EBA72-DB66-48D4-A964-2B8037B34636}" type="pres">
      <dgm:prSet presAssocID="{EA77D86C-A1C1-4345-838D-778A77D23CA3}" presName="parentText" presStyleLbl="node1" presStyleIdx="0" presStyleCnt="0">
        <dgm:presLayoutVars>
          <dgm:chMax val="0"/>
          <dgm:bulletEnabled val="1"/>
        </dgm:presLayoutVars>
      </dgm:prSet>
      <dgm:spPr/>
      <dgm:t>
        <a:bodyPr/>
        <a:lstStyle/>
        <a:p>
          <a:endParaRPr lang="en-US"/>
        </a:p>
      </dgm:t>
    </dgm:pt>
    <dgm:pt modelId="{27B1824A-A07B-461B-B954-8191D3B05DB1}" type="pres">
      <dgm:prSet presAssocID="{EA77D86C-A1C1-4345-838D-778A77D23CA3}" presName="parentRect" presStyleLbl="alignNode1" presStyleIdx="0" presStyleCnt="8"/>
      <dgm:spPr/>
      <dgm:t>
        <a:bodyPr/>
        <a:lstStyle/>
        <a:p>
          <a:endParaRPr lang="en-US"/>
        </a:p>
      </dgm:t>
    </dgm:pt>
    <dgm:pt modelId="{516D0AFA-B566-4BC8-85C4-65905F3FC34E}" type="pres">
      <dgm:prSet presAssocID="{EA77D86C-A1C1-4345-838D-778A77D23CA3}" presName="adorn" presStyleLbl="fgAccFollowNode1" presStyleIdx="0" presStyleCnt="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dgm:spPr>
    </dgm:pt>
    <dgm:pt modelId="{177FF4F9-2D3F-4D28-952D-0126A1E0AE96}" type="pres">
      <dgm:prSet presAssocID="{45291655-463D-403B-AD14-8B9024AE642C}" presName="sibTrans" presStyleLbl="sibTrans2D1" presStyleIdx="0" presStyleCnt="0"/>
      <dgm:spPr/>
      <dgm:t>
        <a:bodyPr/>
        <a:lstStyle/>
        <a:p>
          <a:endParaRPr lang="en-US"/>
        </a:p>
      </dgm:t>
    </dgm:pt>
    <dgm:pt modelId="{7DE0DC5A-EBB7-49D3-B7F7-05C2E8C60E77}" type="pres">
      <dgm:prSet presAssocID="{48026B6C-9DF2-424B-85DF-194F2A3DDFA9}" presName="compNode" presStyleCnt="0"/>
      <dgm:spPr/>
    </dgm:pt>
    <dgm:pt modelId="{2F479054-D499-4282-BB32-BCA7DF2C52CC}" type="pres">
      <dgm:prSet presAssocID="{48026B6C-9DF2-424B-85DF-194F2A3DDFA9}" presName="childRect" presStyleLbl="bgAcc1" presStyleIdx="1" presStyleCnt="8">
        <dgm:presLayoutVars>
          <dgm:bulletEnabled val="1"/>
        </dgm:presLayoutVars>
      </dgm:prSet>
      <dgm:spPr/>
      <dgm:t>
        <a:bodyPr/>
        <a:lstStyle/>
        <a:p>
          <a:endParaRPr lang="en-US"/>
        </a:p>
      </dgm:t>
    </dgm:pt>
    <dgm:pt modelId="{D392247E-D4FD-43C0-96E1-A05528585023}" type="pres">
      <dgm:prSet presAssocID="{48026B6C-9DF2-424B-85DF-194F2A3DDFA9}" presName="parentText" presStyleLbl="node1" presStyleIdx="0" presStyleCnt="0">
        <dgm:presLayoutVars>
          <dgm:chMax val="0"/>
          <dgm:bulletEnabled val="1"/>
        </dgm:presLayoutVars>
      </dgm:prSet>
      <dgm:spPr/>
      <dgm:t>
        <a:bodyPr/>
        <a:lstStyle/>
        <a:p>
          <a:endParaRPr lang="en-US"/>
        </a:p>
      </dgm:t>
    </dgm:pt>
    <dgm:pt modelId="{84217FF4-87BD-4A62-937A-7DEC6AD258D5}" type="pres">
      <dgm:prSet presAssocID="{48026B6C-9DF2-424B-85DF-194F2A3DDFA9}" presName="parentRect" presStyleLbl="alignNode1" presStyleIdx="1" presStyleCnt="8"/>
      <dgm:spPr/>
      <dgm:t>
        <a:bodyPr/>
        <a:lstStyle/>
        <a:p>
          <a:endParaRPr lang="en-US"/>
        </a:p>
      </dgm:t>
    </dgm:pt>
    <dgm:pt modelId="{39D615A1-B20E-47D6-A9E0-6D1752FF217F}" type="pres">
      <dgm:prSet presAssocID="{48026B6C-9DF2-424B-85DF-194F2A3DDFA9}" presName="adorn" presStyleLbl="fgAccFollowNode1" presStyleIdx="1" presStyleCnt="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dgm:spPr>
    </dgm:pt>
    <dgm:pt modelId="{FAF8E2C2-FBC1-49E4-B1CE-D877876D6008}" type="pres">
      <dgm:prSet presAssocID="{93FEAA0B-01C6-4FEF-9E0F-619886E25CA4}" presName="sibTrans" presStyleLbl="sibTrans2D1" presStyleIdx="0" presStyleCnt="0"/>
      <dgm:spPr/>
      <dgm:t>
        <a:bodyPr/>
        <a:lstStyle/>
        <a:p>
          <a:endParaRPr lang="en-US"/>
        </a:p>
      </dgm:t>
    </dgm:pt>
    <dgm:pt modelId="{AD87B115-E85E-4255-8100-CF3994FB8CA4}" type="pres">
      <dgm:prSet presAssocID="{3610F7F2-89A5-47AC-94A0-2B8FDC12F8C5}" presName="compNode" presStyleCnt="0"/>
      <dgm:spPr/>
    </dgm:pt>
    <dgm:pt modelId="{4141F891-C743-4616-BD9A-D9E79D6C7DC9}" type="pres">
      <dgm:prSet presAssocID="{3610F7F2-89A5-47AC-94A0-2B8FDC12F8C5}" presName="childRect" presStyleLbl="bgAcc1" presStyleIdx="2" presStyleCnt="8">
        <dgm:presLayoutVars>
          <dgm:bulletEnabled val="1"/>
        </dgm:presLayoutVars>
      </dgm:prSet>
      <dgm:spPr/>
      <dgm:t>
        <a:bodyPr/>
        <a:lstStyle/>
        <a:p>
          <a:endParaRPr lang="en-US"/>
        </a:p>
      </dgm:t>
    </dgm:pt>
    <dgm:pt modelId="{D8408DB0-09AD-426D-897E-384A37E9DA57}" type="pres">
      <dgm:prSet presAssocID="{3610F7F2-89A5-47AC-94A0-2B8FDC12F8C5}" presName="parentText" presStyleLbl="node1" presStyleIdx="0" presStyleCnt="0">
        <dgm:presLayoutVars>
          <dgm:chMax val="0"/>
          <dgm:bulletEnabled val="1"/>
        </dgm:presLayoutVars>
      </dgm:prSet>
      <dgm:spPr/>
      <dgm:t>
        <a:bodyPr/>
        <a:lstStyle/>
        <a:p>
          <a:endParaRPr lang="en-US"/>
        </a:p>
      </dgm:t>
    </dgm:pt>
    <dgm:pt modelId="{96A8A3A2-B1A4-4978-8BD4-5605A340B1C9}" type="pres">
      <dgm:prSet presAssocID="{3610F7F2-89A5-47AC-94A0-2B8FDC12F8C5}" presName="parentRect" presStyleLbl="alignNode1" presStyleIdx="2" presStyleCnt="8"/>
      <dgm:spPr/>
      <dgm:t>
        <a:bodyPr/>
        <a:lstStyle/>
        <a:p>
          <a:endParaRPr lang="en-US"/>
        </a:p>
      </dgm:t>
    </dgm:pt>
    <dgm:pt modelId="{8447A937-DD45-4AD0-B50C-9DA81F6C76E2}" type="pres">
      <dgm:prSet presAssocID="{3610F7F2-89A5-47AC-94A0-2B8FDC12F8C5}" presName="adorn" presStyleLbl="fgAccFollowNode1" presStyleIdx="2" presStyleCnt="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dgm:spPr>
    </dgm:pt>
    <dgm:pt modelId="{4D4804D3-694F-498D-866F-50DE54C99B2A}" type="pres">
      <dgm:prSet presAssocID="{F48D3733-8999-4CFF-886C-E36B371CA9FA}" presName="sibTrans" presStyleLbl="sibTrans2D1" presStyleIdx="0" presStyleCnt="0"/>
      <dgm:spPr/>
      <dgm:t>
        <a:bodyPr/>
        <a:lstStyle/>
        <a:p>
          <a:endParaRPr lang="en-US"/>
        </a:p>
      </dgm:t>
    </dgm:pt>
    <dgm:pt modelId="{AF501AE4-0C71-4617-8549-37938352AF48}" type="pres">
      <dgm:prSet presAssocID="{B70E52C2-8E24-46ED-AEF3-8EE43939691D}" presName="compNode" presStyleCnt="0"/>
      <dgm:spPr/>
    </dgm:pt>
    <dgm:pt modelId="{4D3507FF-CD02-4C68-9EF8-65B16CB2BF87}" type="pres">
      <dgm:prSet presAssocID="{B70E52C2-8E24-46ED-AEF3-8EE43939691D}" presName="childRect" presStyleLbl="bgAcc1" presStyleIdx="3" presStyleCnt="8">
        <dgm:presLayoutVars>
          <dgm:bulletEnabled val="1"/>
        </dgm:presLayoutVars>
      </dgm:prSet>
      <dgm:spPr/>
      <dgm:t>
        <a:bodyPr/>
        <a:lstStyle/>
        <a:p>
          <a:endParaRPr lang="en-US"/>
        </a:p>
      </dgm:t>
    </dgm:pt>
    <dgm:pt modelId="{E4A58809-26D6-46A4-9942-EF4B9FC83E55}" type="pres">
      <dgm:prSet presAssocID="{B70E52C2-8E24-46ED-AEF3-8EE43939691D}" presName="parentText" presStyleLbl="node1" presStyleIdx="0" presStyleCnt="0">
        <dgm:presLayoutVars>
          <dgm:chMax val="0"/>
          <dgm:bulletEnabled val="1"/>
        </dgm:presLayoutVars>
      </dgm:prSet>
      <dgm:spPr/>
      <dgm:t>
        <a:bodyPr/>
        <a:lstStyle/>
        <a:p>
          <a:endParaRPr lang="en-US"/>
        </a:p>
      </dgm:t>
    </dgm:pt>
    <dgm:pt modelId="{DC709368-0075-45D7-81C2-D97891ACCE6A}" type="pres">
      <dgm:prSet presAssocID="{B70E52C2-8E24-46ED-AEF3-8EE43939691D}" presName="parentRect" presStyleLbl="alignNode1" presStyleIdx="3" presStyleCnt="8"/>
      <dgm:spPr/>
      <dgm:t>
        <a:bodyPr/>
        <a:lstStyle/>
        <a:p>
          <a:endParaRPr lang="en-US"/>
        </a:p>
      </dgm:t>
    </dgm:pt>
    <dgm:pt modelId="{B6D3B14D-D70D-4770-9980-A304321115AA}" type="pres">
      <dgm:prSet presAssocID="{B70E52C2-8E24-46ED-AEF3-8EE43939691D}" presName="adorn" presStyleLbl="fgAccFollowNode1" presStyleIdx="3" presStyleCnt="8"/>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7000" r="-37000"/>
          </a:stretch>
        </a:blipFill>
      </dgm:spPr>
    </dgm:pt>
    <dgm:pt modelId="{31BC24DC-78A3-44AD-A4E5-CBCAB9589B3C}" type="pres">
      <dgm:prSet presAssocID="{8DFBE443-3E5C-4061-92FA-F23A414AAA35}" presName="sibTrans" presStyleLbl="sibTrans2D1" presStyleIdx="0" presStyleCnt="0"/>
      <dgm:spPr/>
      <dgm:t>
        <a:bodyPr/>
        <a:lstStyle/>
        <a:p>
          <a:endParaRPr lang="en-US"/>
        </a:p>
      </dgm:t>
    </dgm:pt>
    <dgm:pt modelId="{187C8A56-6C8C-4CB5-90DF-FBD9B18772EB}" type="pres">
      <dgm:prSet presAssocID="{8F466599-1813-41DE-AAA4-DF3EB70E94C2}" presName="compNode" presStyleCnt="0"/>
      <dgm:spPr/>
    </dgm:pt>
    <dgm:pt modelId="{7C9AF8FD-919D-467F-9660-7925DCC3747B}" type="pres">
      <dgm:prSet presAssocID="{8F466599-1813-41DE-AAA4-DF3EB70E94C2}" presName="childRect" presStyleLbl="bgAcc1" presStyleIdx="4" presStyleCnt="8">
        <dgm:presLayoutVars>
          <dgm:bulletEnabled val="1"/>
        </dgm:presLayoutVars>
      </dgm:prSet>
      <dgm:spPr/>
      <dgm:t>
        <a:bodyPr/>
        <a:lstStyle/>
        <a:p>
          <a:endParaRPr lang="en-US"/>
        </a:p>
      </dgm:t>
    </dgm:pt>
    <dgm:pt modelId="{A442ABFE-663D-4BF6-8260-1E30676209DE}" type="pres">
      <dgm:prSet presAssocID="{8F466599-1813-41DE-AAA4-DF3EB70E94C2}" presName="parentText" presStyleLbl="node1" presStyleIdx="0" presStyleCnt="0">
        <dgm:presLayoutVars>
          <dgm:chMax val="0"/>
          <dgm:bulletEnabled val="1"/>
        </dgm:presLayoutVars>
      </dgm:prSet>
      <dgm:spPr/>
      <dgm:t>
        <a:bodyPr/>
        <a:lstStyle/>
        <a:p>
          <a:endParaRPr lang="en-US"/>
        </a:p>
      </dgm:t>
    </dgm:pt>
    <dgm:pt modelId="{8E38BDD6-AD0C-45B3-BFC0-EF2F688B8D63}" type="pres">
      <dgm:prSet presAssocID="{8F466599-1813-41DE-AAA4-DF3EB70E94C2}" presName="parentRect" presStyleLbl="alignNode1" presStyleIdx="4" presStyleCnt="8"/>
      <dgm:spPr/>
      <dgm:t>
        <a:bodyPr/>
        <a:lstStyle/>
        <a:p>
          <a:endParaRPr lang="en-US"/>
        </a:p>
      </dgm:t>
    </dgm:pt>
    <dgm:pt modelId="{C3421CDF-3EA2-442E-B4E3-7E524678F60D}" type="pres">
      <dgm:prSet presAssocID="{8F466599-1813-41DE-AAA4-DF3EB70E94C2}" presName="adorn" presStyleLbl="fgAccFollowNode1" presStyleIdx="4" presStyleCnt="8"/>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2000" b="-2000"/>
          </a:stretch>
        </a:blipFill>
      </dgm:spPr>
    </dgm:pt>
    <dgm:pt modelId="{AC68701C-6585-4AB9-A087-742D080CBD55}" type="pres">
      <dgm:prSet presAssocID="{E4CA15E6-2960-4BB9-BDD4-6963990506A3}" presName="sibTrans" presStyleLbl="sibTrans2D1" presStyleIdx="0" presStyleCnt="0"/>
      <dgm:spPr/>
      <dgm:t>
        <a:bodyPr/>
        <a:lstStyle/>
        <a:p>
          <a:endParaRPr lang="en-US"/>
        </a:p>
      </dgm:t>
    </dgm:pt>
    <dgm:pt modelId="{6FADC5C1-F62E-4BC7-94A5-982678E1F031}" type="pres">
      <dgm:prSet presAssocID="{18082C1F-6DB0-4AF1-B1D7-D746DCE322F7}" presName="compNode" presStyleCnt="0"/>
      <dgm:spPr/>
    </dgm:pt>
    <dgm:pt modelId="{D6EF3481-8240-4F9D-AE32-1147B8C95622}" type="pres">
      <dgm:prSet presAssocID="{18082C1F-6DB0-4AF1-B1D7-D746DCE322F7}" presName="childRect" presStyleLbl="bgAcc1" presStyleIdx="5" presStyleCnt="8">
        <dgm:presLayoutVars>
          <dgm:bulletEnabled val="1"/>
        </dgm:presLayoutVars>
      </dgm:prSet>
      <dgm:spPr/>
      <dgm:t>
        <a:bodyPr/>
        <a:lstStyle/>
        <a:p>
          <a:endParaRPr lang="en-US"/>
        </a:p>
      </dgm:t>
    </dgm:pt>
    <dgm:pt modelId="{FF308C38-9E20-4CF2-936F-09EFF5217D8F}" type="pres">
      <dgm:prSet presAssocID="{18082C1F-6DB0-4AF1-B1D7-D746DCE322F7}" presName="parentText" presStyleLbl="node1" presStyleIdx="0" presStyleCnt="0">
        <dgm:presLayoutVars>
          <dgm:chMax val="0"/>
          <dgm:bulletEnabled val="1"/>
        </dgm:presLayoutVars>
      </dgm:prSet>
      <dgm:spPr/>
      <dgm:t>
        <a:bodyPr/>
        <a:lstStyle/>
        <a:p>
          <a:endParaRPr lang="en-US"/>
        </a:p>
      </dgm:t>
    </dgm:pt>
    <dgm:pt modelId="{B101ED95-5148-40FD-A1E2-3E6B47B90A70}" type="pres">
      <dgm:prSet presAssocID="{18082C1F-6DB0-4AF1-B1D7-D746DCE322F7}" presName="parentRect" presStyleLbl="alignNode1" presStyleIdx="5" presStyleCnt="8"/>
      <dgm:spPr/>
      <dgm:t>
        <a:bodyPr/>
        <a:lstStyle/>
        <a:p>
          <a:endParaRPr lang="en-US"/>
        </a:p>
      </dgm:t>
    </dgm:pt>
    <dgm:pt modelId="{5C9AD572-C75A-49D4-A05A-74C3E8B77A74}" type="pres">
      <dgm:prSet presAssocID="{18082C1F-6DB0-4AF1-B1D7-D746DCE322F7}" presName="adorn" presStyleLbl="fgAccFollowNode1" presStyleIdx="5" presStyleCnt="8"/>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4000" b="-4000"/>
          </a:stretch>
        </a:blipFill>
      </dgm:spPr>
    </dgm:pt>
    <dgm:pt modelId="{1EDD6637-4A1E-4F1F-879E-60027D12E51A}" type="pres">
      <dgm:prSet presAssocID="{CE3A6176-19DC-48EB-BEC8-B53FCB8F116F}" presName="sibTrans" presStyleLbl="sibTrans2D1" presStyleIdx="0" presStyleCnt="0"/>
      <dgm:spPr/>
      <dgm:t>
        <a:bodyPr/>
        <a:lstStyle/>
        <a:p>
          <a:endParaRPr lang="en-US"/>
        </a:p>
      </dgm:t>
    </dgm:pt>
    <dgm:pt modelId="{A45B5BAE-4246-40CB-89F7-C7A1AE356A84}" type="pres">
      <dgm:prSet presAssocID="{55EE43B1-0AFA-4F42-80E0-FC45F60806BE}" presName="compNode" presStyleCnt="0"/>
      <dgm:spPr/>
    </dgm:pt>
    <dgm:pt modelId="{1E44CFDD-9D83-4838-BFE0-24E1634C6369}" type="pres">
      <dgm:prSet presAssocID="{55EE43B1-0AFA-4F42-80E0-FC45F60806BE}" presName="childRect" presStyleLbl="bgAcc1" presStyleIdx="6" presStyleCnt="8">
        <dgm:presLayoutVars>
          <dgm:bulletEnabled val="1"/>
        </dgm:presLayoutVars>
      </dgm:prSet>
      <dgm:spPr/>
      <dgm:t>
        <a:bodyPr/>
        <a:lstStyle/>
        <a:p>
          <a:endParaRPr lang="en-US"/>
        </a:p>
      </dgm:t>
    </dgm:pt>
    <dgm:pt modelId="{45B0A42F-CBA2-495D-ABBA-7071EDEABC51}" type="pres">
      <dgm:prSet presAssocID="{55EE43B1-0AFA-4F42-80E0-FC45F60806BE}" presName="parentText" presStyleLbl="node1" presStyleIdx="0" presStyleCnt="0">
        <dgm:presLayoutVars>
          <dgm:chMax val="0"/>
          <dgm:bulletEnabled val="1"/>
        </dgm:presLayoutVars>
      </dgm:prSet>
      <dgm:spPr/>
      <dgm:t>
        <a:bodyPr/>
        <a:lstStyle/>
        <a:p>
          <a:endParaRPr lang="en-US"/>
        </a:p>
      </dgm:t>
    </dgm:pt>
    <dgm:pt modelId="{0B590960-BD20-4B12-BB1D-9982105B33DA}" type="pres">
      <dgm:prSet presAssocID="{55EE43B1-0AFA-4F42-80E0-FC45F60806BE}" presName="parentRect" presStyleLbl="alignNode1" presStyleIdx="6" presStyleCnt="8"/>
      <dgm:spPr/>
      <dgm:t>
        <a:bodyPr/>
        <a:lstStyle/>
        <a:p>
          <a:endParaRPr lang="en-US"/>
        </a:p>
      </dgm:t>
    </dgm:pt>
    <dgm:pt modelId="{D7158946-5E78-43E0-98BC-1765B721E788}" type="pres">
      <dgm:prSet presAssocID="{55EE43B1-0AFA-4F42-80E0-FC45F60806BE}" presName="adorn" presStyleLbl="fgAccFollowNode1" presStyleIdx="6" presStyleCnt="8"/>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t="-2000" b="-2000"/>
          </a:stretch>
        </a:blipFill>
      </dgm:spPr>
    </dgm:pt>
    <dgm:pt modelId="{3B7FAD58-A5CE-49E2-9138-D1DEC89E9AB1}" type="pres">
      <dgm:prSet presAssocID="{05B8F915-F93F-4570-B5D0-B3989E2FDF6B}" presName="sibTrans" presStyleLbl="sibTrans2D1" presStyleIdx="0" presStyleCnt="0"/>
      <dgm:spPr/>
      <dgm:t>
        <a:bodyPr/>
        <a:lstStyle/>
        <a:p>
          <a:endParaRPr lang="en-US"/>
        </a:p>
      </dgm:t>
    </dgm:pt>
    <dgm:pt modelId="{45749C5D-4D61-4686-8B29-8FE1F53852FE}" type="pres">
      <dgm:prSet presAssocID="{F95CEDAF-0CD5-43C5-9889-85E80827C088}" presName="compNode" presStyleCnt="0"/>
      <dgm:spPr/>
    </dgm:pt>
    <dgm:pt modelId="{74E90F99-A2B2-404B-A7A8-9CEFE6312B77}" type="pres">
      <dgm:prSet presAssocID="{F95CEDAF-0CD5-43C5-9889-85E80827C088}" presName="childRect" presStyleLbl="bgAcc1" presStyleIdx="7" presStyleCnt="8">
        <dgm:presLayoutVars>
          <dgm:bulletEnabled val="1"/>
        </dgm:presLayoutVars>
      </dgm:prSet>
      <dgm:spPr/>
      <dgm:t>
        <a:bodyPr/>
        <a:lstStyle/>
        <a:p>
          <a:endParaRPr lang="en-US"/>
        </a:p>
      </dgm:t>
    </dgm:pt>
    <dgm:pt modelId="{C258D37A-0735-44D5-AA12-86AB401CCAFC}" type="pres">
      <dgm:prSet presAssocID="{F95CEDAF-0CD5-43C5-9889-85E80827C088}" presName="parentText" presStyleLbl="node1" presStyleIdx="0" presStyleCnt="0">
        <dgm:presLayoutVars>
          <dgm:chMax val="0"/>
          <dgm:bulletEnabled val="1"/>
        </dgm:presLayoutVars>
      </dgm:prSet>
      <dgm:spPr/>
      <dgm:t>
        <a:bodyPr/>
        <a:lstStyle/>
        <a:p>
          <a:endParaRPr lang="en-US"/>
        </a:p>
      </dgm:t>
    </dgm:pt>
    <dgm:pt modelId="{4067629B-06EE-438D-97A0-30FCF38C5704}" type="pres">
      <dgm:prSet presAssocID="{F95CEDAF-0CD5-43C5-9889-85E80827C088}" presName="parentRect" presStyleLbl="alignNode1" presStyleIdx="7" presStyleCnt="8"/>
      <dgm:spPr/>
      <dgm:t>
        <a:bodyPr/>
        <a:lstStyle/>
        <a:p>
          <a:endParaRPr lang="en-US"/>
        </a:p>
      </dgm:t>
    </dgm:pt>
    <dgm:pt modelId="{9A286335-2EF4-49ED-9F0B-AF5D31A27EFC}" type="pres">
      <dgm:prSet presAssocID="{F95CEDAF-0CD5-43C5-9889-85E80827C088}" presName="adorn" presStyleLbl="fgAccFollowNode1" presStyleIdx="7" presStyleCnt="8"/>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l="-25000" r="-25000"/>
          </a:stretch>
        </a:blipFill>
      </dgm:spPr>
    </dgm:pt>
  </dgm:ptLst>
  <dgm:cxnLst>
    <dgm:cxn modelId="{8FBC3904-5E43-4AA8-81F8-23112F6BE813}" type="presOf" srcId="{B2620804-BE44-4026-AF71-BCACAE2A28E8}" destId="{7C9AF8FD-919D-467F-9660-7925DCC3747B}" srcOrd="0" destOrd="0" presId="urn:microsoft.com/office/officeart/2005/8/layout/bList2"/>
    <dgm:cxn modelId="{2E360AD2-8F35-4A6C-9C90-B584065C8B11}" srcId="{B26E02AE-29FF-4BE1-8619-D7C7E1C737CD}" destId="{F95CEDAF-0CD5-43C5-9889-85E80827C088}" srcOrd="7" destOrd="0" parTransId="{47BCD4AA-5025-439D-9221-8DC41161A4E0}" sibTransId="{1BE4CEE1-EED1-4577-8AE5-952D500EB08C}"/>
    <dgm:cxn modelId="{C3C8027E-7451-42BA-B007-1774DA4C8A45}" type="presOf" srcId="{93FEAA0B-01C6-4FEF-9E0F-619886E25CA4}" destId="{FAF8E2C2-FBC1-49E4-B1CE-D877876D6008}" srcOrd="0" destOrd="0" presId="urn:microsoft.com/office/officeart/2005/8/layout/bList2"/>
    <dgm:cxn modelId="{DCB2473A-FD99-410A-8DBC-8D3DA8B0E890}" type="presOf" srcId="{0DBCE1AF-B128-4AA4-807B-7F25CF1E07A4}" destId="{4141F891-C743-4616-BD9A-D9E79D6C7DC9}" srcOrd="0" destOrd="0" presId="urn:microsoft.com/office/officeart/2005/8/layout/bList2"/>
    <dgm:cxn modelId="{EA551750-02D4-465C-8824-96AC83495230}" srcId="{48026B6C-9DF2-424B-85DF-194F2A3DDFA9}" destId="{0F778E5C-D083-4813-99AE-678441B91644}" srcOrd="0" destOrd="0" parTransId="{0E627C4A-4B7C-416C-A454-965236302986}" sibTransId="{BCB8A5A9-32B5-4DD4-BC4D-0244A2AF86CE}"/>
    <dgm:cxn modelId="{E858E17D-D974-427B-8C52-2A22E49FE291}" srcId="{F95CEDAF-0CD5-43C5-9889-85E80827C088}" destId="{E5CB3226-8FBB-4988-B5CB-279FED092851}" srcOrd="0" destOrd="0" parTransId="{1337B587-EC74-468F-B89E-31722954518C}" sibTransId="{0F7FCA7C-FDD0-4573-A2B8-F643D8CFB26A}"/>
    <dgm:cxn modelId="{4407D662-DE63-4B6E-A535-BB81A2765E45}" srcId="{18082C1F-6DB0-4AF1-B1D7-D746DCE322F7}" destId="{11EE3A24-A859-4460-8D20-A9B59D6681BB}" srcOrd="0" destOrd="0" parTransId="{722D5C9A-70D4-4DCA-9E5F-4F8E8EB70662}" sibTransId="{AA35EEED-71CF-44A3-9F9C-6344993E5B52}"/>
    <dgm:cxn modelId="{E3DCC714-B717-4108-A437-78ECE9210219}" type="presOf" srcId="{48026B6C-9DF2-424B-85DF-194F2A3DDFA9}" destId="{84217FF4-87BD-4A62-937A-7DEC6AD258D5}" srcOrd="1" destOrd="0" presId="urn:microsoft.com/office/officeart/2005/8/layout/bList2"/>
    <dgm:cxn modelId="{2811B1B5-9108-4238-9E02-95958667EADC}" srcId="{B70E52C2-8E24-46ED-AEF3-8EE43939691D}" destId="{4AE958AC-1017-4587-8C5D-618F89EF9E46}" srcOrd="0" destOrd="0" parTransId="{35C7B8AB-9877-4EB2-8054-C8501D4E3969}" sibTransId="{CCDDF054-E8B0-4481-9E4F-8F167D3CA0DE}"/>
    <dgm:cxn modelId="{39BC6FB6-676B-4AF8-A46B-B5E2FE66B1E0}" type="presOf" srcId="{8F466599-1813-41DE-AAA4-DF3EB70E94C2}" destId="{8E38BDD6-AD0C-45B3-BFC0-EF2F688B8D63}" srcOrd="1" destOrd="0" presId="urn:microsoft.com/office/officeart/2005/8/layout/bList2"/>
    <dgm:cxn modelId="{C8167085-A2CF-4636-8343-9691A901929D}" srcId="{EA77D86C-A1C1-4345-838D-778A77D23CA3}" destId="{6D3AB870-613D-445B-B671-3E1561C4E6C2}" srcOrd="0" destOrd="0" parTransId="{224E2A9D-C685-46D1-A873-C597FCEC40EF}" sibTransId="{10E68EA6-78EF-4C5D-B4E8-911CCC694217}"/>
    <dgm:cxn modelId="{3DA01728-8F37-4FB2-8B4B-B44DB9316DA9}" srcId="{B26E02AE-29FF-4BE1-8619-D7C7E1C737CD}" destId="{18082C1F-6DB0-4AF1-B1D7-D746DCE322F7}" srcOrd="5" destOrd="0" parTransId="{C1D2E1D7-51FE-4D93-B7D6-A5E2FA3E0BF1}" sibTransId="{CE3A6176-19DC-48EB-BEC8-B53FCB8F116F}"/>
    <dgm:cxn modelId="{7FCE4EFC-4335-4373-A1C4-32EEDE22B3BA}" type="presOf" srcId="{48026B6C-9DF2-424B-85DF-194F2A3DDFA9}" destId="{D392247E-D4FD-43C0-96E1-A05528585023}" srcOrd="0" destOrd="0" presId="urn:microsoft.com/office/officeart/2005/8/layout/bList2"/>
    <dgm:cxn modelId="{F0C27C68-156C-4C2B-9B4F-670212F73206}" type="presOf" srcId="{F48D3733-8999-4CFF-886C-E36B371CA9FA}" destId="{4D4804D3-694F-498D-866F-50DE54C99B2A}" srcOrd="0" destOrd="0" presId="urn:microsoft.com/office/officeart/2005/8/layout/bList2"/>
    <dgm:cxn modelId="{8E80C058-F1BA-4883-80E0-241F9B8FFAD1}" type="presOf" srcId="{B26E02AE-29FF-4BE1-8619-D7C7E1C737CD}" destId="{9D91D8C2-F5BC-42F2-A3A6-9F91A4C9458E}" srcOrd="0" destOrd="0" presId="urn:microsoft.com/office/officeart/2005/8/layout/bList2"/>
    <dgm:cxn modelId="{71765257-856B-45A5-8B60-B7F44108B938}" type="presOf" srcId="{18082C1F-6DB0-4AF1-B1D7-D746DCE322F7}" destId="{FF308C38-9E20-4CF2-936F-09EFF5217D8F}" srcOrd="0" destOrd="0" presId="urn:microsoft.com/office/officeart/2005/8/layout/bList2"/>
    <dgm:cxn modelId="{748674EC-09C1-4688-B47B-D5A6A149C504}" type="presOf" srcId="{F95CEDAF-0CD5-43C5-9889-85E80827C088}" destId="{4067629B-06EE-438D-97A0-30FCF38C5704}" srcOrd="1" destOrd="0" presId="urn:microsoft.com/office/officeart/2005/8/layout/bList2"/>
    <dgm:cxn modelId="{D19CCECF-B7F7-425C-BF7C-A4FB87757A3D}" srcId="{B26E02AE-29FF-4BE1-8619-D7C7E1C737CD}" destId="{48026B6C-9DF2-424B-85DF-194F2A3DDFA9}" srcOrd="1" destOrd="0" parTransId="{FCE06887-F394-4520-9AC5-5FCDD0E27D8F}" sibTransId="{93FEAA0B-01C6-4FEF-9E0F-619886E25CA4}"/>
    <dgm:cxn modelId="{464C26EC-1A33-4C53-90EB-22E65E7F8320}" type="presOf" srcId="{3610F7F2-89A5-47AC-94A0-2B8FDC12F8C5}" destId="{D8408DB0-09AD-426D-897E-384A37E9DA57}" srcOrd="0" destOrd="0" presId="urn:microsoft.com/office/officeart/2005/8/layout/bList2"/>
    <dgm:cxn modelId="{EC912C5E-E8F5-4245-A2BC-C5DC21FDD168}" type="presOf" srcId="{18082C1F-6DB0-4AF1-B1D7-D746DCE322F7}" destId="{B101ED95-5148-40FD-A1E2-3E6B47B90A70}" srcOrd="1" destOrd="0" presId="urn:microsoft.com/office/officeart/2005/8/layout/bList2"/>
    <dgm:cxn modelId="{7B14B9D3-1EC5-40F6-B892-515C8938DB31}" type="presOf" srcId="{CE3A6176-19DC-48EB-BEC8-B53FCB8F116F}" destId="{1EDD6637-4A1E-4F1F-879E-60027D12E51A}" srcOrd="0" destOrd="0" presId="urn:microsoft.com/office/officeart/2005/8/layout/bList2"/>
    <dgm:cxn modelId="{D696E7B0-9A46-4680-84E2-5EB887F3009F}" type="presOf" srcId="{0A883A1E-00ED-4217-AFC2-CAA48E8D71D5}" destId="{1E44CFDD-9D83-4838-BFE0-24E1634C6369}" srcOrd="0" destOrd="0" presId="urn:microsoft.com/office/officeart/2005/8/layout/bList2"/>
    <dgm:cxn modelId="{F92E4EBF-F065-47DF-A52D-27D26BE5DC29}" type="presOf" srcId="{8F466599-1813-41DE-AAA4-DF3EB70E94C2}" destId="{A442ABFE-663D-4BF6-8260-1E30676209DE}" srcOrd="0" destOrd="0" presId="urn:microsoft.com/office/officeart/2005/8/layout/bList2"/>
    <dgm:cxn modelId="{5210645D-3F08-4DF3-AEE7-BF42EFF7A38C}" type="presOf" srcId="{EA77D86C-A1C1-4345-838D-778A77D23CA3}" destId="{27B1824A-A07B-461B-B954-8191D3B05DB1}" srcOrd="1" destOrd="0" presId="urn:microsoft.com/office/officeart/2005/8/layout/bList2"/>
    <dgm:cxn modelId="{B342607F-F487-4AD3-A6D3-CD06250B1772}" type="presOf" srcId="{55EE43B1-0AFA-4F42-80E0-FC45F60806BE}" destId="{45B0A42F-CBA2-495D-ABBA-7071EDEABC51}" srcOrd="0" destOrd="0" presId="urn:microsoft.com/office/officeart/2005/8/layout/bList2"/>
    <dgm:cxn modelId="{C282F002-3D56-4436-B1A4-EAA6EB234B2D}" type="presOf" srcId="{E4CA15E6-2960-4BB9-BDD4-6963990506A3}" destId="{AC68701C-6585-4AB9-A087-742D080CBD55}" srcOrd="0" destOrd="0" presId="urn:microsoft.com/office/officeart/2005/8/layout/bList2"/>
    <dgm:cxn modelId="{9978278D-DCBC-4421-8F7E-CA08548E19AB}" type="presOf" srcId="{4AE958AC-1017-4587-8C5D-618F89EF9E46}" destId="{4D3507FF-CD02-4C68-9EF8-65B16CB2BF87}" srcOrd="0" destOrd="0" presId="urn:microsoft.com/office/officeart/2005/8/layout/bList2"/>
    <dgm:cxn modelId="{C5674C25-FDDF-4EC8-8E3C-72C0916163D8}" type="presOf" srcId="{9D8A03FA-917D-43DE-B615-18B0F397C604}" destId="{74E90F99-A2B2-404B-A7A8-9CEFE6312B77}" srcOrd="0" destOrd="1" presId="urn:microsoft.com/office/officeart/2005/8/layout/bList2"/>
    <dgm:cxn modelId="{4009A5F3-2182-449A-A3B6-0A656699483D}" type="presOf" srcId="{E5CB3226-8FBB-4988-B5CB-279FED092851}" destId="{74E90F99-A2B2-404B-A7A8-9CEFE6312B77}" srcOrd="0" destOrd="0" presId="urn:microsoft.com/office/officeart/2005/8/layout/bList2"/>
    <dgm:cxn modelId="{CEFD679D-7711-446C-8B22-9893B3F4F56E}" type="presOf" srcId="{B70E52C2-8E24-46ED-AEF3-8EE43939691D}" destId="{E4A58809-26D6-46A4-9942-EF4B9FC83E55}" srcOrd="0" destOrd="0" presId="urn:microsoft.com/office/officeart/2005/8/layout/bList2"/>
    <dgm:cxn modelId="{5B5B6F55-85DC-4B2F-8AB0-6E93584FC7F2}" srcId="{8F466599-1813-41DE-AAA4-DF3EB70E94C2}" destId="{D6A07218-D340-4BB9-A373-E502BEB2B77E}" srcOrd="1" destOrd="0" parTransId="{BA290D3D-8CE5-480A-BFD0-851C6FBA5C7D}" sibTransId="{CDBACD60-5376-40C5-9F36-8C92688456AD}"/>
    <dgm:cxn modelId="{70F802B1-28EF-4CD1-AB32-15736E808697}" type="presOf" srcId="{55EE43B1-0AFA-4F42-80E0-FC45F60806BE}" destId="{0B590960-BD20-4B12-BB1D-9982105B33DA}" srcOrd="1" destOrd="0" presId="urn:microsoft.com/office/officeart/2005/8/layout/bList2"/>
    <dgm:cxn modelId="{7693F0FC-BAD8-4B18-8C08-2EDD9E987D78}" srcId="{55EE43B1-0AFA-4F42-80E0-FC45F60806BE}" destId="{0A883A1E-00ED-4217-AFC2-CAA48E8D71D5}" srcOrd="0" destOrd="0" parTransId="{2C6B4224-C6D5-4B72-9233-E33159A4DB29}" sibTransId="{3D7B32B4-0177-434B-B25F-88DC301A3258}"/>
    <dgm:cxn modelId="{1F143375-8965-4A70-80BE-799163A612A7}" type="presOf" srcId="{6D3AB870-613D-445B-B671-3E1561C4E6C2}" destId="{4ED9DE50-5816-4F1D-BD11-B36ADF398F80}" srcOrd="0" destOrd="0" presId="urn:microsoft.com/office/officeart/2005/8/layout/bList2"/>
    <dgm:cxn modelId="{31547921-8962-471F-A666-25B1C454D769}" type="presOf" srcId="{EA77D86C-A1C1-4345-838D-778A77D23CA3}" destId="{B39EBA72-DB66-48D4-A964-2B8037B34636}" srcOrd="0" destOrd="0" presId="urn:microsoft.com/office/officeart/2005/8/layout/bList2"/>
    <dgm:cxn modelId="{A8E18BD0-EA7B-4266-8EEF-EA12838D6A42}" type="presOf" srcId="{3610F7F2-89A5-47AC-94A0-2B8FDC12F8C5}" destId="{96A8A3A2-B1A4-4978-8BD4-5605A340B1C9}" srcOrd="1" destOrd="0" presId="urn:microsoft.com/office/officeart/2005/8/layout/bList2"/>
    <dgm:cxn modelId="{F4DE479E-E44C-4B0C-BEF4-42AF8903B01A}" srcId="{B26E02AE-29FF-4BE1-8619-D7C7E1C737CD}" destId="{8F466599-1813-41DE-AAA4-DF3EB70E94C2}" srcOrd="4" destOrd="0" parTransId="{E8E44F1B-D022-40B2-96A7-99A8DE5A5782}" sibTransId="{E4CA15E6-2960-4BB9-BDD4-6963990506A3}"/>
    <dgm:cxn modelId="{0967289B-7E34-4F1D-83DF-9251A07FE52C}" type="presOf" srcId="{F95CEDAF-0CD5-43C5-9889-85E80827C088}" destId="{C258D37A-0735-44D5-AA12-86AB401CCAFC}" srcOrd="0" destOrd="0" presId="urn:microsoft.com/office/officeart/2005/8/layout/bList2"/>
    <dgm:cxn modelId="{B959EF0F-19FF-4B49-9442-2A1B60AA7E7E}" type="presOf" srcId="{11EE3A24-A859-4460-8D20-A9B59D6681BB}" destId="{D6EF3481-8240-4F9D-AE32-1147B8C95622}" srcOrd="0" destOrd="0" presId="urn:microsoft.com/office/officeart/2005/8/layout/bList2"/>
    <dgm:cxn modelId="{D093E9E6-DA2A-4EEE-AA04-7963149F5D91}" srcId="{B26E02AE-29FF-4BE1-8619-D7C7E1C737CD}" destId="{B70E52C2-8E24-46ED-AEF3-8EE43939691D}" srcOrd="3" destOrd="0" parTransId="{BE1158A7-9B7D-4491-8087-2E739636863D}" sibTransId="{8DFBE443-3E5C-4061-92FA-F23A414AAA35}"/>
    <dgm:cxn modelId="{71C461EF-F5CF-4029-B64D-12B3AE1010E5}" type="presOf" srcId="{B70E52C2-8E24-46ED-AEF3-8EE43939691D}" destId="{DC709368-0075-45D7-81C2-D97891ACCE6A}" srcOrd="1" destOrd="0" presId="urn:microsoft.com/office/officeart/2005/8/layout/bList2"/>
    <dgm:cxn modelId="{7DF00E9B-26DB-43D8-9196-408996B9E780}" srcId="{B26E02AE-29FF-4BE1-8619-D7C7E1C737CD}" destId="{EA77D86C-A1C1-4345-838D-778A77D23CA3}" srcOrd="0" destOrd="0" parTransId="{8CB7B88F-6B6E-4AFB-B1E9-E819E5F360F0}" sibTransId="{45291655-463D-403B-AD14-8B9024AE642C}"/>
    <dgm:cxn modelId="{06FF52A3-AF1F-4912-B10B-0B06932ABACA}" srcId="{B26E02AE-29FF-4BE1-8619-D7C7E1C737CD}" destId="{55EE43B1-0AFA-4F42-80E0-FC45F60806BE}" srcOrd="6" destOrd="0" parTransId="{011528CA-7856-4EE4-8A91-3C7B451E75E3}" sibTransId="{05B8F915-F93F-4570-B5D0-B3989E2FDF6B}"/>
    <dgm:cxn modelId="{B317C688-B471-4516-A58D-46B9719EA3C2}" type="presOf" srcId="{45291655-463D-403B-AD14-8B9024AE642C}" destId="{177FF4F9-2D3F-4D28-952D-0126A1E0AE96}" srcOrd="0" destOrd="0" presId="urn:microsoft.com/office/officeart/2005/8/layout/bList2"/>
    <dgm:cxn modelId="{98440FAA-A94E-4A4B-BBB6-D01B56F85842}" srcId="{3610F7F2-89A5-47AC-94A0-2B8FDC12F8C5}" destId="{0DBCE1AF-B128-4AA4-807B-7F25CF1E07A4}" srcOrd="0" destOrd="0" parTransId="{0B1F7C03-9A27-4963-BF64-A8329275DC6B}" sibTransId="{E37A2E57-997A-4A8F-B7F1-08EEF180BB79}"/>
    <dgm:cxn modelId="{B8718632-6D06-476C-A6FA-D9C021052222}" type="presOf" srcId="{0F778E5C-D083-4813-99AE-678441B91644}" destId="{2F479054-D499-4282-BB32-BCA7DF2C52CC}" srcOrd="0" destOrd="0" presId="urn:microsoft.com/office/officeart/2005/8/layout/bList2"/>
    <dgm:cxn modelId="{1D5BB8D8-4609-4558-90C0-D3B2CC39D8D4}" srcId="{B26E02AE-29FF-4BE1-8619-D7C7E1C737CD}" destId="{3610F7F2-89A5-47AC-94A0-2B8FDC12F8C5}" srcOrd="2" destOrd="0" parTransId="{A8666D9C-1AF6-41A7-A7D6-80809A067F1B}" sibTransId="{F48D3733-8999-4CFF-886C-E36B371CA9FA}"/>
    <dgm:cxn modelId="{58E8D116-71B1-421E-B06F-C170788C69BF}" srcId="{F95CEDAF-0CD5-43C5-9889-85E80827C088}" destId="{9D8A03FA-917D-43DE-B615-18B0F397C604}" srcOrd="1" destOrd="0" parTransId="{CDD34EB4-7EA5-47ED-B215-C2841A38F541}" sibTransId="{D34BE98B-FE12-481C-BB2E-13953DA1A48D}"/>
    <dgm:cxn modelId="{362B4075-20B7-4052-A473-756F11DC8111}" type="presOf" srcId="{D6A07218-D340-4BB9-A373-E502BEB2B77E}" destId="{7C9AF8FD-919D-467F-9660-7925DCC3747B}" srcOrd="0" destOrd="1" presId="urn:microsoft.com/office/officeart/2005/8/layout/bList2"/>
    <dgm:cxn modelId="{F78BB570-7538-45B2-8685-DE885EDAB83F}" type="presOf" srcId="{8DFBE443-3E5C-4061-92FA-F23A414AAA35}" destId="{31BC24DC-78A3-44AD-A4E5-CBCAB9589B3C}" srcOrd="0" destOrd="0" presId="urn:microsoft.com/office/officeart/2005/8/layout/bList2"/>
    <dgm:cxn modelId="{0EF3E927-6776-46A8-AFEF-AE013DE16A81}" type="presOf" srcId="{05B8F915-F93F-4570-B5D0-B3989E2FDF6B}" destId="{3B7FAD58-A5CE-49E2-9138-D1DEC89E9AB1}" srcOrd="0" destOrd="0" presId="urn:microsoft.com/office/officeart/2005/8/layout/bList2"/>
    <dgm:cxn modelId="{CB9AA588-DCFA-4A42-9063-1C4BDA4B10CA}" srcId="{8F466599-1813-41DE-AAA4-DF3EB70E94C2}" destId="{B2620804-BE44-4026-AF71-BCACAE2A28E8}" srcOrd="0" destOrd="0" parTransId="{B3226C45-56FD-41FC-B306-E977C639E33E}" sibTransId="{70AB1F07-CD4D-41BC-BDB2-F3DCF4EC86AF}"/>
    <dgm:cxn modelId="{A429F689-EFA3-4BAC-AF30-D65BA7549A35}" type="presParOf" srcId="{9D91D8C2-F5BC-42F2-A3A6-9F91A4C9458E}" destId="{B9CC35D9-21F2-4CD4-867A-78265D1D706F}" srcOrd="0" destOrd="0" presId="urn:microsoft.com/office/officeart/2005/8/layout/bList2"/>
    <dgm:cxn modelId="{627362B5-FE24-4C8D-90E4-9EDA92A34D1E}" type="presParOf" srcId="{B9CC35D9-21F2-4CD4-867A-78265D1D706F}" destId="{4ED9DE50-5816-4F1D-BD11-B36ADF398F80}" srcOrd="0" destOrd="0" presId="urn:microsoft.com/office/officeart/2005/8/layout/bList2"/>
    <dgm:cxn modelId="{42F98409-01C9-43A7-9BD9-21B191E6FBF7}" type="presParOf" srcId="{B9CC35D9-21F2-4CD4-867A-78265D1D706F}" destId="{B39EBA72-DB66-48D4-A964-2B8037B34636}" srcOrd="1" destOrd="0" presId="urn:microsoft.com/office/officeart/2005/8/layout/bList2"/>
    <dgm:cxn modelId="{B45503B0-0C29-4CED-BA41-67D0F8047430}" type="presParOf" srcId="{B9CC35D9-21F2-4CD4-867A-78265D1D706F}" destId="{27B1824A-A07B-461B-B954-8191D3B05DB1}" srcOrd="2" destOrd="0" presId="urn:microsoft.com/office/officeart/2005/8/layout/bList2"/>
    <dgm:cxn modelId="{925D2927-F765-459C-9A07-523E5FFBFF32}" type="presParOf" srcId="{B9CC35D9-21F2-4CD4-867A-78265D1D706F}" destId="{516D0AFA-B566-4BC8-85C4-65905F3FC34E}" srcOrd="3" destOrd="0" presId="urn:microsoft.com/office/officeart/2005/8/layout/bList2"/>
    <dgm:cxn modelId="{865FDB55-5B01-4FAF-AEE3-7ECF5AFE5B7C}" type="presParOf" srcId="{9D91D8C2-F5BC-42F2-A3A6-9F91A4C9458E}" destId="{177FF4F9-2D3F-4D28-952D-0126A1E0AE96}" srcOrd="1" destOrd="0" presId="urn:microsoft.com/office/officeart/2005/8/layout/bList2"/>
    <dgm:cxn modelId="{A3B9F8F9-71FF-46D7-81E6-7FDAE186E98C}" type="presParOf" srcId="{9D91D8C2-F5BC-42F2-A3A6-9F91A4C9458E}" destId="{7DE0DC5A-EBB7-49D3-B7F7-05C2E8C60E77}" srcOrd="2" destOrd="0" presId="urn:microsoft.com/office/officeart/2005/8/layout/bList2"/>
    <dgm:cxn modelId="{B9318AEB-221D-47DE-B158-688960A41957}" type="presParOf" srcId="{7DE0DC5A-EBB7-49D3-B7F7-05C2E8C60E77}" destId="{2F479054-D499-4282-BB32-BCA7DF2C52CC}" srcOrd="0" destOrd="0" presId="urn:microsoft.com/office/officeart/2005/8/layout/bList2"/>
    <dgm:cxn modelId="{31E79D82-E0E1-43C3-B329-1F99C0E779DF}" type="presParOf" srcId="{7DE0DC5A-EBB7-49D3-B7F7-05C2E8C60E77}" destId="{D392247E-D4FD-43C0-96E1-A05528585023}" srcOrd="1" destOrd="0" presId="urn:microsoft.com/office/officeart/2005/8/layout/bList2"/>
    <dgm:cxn modelId="{2842D1A5-C8A5-4E75-A7CE-06ADB02174F2}" type="presParOf" srcId="{7DE0DC5A-EBB7-49D3-B7F7-05C2E8C60E77}" destId="{84217FF4-87BD-4A62-937A-7DEC6AD258D5}" srcOrd="2" destOrd="0" presId="urn:microsoft.com/office/officeart/2005/8/layout/bList2"/>
    <dgm:cxn modelId="{F4C238D6-B4B9-4082-B25A-66299D8CFA01}" type="presParOf" srcId="{7DE0DC5A-EBB7-49D3-B7F7-05C2E8C60E77}" destId="{39D615A1-B20E-47D6-A9E0-6D1752FF217F}" srcOrd="3" destOrd="0" presId="urn:microsoft.com/office/officeart/2005/8/layout/bList2"/>
    <dgm:cxn modelId="{C2C1C1F3-05E1-4C73-AA80-8E062D98CC59}" type="presParOf" srcId="{9D91D8C2-F5BC-42F2-A3A6-9F91A4C9458E}" destId="{FAF8E2C2-FBC1-49E4-B1CE-D877876D6008}" srcOrd="3" destOrd="0" presId="urn:microsoft.com/office/officeart/2005/8/layout/bList2"/>
    <dgm:cxn modelId="{9A4FE88C-1BF7-413C-B75A-BFBD11DAD7E8}" type="presParOf" srcId="{9D91D8C2-F5BC-42F2-A3A6-9F91A4C9458E}" destId="{AD87B115-E85E-4255-8100-CF3994FB8CA4}" srcOrd="4" destOrd="0" presId="urn:microsoft.com/office/officeart/2005/8/layout/bList2"/>
    <dgm:cxn modelId="{FB247E06-B82E-46DA-893E-9627D5BAF3C5}" type="presParOf" srcId="{AD87B115-E85E-4255-8100-CF3994FB8CA4}" destId="{4141F891-C743-4616-BD9A-D9E79D6C7DC9}" srcOrd="0" destOrd="0" presId="urn:microsoft.com/office/officeart/2005/8/layout/bList2"/>
    <dgm:cxn modelId="{71C20367-943C-44D6-8709-54D94FA1013E}" type="presParOf" srcId="{AD87B115-E85E-4255-8100-CF3994FB8CA4}" destId="{D8408DB0-09AD-426D-897E-384A37E9DA57}" srcOrd="1" destOrd="0" presId="urn:microsoft.com/office/officeart/2005/8/layout/bList2"/>
    <dgm:cxn modelId="{F57C3A70-07D1-4FE2-BEFC-6205D9B90DAC}" type="presParOf" srcId="{AD87B115-E85E-4255-8100-CF3994FB8CA4}" destId="{96A8A3A2-B1A4-4978-8BD4-5605A340B1C9}" srcOrd="2" destOrd="0" presId="urn:microsoft.com/office/officeart/2005/8/layout/bList2"/>
    <dgm:cxn modelId="{50D9CEF9-F33E-4766-9EF0-48C0F726CCA2}" type="presParOf" srcId="{AD87B115-E85E-4255-8100-CF3994FB8CA4}" destId="{8447A937-DD45-4AD0-B50C-9DA81F6C76E2}" srcOrd="3" destOrd="0" presId="urn:microsoft.com/office/officeart/2005/8/layout/bList2"/>
    <dgm:cxn modelId="{312F70FD-B6F0-43E6-93CD-93F19AF950B8}" type="presParOf" srcId="{9D91D8C2-F5BC-42F2-A3A6-9F91A4C9458E}" destId="{4D4804D3-694F-498D-866F-50DE54C99B2A}" srcOrd="5" destOrd="0" presId="urn:microsoft.com/office/officeart/2005/8/layout/bList2"/>
    <dgm:cxn modelId="{9DAE7EAC-A444-47BA-AD04-8B80811DCA48}" type="presParOf" srcId="{9D91D8C2-F5BC-42F2-A3A6-9F91A4C9458E}" destId="{AF501AE4-0C71-4617-8549-37938352AF48}" srcOrd="6" destOrd="0" presId="urn:microsoft.com/office/officeart/2005/8/layout/bList2"/>
    <dgm:cxn modelId="{B87A2655-F1F0-4781-8FE2-91DA0798CBC9}" type="presParOf" srcId="{AF501AE4-0C71-4617-8549-37938352AF48}" destId="{4D3507FF-CD02-4C68-9EF8-65B16CB2BF87}" srcOrd="0" destOrd="0" presId="urn:microsoft.com/office/officeart/2005/8/layout/bList2"/>
    <dgm:cxn modelId="{14E26487-D00F-4F59-B101-89EAF6B0B1CF}" type="presParOf" srcId="{AF501AE4-0C71-4617-8549-37938352AF48}" destId="{E4A58809-26D6-46A4-9942-EF4B9FC83E55}" srcOrd="1" destOrd="0" presId="urn:microsoft.com/office/officeart/2005/8/layout/bList2"/>
    <dgm:cxn modelId="{ED532876-D157-47AE-BF8D-6196C6B2CCA7}" type="presParOf" srcId="{AF501AE4-0C71-4617-8549-37938352AF48}" destId="{DC709368-0075-45D7-81C2-D97891ACCE6A}" srcOrd="2" destOrd="0" presId="urn:microsoft.com/office/officeart/2005/8/layout/bList2"/>
    <dgm:cxn modelId="{A7C56F4B-F558-4B61-B24C-474BAB790E05}" type="presParOf" srcId="{AF501AE4-0C71-4617-8549-37938352AF48}" destId="{B6D3B14D-D70D-4770-9980-A304321115AA}" srcOrd="3" destOrd="0" presId="urn:microsoft.com/office/officeart/2005/8/layout/bList2"/>
    <dgm:cxn modelId="{E12B711B-CC42-41EA-9359-5AC57E682C0C}" type="presParOf" srcId="{9D91D8C2-F5BC-42F2-A3A6-9F91A4C9458E}" destId="{31BC24DC-78A3-44AD-A4E5-CBCAB9589B3C}" srcOrd="7" destOrd="0" presId="urn:microsoft.com/office/officeart/2005/8/layout/bList2"/>
    <dgm:cxn modelId="{068F78C9-F289-4CBF-A7E9-85EEB71CEF76}" type="presParOf" srcId="{9D91D8C2-F5BC-42F2-A3A6-9F91A4C9458E}" destId="{187C8A56-6C8C-4CB5-90DF-FBD9B18772EB}" srcOrd="8" destOrd="0" presId="urn:microsoft.com/office/officeart/2005/8/layout/bList2"/>
    <dgm:cxn modelId="{44E5E978-FAE6-41B5-AAFF-E195B389BDB9}" type="presParOf" srcId="{187C8A56-6C8C-4CB5-90DF-FBD9B18772EB}" destId="{7C9AF8FD-919D-467F-9660-7925DCC3747B}" srcOrd="0" destOrd="0" presId="urn:microsoft.com/office/officeart/2005/8/layout/bList2"/>
    <dgm:cxn modelId="{F631B323-3B1B-457C-B6B3-B82598E7DF3F}" type="presParOf" srcId="{187C8A56-6C8C-4CB5-90DF-FBD9B18772EB}" destId="{A442ABFE-663D-4BF6-8260-1E30676209DE}" srcOrd="1" destOrd="0" presId="urn:microsoft.com/office/officeart/2005/8/layout/bList2"/>
    <dgm:cxn modelId="{B837918B-31B0-4B35-A8B0-904952154F74}" type="presParOf" srcId="{187C8A56-6C8C-4CB5-90DF-FBD9B18772EB}" destId="{8E38BDD6-AD0C-45B3-BFC0-EF2F688B8D63}" srcOrd="2" destOrd="0" presId="urn:microsoft.com/office/officeart/2005/8/layout/bList2"/>
    <dgm:cxn modelId="{5BC00C79-E1B4-4D18-93D7-8EF61E1E84FC}" type="presParOf" srcId="{187C8A56-6C8C-4CB5-90DF-FBD9B18772EB}" destId="{C3421CDF-3EA2-442E-B4E3-7E524678F60D}" srcOrd="3" destOrd="0" presId="urn:microsoft.com/office/officeart/2005/8/layout/bList2"/>
    <dgm:cxn modelId="{D40E18F6-B753-4E18-978F-86A719F42E97}" type="presParOf" srcId="{9D91D8C2-F5BC-42F2-A3A6-9F91A4C9458E}" destId="{AC68701C-6585-4AB9-A087-742D080CBD55}" srcOrd="9" destOrd="0" presId="urn:microsoft.com/office/officeart/2005/8/layout/bList2"/>
    <dgm:cxn modelId="{50B903D0-FEEA-4A00-9226-700F1102A4CC}" type="presParOf" srcId="{9D91D8C2-F5BC-42F2-A3A6-9F91A4C9458E}" destId="{6FADC5C1-F62E-4BC7-94A5-982678E1F031}" srcOrd="10" destOrd="0" presId="urn:microsoft.com/office/officeart/2005/8/layout/bList2"/>
    <dgm:cxn modelId="{A595668A-B692-4253-BC9C-C3DA1EAD2E1B}" type="presParOf" srcId="{6FADC5C1-F62E-4BC7-94A5-982678E1F031}" destId="{D6EF3481-8240-4F9D-AE32-1147B8C95622}" srcOrd="0" destOrd="0" presId="urn:microsoft.com/office/officeart/2005/8/layout/bList2"/>
    <dgm:cxn modelId="{A5D4F32B-787D-47DB-B38F-8F392A339A8A}" type="presParOf" srcId="{6FADC5C1-F62E-4BC7-94A5-982678E1F031}" destId="{FF308C38-9E20-4CF2-936F-09EFF5217D8F}" srcOrd="1" destOrd="0" presId="urn:microsoft.com/office/officeart/2005/8/layout/bList2"/>
    <dgm:cxn modelId="{7081A41F-9343-49E0-BBE4-1D2C6B424B9B}" type="presParOf" srcId="{6FADC5C1-F62E-4BC7-94A5-982678E1F031}" destId="{B101ED95-5148-40FD-A1E2-3E6B47B90A70}" srcOrd="2" destOrd="0" presId="urn:microsoft.com/office/officeart/2005/8/layout/bList2"/>
    <dgm:cxn modelId="{601CC3F1-081E-4316-BD1A-CE8C3972DE5C}" type="presParOf" srcId="{6FADC5C1-F62E-4BC7-94A5-982678E1F031}" destId="{5C9AD572-C75A-49D4-A05A-74C3E8B77A74}" srcOrd="3" destOrd="0" presId="urn:microsoft.com/office/officeart/2005/8/layout/bList2"/>
    <dgm:cxn modelId="{B026D45B-7CE7-4EC4-ACFC-97E9AD2EABAD}" type="presParOf" srcId="{9D91D8C2-F5BC-42F2-A3A6-9F91A4C9458E}" destId="{1EDD6637-4A1E-4F1F-879E-60027D12E51A}" srcOrd="11" destOrd="0" presId="urn:microsoft.com/office/officeart/2005/8/layout/bList2"/>
    <dgm:cxn modelId="{72ABC7E4-A37D-4EDE-9F4B-22E436A00971}" type="presParOf" srcId="{9D91D8C2-F5BC-42F2-A3A6-9F91A4C9458E}" destId="{A45B5BAE-4246-40CB-89F7-C7A1AE356A84}" srcOrd="12" destOrd="0" presId="urn:microsoft.com/office/officeart/2005/8/layout/bList2"/>
    <dgm:cxn modelId="{AC382EEC-C20E-4BAC-ABAF-9EDB89D55087}" type="presParOf" srcId="{A45B5BAE-4246-40CB-89F7-C7A1AE356A84}" destId="{1E44CFDD-9D83-4838-BFE0-24E1634C6369}" srcOrd="0" destOrd="0" presId="urn:microsoft.com/office/officeart/2005/8/layout/bList2"/>
    <dgm:cxn modelId="{557CA862-9304-427C-A755-09ADEBFE21F6}" type="presParOf" srcId="{A45B5BAE-4246-40CB-89F7-C7A1AE356A84}" destId="{45B0A42F-CBA2-495D-ABBA-7071EDEABC51}" srcOrd="1" destOrd="0" presId="urn:microsoft.com/office/officeart/2005/8/layout/bList2"/>
    <dgm:cxn modelId="{31749BED-655E-4ACD-8BDE-C20710C92ADE}" type="presParOf" srcId="{A45B5BAE-4246-40CB-89F7-C7A1AE356A84}" destId="{0B590960-BD20-4B12-BB1D-9982105B33DA}" srcOrd="2" destOrd="0" presId="urn:microsoft.com/office/officeart/2005/8/layout/bList2"/>
    <dgm:cxn modelId="{698D0806-9383-41E9-A82A-9BB078E5099D}" type="presParOf" srcId="{A45B5BAE-4246-40CB-89F7-C7A1AE356A84}" destId="{D7158946-5E78-43E0-98BC-1765B721E788}" srcOrd="3" destOrd="0" presId="urn:microsoft.com/office/officeart/2005/8/layout/bList2"/>
    <dgm:cxn modelId="{2A514E7A-D85E-491E-BE1A-E6EF21790245}" type="presParOf" srcId="{9D91D8C2-F5BC-42F2-A3A6-9F91A4C9458E}" destId="{3B7FAD58-A5CE-49E2-9138-D1DEC89E9AB1}" srcOrd="13" destOrd="0" presId="urn:microsoft.com/office/officeart/2005/8/layout/bList2"/>
    <dgm:cxn modelId="{D103E66C-FF4D-44EA-92E6-4B49FCFF6665}" type="presParOf" srcId="{9D91D8C2-F5BC-42F2-A3A6-9F91A4C9458E}" destId="{45749C5D-4D61-4686-8B29-8FE1F53852FE}" srcOrd="14" destOrd="0" presId="urn:microsoft.com/office/officeart/2005/8/layout/bList2"/>
    <dgm:cxn modelId="{B48922D9-A01C-410D-A338-877E40C5314A}" type="presParOf" srcId="{45749C5D-4D61-4686-8B29-8FE1F53852FE}" destId="{74E90F99-A2B2-404B-A7A8-9CEFE6312B77}" srcOrd="0" destOrd="0" presId="urn:microsoft.com/office/officeart/2005/8/layout/bList2"/>
    <dgm:cxn modelId="{4F7A75BD-7167-4316-975D-21EE1BF75DA1}" type="presParOf" srcId="{45749C5D-4D61-4686-8B29-8FE1F53852FE}" destId="{C258D37A-0735-44D5-AA12-86AB401CCAFC}" srcOrd="1" destOrd="0" presId="urn:microsoft.com/office/officeart/2005/8/layout/bList2"/>
    <dgm:cxn modelId="{94033B90-BD8F-46CA-A460-9D1BE8DD6B58}" type="presParOf" srcId="{45749C5D-4D61-4686-8B29-8FE1F53852FE}" destId="{4067629B-06EE-438D-97A0-30FCF38C5704}" srcOrd="2" destOrd="0" presId="urn:microsoft.com/office/officeart/2005/8/layout/bList2"/>
    <dgm:cxn modelId="{EA69BCDF-E09A-4D8A-9664-FDB28A55E77E}" type="presParOf" srcId="{45749C5D-4D61-4686-8B29-8FE1F53852FE}" destId="{9A286335-2EF4-49ED-9F0B-AF5D31A27EFC}"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10A8E0-8761-4805-B78C-75802B8FA172}"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33CE5230-B9D9-4E2E-BD05-ADB1E54CC149}">
      <dgm:prSet phldrT="[Texto]" custT="1"/>
      <dgm:spPr/>
      <dgm:t>
        <a:bodyPr/>
        <a:lstStyle/>
        <a:p>
          <a:r>
            <a:rPr lang="es-CO" sz="800" b="1" dirty="0" smtClean="0">
              <a:latin typeface="Verdana" pitchFamily="34" charset="0"/>
              <a:ea typeface="Verdana" pitchFamily="34" charset="0"/>
              <a:cs typeface="Verdana" pitchFamily="34" charset="0"/>
            </a:rPr>
            <a:t>1</a:t>
          </a:r>
          <a:endParaRPr lang="en-US" sz="800" b="1" dirty="0">
            <a:latin typeface="Verdana" pitchFamily="34" charset="0"/>
            <a:ea typeface="Verdana" pitchFamily="34" charset="0"/>
            <a:cs typeface="Verdana" pitchFamily="34" charset="0"/>
          </a:endParaRPr>
        </a:p>
      </dgm:t>
    </dgm:pt>
    <dgm:pt modelId="{EC290316-C9A8-4AC7-9AC8-A9138DE61C6A}" type="parTrans" cxnId="{890C96CE-DB47-4129-B250-5CDA1EC30525}">
      <dgm:prSet/>
      <dgm:spPr/>
      <dgm:t>
        <a:bodyPr/>
        <a:lstStyle/>
        <a:p>
          <a:endParaRPr lang="en-US" sz="800" b="0">
            <a:latin typeface="Verdana" pitchFamily="34" charset="0"/>
            <a:ea typeface="Verdana" pitchFamily="34" charset="0"/>
            <a:cs typeface="Verdana" pitchFamily="34" charset="0"/>
          </a:endParaRPr>
        </a:p>
      </dgm:t>
    </dgm:pt>
    <dgm:pt modelId="{220882D8-3071-4592-8228-3541FDDFB6E8}" type="sibTrans" cxnId="{890C96CE-DB47-4129-B250-5CDA1EC30525}">
      <dgm:prSet/>
      <dgm:spPr/>
      <dgm:t>
        <a:bodyPr/>
        <a:lstStyle/>
        <a:p>
          <a:endParaRPr lang="en-US" sz="800" b="0">
            <a:latin typeface="Verdana" pitchFamily="34" charset="0"/>
            <a:ea typeface="Verdana" pitchFamily="34" charset="0"/>
            <a:cs typeface="Verdana" pitchFamily="34" charset="0"/>
          </a:endParaRPr>
        </a:p>
      </dgm:t>
    </dgm:pt>
    <dgm:pt modelId="{C63FA9AE-61A9-410D-AFFF-D7138BC0E6A5}">
      <dgm:prSet phldrT="[Texto]" custT="1"/>
      <dgm:spPr/>
      <dgm:t>
        <a:bodyPr/>
        <a:lstStyle/>
        <a:p>
          <a:r>
            <a:rPr lang="es-CO" sz="800" b="1" dirty="0" smtClean="0">
              <a:latin typeface="Verdana" pitchFamily="34" charset="0"/>
              <a:ea typeface="Verdana" pitchFamily="34" charset="0"/>
              <a:cs typeface="Verdana" pitchFamily="34" charset="0"/>
            </a:rPr>
            <a:t>2</a:t>
          </a:r>
          <a:endParaRPr lang="en-US" sz="800" b="1" dirty="0">
            <a:latin typeface="Verdana" pitchFamily="34" charset="0"/>
            <a:ea typeface="Verdana" pitchFamily="34" charset="0"/>
            <a:cs typeface="Verdana" pitchFamily="34" charset="0"/>
          </a:endParaRPr>
        </a:p>
      </dgm:t>
    </dgm:pt>
    <dgm:pt modelId="{294AC040-E38A-4309-B646-2090469E4A6B}" type="parTrans" cxnId="{9AD84714-8BC2-4A15-9672-6409C9ED7089}">
      <dgm:prSet/>
      <dgm:spPr/>
      <dgm:t>
        <a:bodyPr/>
        <a:lstStyle/>
        <a:p>
          <a:endParaRPr lang="en-US" sz="800" b="0">
            <a:latin typeface="Verdana" pitchFamily="34" charset="0"/>
            <a:ea typeface="Verdana" pitchFamily="34" charset="0"/>
            <a:cs typeface="Verdana" pitchFamily="34" charset="0"/>
          </a:endParaRPr>
        </a:p>
      </dgm:t>
    </dgm:pt>
    <dgm:pt modelId="{93E3B801-287D-4024-9AE2-30A2A7C98E3B}" type="sibTrans" cxnId="{9AD84714-8BC2-4A15-9672-6409C9ED7089}">
      <dgm:prSet/>
      <dgm:spPr/>
      <dgm:t>
        <a:bodyPr/>
        <a:lstStyle/>
        <a:p>
          <a:endParaRPr lang="en-US" sz="800" b="0">
            <a:latin typeface="Verdana" pitchFamily="34" charset="0"/>
            <a:ea typeface="Verdana" pitchFamily="34" charset="0"/>
            <a:cs typeface="Verdana" pitchFamily="34" charset="0"/>
          </a:endParaRPr>
        </a:p>
      </dgm:t>
    </dgm:pt>
    <dgm:pt modelId="{A07EC3AE-7876-46F8-881A-0B0EF9D24B93}">
      <dgm:prSet phldrT="[Texto]" custT="1"/>
      <dgm:spPr>
        <a:solidFill>
          <a:srgbClr val="7030A0"/>
        </a:solidFill>
        <a:ln>
          <a:solidFill>
            <a:srgbClr val="7030A0"/>
          </a:solidFill>
        </a:ln>
      </dgm:spPr>
      <dgm:t>
        <a:bodyPr/>
        <a:lstStyle/>
        <a:p>
          <a:r>
            <a:rPr lang="es-CO" sz="800" b="1" dirty="0" smtClean="0">
              <a:latin typeface="Verdana" pitchFamily="34" charset="0"/>
              <a:ea typeface="Verdana" pitchFamily="34" charset="0"/>
              <a:cs typeface="Verdana" pitchFamily="34" charset="0"/>
            </a:rPr>
            <a:t>3</a:t>
          </a:r>
          <a:endParaRPr lang="en-US" sz="800" b="1" dirty="0">
            <a:latin typeface="Verdana" pitchFamily="34" charset="0"/>
            <a:ea typeface="Verdana" pitchFamily="34" charset="0"/>
            <a:cs typeface="Verdana" pitchFamily="34" charset="0"/>
          </a:endParaRPr>
        </a:p>
      </dgm:t>
    </dgm:pt>
    <dgm:pt modelId="{1D09E1F5-13E0-4B14-9BBF-10AFA3AB5332}" type="parTrans" cxnId="{FE8269CF-6BBF-4334-AFBA-4DA1496A6108}">
      <dgm:prSet/>
      <dgm:spPr/>
      <dgm:t>
        <a:bodyPr/>
        <a:lstStyle/>
        <a:p>
          <a:endParaRPr lang="en-US" sz="800" b="0">
            <a:latin typeface="Verdana" pitchFamily="34" charset="0"/>
            <a:ea typeface="Verdana" pitchFamily="34" charset="0"/>
            <a:cs typeface="Verdana" pitchFamily="34" charset="0"/>
          </a:endParaRPr>
        </a:p>
      </dgm:t>
    </dgm:pt>
    <dgm:pt modelId="{2DE552DE-E80E-4CDD-8024-2D1434D73B8A}" type="sibTrans" cxnId="{FE8269CF-6BBF-4334-AFBA-4DA1496A6108}">
      <dgm:prSet/>
      <dgm:spPr/>
      <dgm:t>
        <a:bodyPr/>
        <a:lstStyle/>
        <a:p>
          <a:endParaRPr lang="en-US" sz="800" b="0">
            <a:latin typeface="Verdana" pitchFamily="34" charset="0"/>
            <a:ea typeface="Verdana" pitchFamily="34" charset="0"/>
            <a:cs typeface="Verdana" pitchFamily="34" charset="0"/>
          </a:endParaRPr>
        </a:p>
      </dgm:t>
    </dgm:pt>
    <dgm:pt modelId="{4A07712B-FBB4-4BC1-8728-80139758B654}">
      <dgm:prSet phldrT="[Texto]" custT="1"/>
      <dgm:spPr/>
      <dgm:t>
        <a:bodyPr/>
        <a:lstStyle/>
        <a:p>
          <a:r>
            <a:rPr lang="es-CO" sz="800" b="1" dirty="0" smtClean="0">
              <a:latin typeface="Verdana" pitchFamily="34" charset="0"/>
              <a:ea typeface="Verdana" pitchFamily="34" charset="0"/>
              <a:cs typeface="Verdana" pitchFamily="34" charset="0"/>
            </a:rPr>
            <a:t>4</a:t>
          </a:r>
          <a:endParaRPr lang="en-US" sz="800" b="1" dirty="0">
            <a:latin typeface="Verdana" pitchFamily="34" charset="0"/>
            <a:ea typeface="Verdana" pitchFamily="34" charset="0"/>
            <a:cs typeface="Verdana" pitchFamily="34" charset="0"/>
          </a:endParaRPr>
        </a:p>
      </dgm:t>
    </dgm:pt>
    <dgm:pt modelId="{63D325D9-3501-417F-A616-0C945E6ED83A}" type="parTrans" cxnId="{395242CD-7FB4-4EBF-AC2D-AF9BBBF0CCBD}">
      <dgm:prSet/>
      <dgm:spPr/>
      <dgm:t>
        <a:bodyPr/>
        <a:lstStyle/>
        <a:p>
          <a:endParaRPr lang="en-US" sz="800" b="0">
            <a:latin typeface="Verdana" pitchFamily="34" charset="0"/>
            <a:ea typeface="Verdana" pitchFamily="34" charset="0"/>
            <a:cs typeface="Verdana" pitchFamily="34" charset="0"/>
          </a:endParaRPr>
        </a:p>
      </dgm:t>
    </dgm:pt>
    <dgm:pt modelId="{F9D6C74E-FCC7-4DD1-9DA7-9A9B8EF4C88C}" type="sibTrans" cxnId="{395242CD-7FB4-4EBF-AC2D-AF9BBBF0CCBD}">
      <dgm:prSet/>
      <dgm:spPr/>
      <dgm:t>
        <a:bodyPr/>
        <a:lstStyle/>
        <a:p>
          <a:endParaRPr lang="en-US" sz="800" b="0">
            <a:latin typeface="Verdana" pitchFamily="34" charset="0"/>
            <a:ea typeface="Verdana" pitchFamily="34" charset="0"/>
            <a:cs typeface="Verdana" pitchFamily="34" charset="0"/>
          </a:endParaRPr>
        </a:p>
      </dgm:t>
    </dgm:pt>
    <dgm:pt modelId="{26A4C966-7CC8-4BB9-B7F3-EC8F3B323E26}">
      <dgm:prSet phldrT="[Texto]" custT="1"/>
      <dgm:spPr/>
      <dgm:t>
        <a:bodyPr/>
        <a:lstStyle/>
        <a:p>
          <a:r>
            <a:rPr lang="es-CO" sz="800" b="1" dirty="0" smtClean="0">
              <a:latin typeface="Verdana" pitchFamily="34" charset="0"/>
              <a:ea typeface="Verdana" pitchFamily="34" charset="0"/>
              <a:cs typeface="Verdana" pitchFamily="34" charset="0"/>
            </a:rPr>
            <a:t>5</a:t>
          </a:r>
          <a:endParaRPr lang="en-US" sz="800" b="1" dirty="0">
            <a:latin typeface="Verdana" pitchFamily="34" charset="0"/>
            <a:ea typeface="Verdana" pitchFamily="34" charset="0"/>
            <a:cs typeface="Verdana" pitchFamily="34" charset="0"/>
          </a:endParaRPr>
        </a:p>
      </dgm:t>
    </dgm:pt>
    <dgm:pt modelId="{E220A7EC-1F75-42EA-B763-3AE93E84481E}" type="parTrans" cxnId="{408454B3-F159-4C1F-882D-B63C9637BBE7}">
      <dgm:prSet/>
      <dgm:spPr/>
      <dgm:t>
        <a:bodyPr/>
        <a:lstStyle/>
        <a:p>
          <a:endParaRPr lang="en-US" sz="800" b="0">
            <a:latin typeface="Verdana" pitchFamily="34" charset="0"/>
            <a:ea typeface="Verdana" pitchFamily="34" charset="0"/>
            <a:cs typeface="Verdana" pitchFamily="34" charset="0"/>
          </a:endParaRPr>
        </a:p>
      </dgm:t>
    </dgm:pt>
    <dgm:pt modelId="{707885F7-505A-4B78-8B4E-6C4FE824B0F4}" type="sibTrans" cxnId="{408454B3-F159-4C1F-882D-B63C9637BBE7}">
      <dgm:prSet/>
      <dgm:spPr/>
      <dgm:t>
        <a:bodyPr/>
        <a:lstStyle/>
        <a:p>
          <a:endParaRPr lang="en-US" sz="800" b="0">
            <a:latin typeface="Verdana" pitchFamily="34" charset="0"/>
            <a:ea typeface="Verdana" pitchFamily="34" charset="0"/>
            <a:cs typeface="Verdana" pitchFamily="34" charset="0"/>
          </a:endParaRPr>
        </a:p>
      </dgm:t>
    </dgm:pt>
    <dgm:pt modelId="{D619D29A-AF79-486D-B81A-988CD24E25F6}">
      <dgm:prSet phldrT="[Texto]" custT="1"/>
      <dgm:spPr/>
      <dgm:t>
        <a:bodyPr/>
        <a:lstStyle/>
        <a:p>
          <a:r>
            <a:rPr lang="es-CO" sz="800" b="1" dirty="0" smtClean="0">
              <a:latin typeface="Verdana" pitchFamily="34" charset="0"/>
              <a:ea typeface="Verdana" pitchFamily="34" charset="0"/>
              <a:cs typeface="Verdana" pitchFamily="34" charset="0"/>
            </a:rPr>
            <a:t>6</a:t>
          </a:r>
          <a:endParaRPr lang="en-US" sz="800" b="1" dirty="0">
            <a:latin typeface="Verdana" pitchFamily="34" charset="0"/>
            <a:ea typeface="Verdana" pitchFamily="34" charset="0"/>
            <a:cs typeface="Verdana" pitchFamily="34" charset="0"/>
          </a:endParaRPr>
        </a:p>
      </dgm:t>
    </dgm:pt>
    <dgm:pt modelId="{EB0F77DC-3E7F-46B3-8863-B275E1C36F3B}" type="parTrans" cxnId="{CEAABD87-DE46-42C6-8750-AB41BF3913E9}">
      <dgm:prSet/>
      <dgm:spPr/>
      <dgm:t>
        <a:bodyPr/>
        <a:lstStyle/>
        <a:p>
          <a:endParaRPr lang="en-US" sz="800" b="0">
            <a:latin typeface="Verdana" pitchFamily="34" charset="0"/>
            <a:ea typeface="Verdana" pitchFamily="34" charset="0"/>
            <a:cs typeface="Verdana" pitchFamily="34" charset="0"/>
          </a:endParaRPr>
        </a:p>
      </dgm:t>
    </dgm:pt>
    <dgm:pt modelId="{17F6273E-D9CD-4858-B243-B08966ECA4F6}" type="sibTrans" cxnId="{CEAABD87-DE46-42C6-8750-AB41BF3913E9}">
      <dgm:prSet/>
      <dgm:spPr/>
      <dgm:t>
        <a:bodyPr/>
        <a:lstStyle/>
        <a:p>
          <a:endParaRPr lang="en-US" sz="800" b="0">
            <a:latin typeface="Verdana" pitchFamily="34" charset="0"/>
            <a:ea typeface="Verdana" pitchFamily="34" charset="0"/>
            <a:cs typeface="Verdana" pitchFamily="34" charset="0"/>
          </a:endParaRPr>
        </a:p>
      </dgm:t>
    </dgm:pt>
    <dgm:pt modelId="{B91BEBCA-81FC-46C4-8F1D-D1CA377D06A1}">
      <dgm:prSet phldrT="[Texto]" custT="1"/>
      <dgm:spPr/>
      <dgm:t>
        <a:bodyPr/>
        <a:lstStyle/>
        <a:p>
          <a:r>
            <a:rPr lang="es-CO" sz="800" b="1" dirty="0" smtClean="0">
              <a:latin typeface="Verdana" pitchFamily="34" charset="0"/>
              <a:ea typeface="Verdana" pitchFamily="34" charset="0"/>
              <a:cs typeface="Verdana" pitchFamily="34" charset="0"/>
            </a:rPr>
            <a:t>7</a:t>
          </a:r>
          <a:endParaRPr lang="en-US" sz="800" b="1" dirty="0">
            <a:latin typeface="Verdana" pitchFamily="34" charset="0"/>
            <a:ea typeface="Verdana" pitchFamily="34" charset="0"/>
            <a:cs typeface="Verdana" pitchFamily="34" charset="0"/>
          </a:endParaRPr>
        </a:p>
      </dgm:t>
    </dgm:pt>
    <dgm:pt modelId="{E03415DE-621C-4125-9D59-23B589096F0F}" type="parTrans" cxnId="{9BB633D2-2E00-451B-851B-0E7788788735}">
      <dgm:prSet/>
      <dgm:spPr/>
      <dgm:t>
        <a:bodyPr/>
        <a:lstStyle/>
        <a:p>
          <a:endParaRPr lang="en-US" sz="800" b="0">
            <a:latin typeface="Verdana" pitchFamily="34" charset="0"/>
            <a:ea typeface="Verdana" pitchFamily="34" charset="0"/>
            <a:cs typeface="Verdana" pitchFamily="34" charset="0"/>
          </a:endParaRPr>
        </a:p>
      </dgm:t>
    </dgm:pt>
    <dgm:pt modelId="{58150A49-F0BE-454A-87F1-505824265DC7}" type="sibTrans" cxnId="{9BB633D2-2E00-451B-851B-0E7788788735}">
      <dgm:prSet/>
      <dgm:spPr/>
      <dgm:t>
        <a:bodyPr/>
        <a:lstStyle/>
        <a:p>
          <a:endParaRPr lang="en-US" sz="800" b="0">
            <a:latin typeface="Verdana" pitchFamily="34" charset="0"/>
            <a:ea typeface="Verdana" pitchFamily="34" charset="0"/>
            <a:cs typeface="Verdana" pitchFamily="34" charset="0"/>
          </a:endParaRPr>
        </a:p>
      </dgm:t>
    </dgm:pt>
    <dgm:pt modelId="{DD0F5A5A-FF7B-44C1-8E31-BFF8FEDC019F}">
      <dgm:prSet phldrT="[Texto]" custT="1"/>
      <dgm:spPr/>
      <dgm:t>
        <a:bodyPr/>
        <a:lstStyle/>
        <a:p>
          <a:r>
            <a:rPr lang="es-CO" sz="800" b="1" dirty="0" smtClean="0">
              <a:latin typeface="Verdana" pitchFamily="34" charset="0"/>
              <a:ea typeface="Verdana" pitchFamily="34" charset="0"/>
              <a:cs typeface="Verdana" pitchFamily="34" charset="0"/>
            </a:rPr>
            <a:t>9</a:t>
          </a:r>
          <a:endParaRPr lang="en-US" sz="800" b="1" dirty="0">
            <a:latin typeface="Verdana" pitchFamily="34" charset="0"/>
            <a:ea typeface="Verdana" pitchFamily="34" charset="0"/>
            <a:cs typeface="Verdana" pitchFamily="34" charset="0"/>
          </a:endParaRPr>
        </a:p>
      </dgm:t>
    </dgm:pt>
    <dgm:pt modelId="{104F7407-C53B-412F-A489-EE60F17A03DA}" type="parTrans" cxnId="{51E4CADC-29FD-4B08-AD2B-6131EB21C4CF}">
      <dgm:prSet/>
      <dgm:spPr/>
      <dgm:t>
        <a:bodyPr/>
        <a:lstStyle/>
        <a:p>
          <a:endParaRPr lang="en-US" sz="800" b="0">
            <a:latin typeface="Verdana" pitchFamily="34" charset="0"/>
            <a:ea typeface="Verdana" pitchFamily="34" charset="0"/>
            <a:cs typeface="Verdana" pitchFamily="34" charset="0"/>
          </a:endParaRPr>
        </a:p>
      </dgm:t>
    </dgm:pt>
    <dgm:pt modelId="{3553F858-8CD6-4B98-8DA3-5E0C2B231DDA}" type="sibTrans" cxnId="{51E4CADC-29FD-4B08-AD2B-6131EB21C4CF}">
      <dgm:prSet/>
      <dgm:spPr/>
      <dgm:t>
        <a:bodyPr/>
        <a:lstStyle/>
        <a:p>
          <a:endParaRPr lang="en-US" sz="800" b="0">
            <a:latin typeface="Verdana" pitchFamily="34" charset="0"/>
            <a:ea typeface="Verdana" pitchFamily="34" charset="0"/>
            <a:cs typeface="Verdana" pitchFamily="34" charset="0"/>
          </a:endParaRPr>
        </a:p>
      </dgm:t>
    </dgm:pt>
    <dgm:pt modelId="{8934246C-F5B8-43B6-8476-38CD4F3A416E}">
      <dgm:prSet phldrT="[Texto]" custT="1"/>
      <dgm:spPr>
        <a:solidFill>
          <a:srgbClr val="7030A0"/>
        </a:solidFill>
        <a:ln>
          <a:solidFill>
            <a:srgbClr val="7030A0"/>
          </a:solidFill>
        </a:ln>
      </dgm:spPr>
      <dgm:t>
        <a:bodyPr/>
        <a:lstStyle/>
        <a:p>
          <a:r>
            <a:rPr lang="es-CO" sz="800" b="1" dirty="0" smtClean="0">
              <a:latin typeface="Verdana" pitchFamily="34" charset="0"/>
              <a:ea typeface="Verdana" pitchFamily="34" charset="0"/>
              <a:cs typeface="Verdana" pitchFamily="34" charset="0"/>
            </a:rPr>
            <a:t>8</a:t>
          </a:r>
          <a:endParaRPr lang="en-US" sz="800" b="1" dirty="0">
            <a:latin typeface="Verdana" pitchFamily="34" charset="0"/>
            <a:ea typeface="Verdana" pitchFamily="34" charset="0"/>
            <a:cs typeface="Verdana" pitchFamily="34" charset="0"/>
          </a:endParaRPr>
        </a:p>
      </dgm:t>
    </dgm:pt>
    <dgm:pt modelId="{65920CCE-4267-4058-BCBA-0F657B71A9C4}" type="parTrans" cxnId="{88A8EA0D-CDE6-45F3-A5E8-422B641E1DE2}">
      <dgm:prSet/>
      <dgm:spPr/>
      <dgm:t>
        <a:bodyPr/>
        <a:lstStyle/>
        <a:p>
          <a:endParaRPr lang="en-US" sz="800" b="0">
            <a:latin typeface="Verdana" pitchFamily="34" charset="0"/>
            <a:ea typeface="Verdana" pitchFamily="34" charset="0"/>
            <a:cs typeface="Verdana" pitchFamily="34" charset="0"/>
          </a:endParaRPr>
        </a:p>
      </dgm:t>
    </dgm:pt>
    <dgm:pt modelId="{0A96A06D-FBDB-459C-866E-2581A9935249}" type="sibTrans" cxnId="{88A8EA0D-CDE6-45F3-A5E8-422B641E1DE2}">
      <dgm:prSet/>
      <dgm:spPr/>
      <dgm:t>
        <a:bodyPr/>
        <a:lstStyle/>
        <a:p>
          <a:endParaRPr lang="en-US" sz="800" b="0">
            <a:latin typeface="Verdana" pitchFamily="34" charset="0"/>
            <a:ea typeface="Verdana" pitchFamily="34" charset="0"/>
            <a:cs typeface="Verdana" pitchFamily="34" charset="0"/>
          </a:endParaRPr>
        </a:p>
      </dgm:t>
    </dgm:pt>
    <dgm:pt modelId="{09A15AD5-D898-48BC-B301-064C337F377E}">
      <dgm:prSet custT="1"/>
      <dgm:spPr/>
      <dgm:t>
        <a:bodyPr/>
        <a:lstStyle/>
        <a:p>
          <a:pPr rtl="0"/>
          <a:r>
            <a:rPr lang="es-CO" sz="800" b="0" i="0" u="none" strike="noStrike" baseline="0" dirty="0" smtClean="0">
              <a:latin typeface="Verdana" pitchFamily="34" charset="0"/>
              <a:ea typeface="Verdana" pitchFamily="34" charset="0"/>
              <a:cs typeface="Verdana" pitchFamily="34" charset="0"/>
            </a:rPr>
            <a:t>Fondo de tierras.</a:t>
          </a:r>
          <a:endParaRPr lang="en-US" sz="800" b="0" dirty="0">
            <a:latin typeface="Verdana" pitchFamily="34" charset="0"/>
            <a:ea typeface="Verdana" pitchFamily="34" charset="0"/>
            <a:cs typeface="Verdana" pitchFamily="34" charset="0"/>
          </a:endParaRPr>
        </a:p>
      </dgm:t>
    </dgm:pt>
    <dgm:pt modelId="{5515FF2E-77A7-4CA5-86B5-7C10B514CD42}" type="parTrans" cxnId="{87644575-3008-48B1-99E5-E77774E39E2F}">
      <dgm:prSet/>
      <dgm:spPr/>
      <dgm:t>
        <a:bodyPr/>
        <a:lstStyle/>
        <a:p>
          <a:endParaRPr lang="en-US" sz="800" b="0">
            <a:latin typeface="Verdana" pitchFamily="34" charset="0"/>
            <a:ea typeface="Verdana" pitchFamily="34" charset="0"/>
            <a:cs typeface="Verdana" pitchFamily="34" charset="0"/>
          </a:endParaRPr>
        </a:p>
      </dgm:t>
    </dgm:pt>
    <dgm:pt modelId="{AB3973F1-B036-4749-B479-E34CEDBF0FF0}" type="sibTrans" cxnId="{87644575-3008-48B1-99E5-E77774E39E2F}">
      <dgm:prSet/>
      <dgm:spPr/>
      <dgm:t>
        <a:bodyPr/>
        <a:lstStyle/>
        <a:p>
          <a:endParaRPr lang="en-US" sz="800" b="0">
            <a:latin typeface="Verdana" pitchFamily="34" charset="0"/>
            <a:ea typeface="Verdana" pitchFamily="34" charset="0"/>
            <a:cs typeface="Verdana" pitchFamily="34" charset="0"/>
          </a:endParaRPr>
        </a:p>
      </dgm:t>
    </dgm:pt>
    <dgm:pt modelId="{2303CB74-1329-4BCF-84B2-D08799EA7C7E}">
      <dgm:prSet custT="1"/>
      <dgm:spPr/>
      <dgm:t>
        <a:bodyPr/>
        <a:lstStyle/>
        <a:p>
          <a:pPr rtl="0"/>
          <a:r>
            <a:rPr lang="es-CO" sz="800" b="0" i="0" u="none" strike="noStrike" baseline="0" dirty="0" smtClean="0">
              <a:latin typeface="Verdana" pitchFamily="34" charset="0"/>
              <a:ea typeface="Verdana" pitchFamily="34" charset="0"/>
              <a:cs typeface="Verdana" pitchFamily="34" charset="0"/>
            </a:rPr>
            <a:t>Formación y actualización del catastro e impuesto predial.</a:t>
          </a:r>
          <a:endParaRPr lang="en-US" sz="800" b="0" dirty="0">
            <a:latin typeface="Verdana" pitchFamily="34" charset="0"/>
            <a:ea typeface="Verdana" pitchFamily="34" charset="0"/>
            <a:cs typeface="Verdana" pitchFamily="34" charset="0"/>
          </a:endParaRPr>
        </a:p>
      </dgm:t>
    </dgm:pt>
    <dgm:pt modelId="{10B134E7-63C5-43A7-81CD-456B5D825E35}" type="parTrans" cxnId="{66D7410F-1E7D-4D98-8B37-2332DBFBAE44}">
      <dgm:prSet/>
      <dgm:spPr/>
      <dgm:t>
        <a:bodyPr/>
        <a:lstStyle/>
        <a:p>
          <a:endParaRPr lang="en-US" sz="800" b="0">
            <a:latin typeface="Verdana" pitchFamily="34" charset="0"/>
            <a:ea typeface="Verdana" pitchFamily="34" charset="0"/>
            <a:cs typeface="Verdana" pitchFamily="34" charset="0"/>
          </a:endParaRPr>
        </a:p>
      </dgm:t>
    </dgm:pt>
    <dgm:pt modelId="{027D8ED1-420D-4191-9E53-B00A9023D95E}" type="sibTrans" cxnId="{66D7410F-1E7D-4D98-8B37-2332DBFBAE44}">
      <dgm:prSet/>
      <dgm:spPr/>
      <dgm:t>
        <a:bodyPr/>
        <a:lstStyle/>
        <a:p>
          <a:endParaRPr lang="en-US" sz="800" b="0">
            <a:latin typeface="Verdana" pitchFamily="34" charset="0"/>
            <a:ea typeface="Verdana" pitchFamily="34" charset="0"/>
            <a:cs typeface="Verdana" pitchFamily="34" charset="0"/>
          </a:endParaRPr>
        </a:p>
      </dgm:t>
    </dgm:pt>
    <dgm:pt modelId="{987A0309-1526-423B-9B22-2F66F399768F}">
      <dgm:prSet custT="1"/>
      <dgm:spPr>
        <a:ln>
          <a:solidFill>
            <a:srgbClr val="7030A0"/>
          </a:solidFill>
        </a:ln>
      </dgm:spPr>
      <dgm:t>
        <a:bodyPr/>
        <a:lstStyle/>
        <a:p>
          <a:pPr rtl="0"/>
          <a:r>
            <a:rPr lang="es-CO" sz="800" b="0" i="0" u="none" strike="noStrike" baseline="0" dirty="0" smtClean="0">
              <a:latin typeface="Verdana" pitchFamily="34" charset="0"/>
              <a:ea typeface="Verdana" pitchFamily="34" charset="0"/>
              <a:cs typeface="Verdana" pitchFamily="34" charset="0"/>
            </a:rPr>
            <a:t>Programas de Desarrollo con Enfoque Territorial (PDET).</a:t>
          </a:r>
          <a:endParaRPr lang="en-US" sz="800" b="0" dirty="0">
            <a:latin typeface="Verdana" pitchFamily="34" charset="0"/>
            <a:ea typeface="Verdana" pitchFamily="34" charset="0"/>
            <a:cs typeface="Verdana" pitchFamily="34" charset="0"/>
          </a:endParaRPr>
        </a:p>
      </dgm:t>
    </dgm:pt>
    <dgm:pt modelId="{B454502F-0EF0-45BA-AEA7-3783186EFB00}" type="parTrans" cxnId="{4B7DCD6C-0067-485E-B333-6A37494A400A}">
      <dgm:prSet/>
      <dgm:spPr/>
      <dgm:t>
        <a:bodyPr/>
        <a:lstStyle/>
        <a:p>
          <a:endParaRPr lang="en-US" sz="800" b="0">
            <a:latin typeface="Verdana" pitchFamily="34" charset="0"/>
            <a:ea typeface="Verdana" pitchFamily="34" charset="0"/>
            <a:cs typeface="Verdana" pitchFamily="34" charset="0"/>
          </a:endParaRPr>
        </a:p>
      </dgm:t>
    </dgm:pt>
    <dgm:pt modelId="{3B5BFC4F-9B96-4110-A40D-4F84288C7386}" type="sibTrans" cxnId="{4B7DCD6C-0067-485E-B333-6A37494A400A}">
      <dgm:prSet/>
      <dgm:spPr/>
      <dgm:t>
        <a:bodyPr/>
        <a:lstStyle/>
        <a:p>
          <a:endParaRPr lang="en-US" sz="800" b="0">
            <a:latin typeface="Verdana" pitchFamily="34" charset="0"/>
            <a:ea typeface="Verdana" pitchFamily="34" charset="0"/>
            <a:cs typeface="Verdana" pitchFamily="34" charset="0"/>
          </a:endParaRPr>
        </a:p>
      </dgm:t>
    </dgm:pt>
    <dgm:pt modelId="{78C479F8-4AF6-4068-A2C1-779A6E5EA1DC}">
      <dgm:prSet custT="1"/>
      <dgm:spPr/>
      <dgm:t>
        <a:bodyPr/>
        <a:lstStyle/>
        <a:p>
          <a:pPr rtl="0"/>
          <a:r>
            <a:rPr lang="es-CO" sz="800" b="0" i="0" u="none" strike="noStrike" baseline="0" dirty="0" smtClean="0">
              <a:latin typeface="Verdana" pitchFamily="34" charset="0"/>
              <a:ea typeface="Verdana" pitchFamily="34" charset="0"/>
              <a:cs typeface="Verdana" pitchFamily="34" charset="0"/>
            </a:rPr>
            <a:t>Un subsidio integral y crédito especial.</a:t>
          </a:r>
          <a:endParaRPr lang="en-US" sz="800" b="0" dirty="0">
            <a:latin typeface="Verdana" pitchFamily="34" charset="0"/>
            <a:ea typeface="Verdana" pitchFamily="34" charset="0"/>
            <a:cs typeface="Verdana" pitchFamily="34" charset="0"/>
          </a:endParaRPr>
        </a:p>
      </dgm:t>
    </dgm:pt>
    <dgm:pt modelId="{48C6C60A-6476-42C5-BE03-90352411E255}" type="parTrans" cxnId="{613B7A3D-5ED8-4B8C-BA94-96343432F454}">
      <dgm:prSet/>
      <dgm:spPr/>
      <dgm:t>
        <a:bodyPr/>
        <a:lstStyle/>
        <a:p>
          <a:endParaRPr lang="en-US" sz="800" b="0">
            <a:latin typeface="Verdana" pitchFamily="34" charset="0"/>
            <a:ea typeface="Verdana" pitchFamily="34" charset="0"/>
            <a:cs typeface="Verdana" pitchFamily="34" charset="0"/>
          </a:endParaRPr>
        </a:p>
      </dgm:t>
    </dgm:pt>
    <dgm:pt modelId="{8619C008-B094-4022-8EC2-369C473D3922}" type="sibTrans" cxnId="{613B7A3D-5ED8-4B8C-BA94-96343432F454}">
      <dgm:prSet/>
      <dgm:spPr/>
      <dgm:t>
        <a:bodyPr/>
        <a:lstStyle/>
        <a:p>
          <a:endParaRPr lang="en-US" sz="800" b="0">
            <a:latin typeface="Verdana" pitchFamily="34" charset="0"/>
            <a:ea typeface="Verdana" pitchFamily="34" charset="0"/>
            <a:cs typeface="Verdana" pitchFamily="34" charset="0"/>
          </a:endParaRPr>
        </a:p>
      </dgm:t>
    </dgm:pt>
    <dgm:pt modelId="{330C6007-3141-4273-A7D5-981E3B4192C6}">
      <dgm:prSet custT="1"/>
      <dgm:spPr/>
      <dgm:t>
        <a:bodyPr/>
        <a:lstStyle/>
        <a:p>
          <a:pPr rtl="0"/>
          <a:r>
            <a:rPr lang="es-CO" sz="800" b="0" i="0" u="none" strike="noStrike" baseline="0" dirty="0" smtClean="0">
              <a:latin typeface="Verdana" pitchFamily="34" charset="0"/>
              <a:ea typeface="Verdana" pitchFamily="34" charset="0"/>
              <a:cs typeface="Verdana" pitchFamily="34" charset="0"/>
            </a:rPr>
            <a:t>Un plan de formalización de la pequeña y mediana propiedad.</a:t>
          </a:r>
          <a:endParaRPr lang="en-US" sz="800" b="0" dirty="0">
            <a:latin typeface="Verdana" pitchFamily="34" charset="0"/>
            <a:ea typeface="Verdana" pitchFamily="34" charset="0"/>
            <a:cs typeface="Verdana" pitchFamily="34" charset="0"/>
          </a:endParaRPr>
        </a:p>
      </dgm:t>
    </dgm:pt>
    <dgm:pt modelId="{AF483662-1A8F-4203-BEA4-93292B92C8B1}" type="parTrans" cxnId="{E2929EAF-BE47-451F-8750-72EC0CE8E371}">
      <dgm:prSet/>
      <dgm:spPr/>
      <dgm:t>
        <a:bodyPr/>
        <a:lstStyle/>
        <a:p>
          <a:endParaRPr lang="en-US" sz="800" b="0">
            <a:latin typeface="Verdana" pitchFamily="34" charset="0"/>
            <a:ea typeface="Verdana" pitchFamily="34" charset="0"/>
            <a:cs typeface="Verdana" pitchFamily="34" charset="0"/>
          </a:endParaRPr>
        </a:p>
      </dgm:t>
    </dgm:pt>
    <dgm:pt modelId="{719C4527-2076-4C1B-9B9F-70028A2B477D}" type="sibTrans" cxnId="{E2929EAF-BE47-451F-8750-72EC0CE8E371}">
      <dgm:prSet/>
      <dgm:spPr/>
      <dgm:t>
        <a:bodyPr/>
        <a:lstStyle/>
        <a:p>
          <a:endParaRPr lang="en-US" sz="800" b="0">
            <a:latin typeface="Verdana" pitchFamily="34" charset="0"/>
            <a:ea typeface="Verdana" pitchFamily="34" charset="0"/>
            <a:cs typeface="Verdana" pitchFamily="34" charset="0"/>
          </a:endParaRPr>
        </a:p>
      </dgm:t>
    </dgm:pt>
    <dgm:pt modelId="{3701AC60-B680-4D30-8870-56DC20C5D45A}">
      <dgm:prSet custT="1"/>
      <dgm:spPr/>
      <dgm:t>
        <a:bodyPr/>
        <a:lstStyle/>
        <a:p>
          <a:r>
            <a:rPr lang="es-CO" sz="800" b="0" i="0" u="none" strike="noStrike" baseline="0" dirty="0" smtClean="0">
              <a:latin typeface="Verdana" pitchFamily="34" charset="0"/>
              <a:ea typeface="Verdana" pitchFamily="34" charset="0"/>
              <a:cs typeface="Verdana" pitchFamily="34" charset="0"/>
            </a:rPr>
            <a:t>Jurisdicción agraria para la protección de los derechos de propiedad rural.</a:t>
          </a:r>
          <a:endParaRPr lang="en-US" sz="800" b="0" dirty="0">
            <a:latin typeface="Verdana" pitchFamily="34" charset="0"/>
            <a:ea typeface="Verdana" pitchFamily="34" charset="0"/>
            <a:cs typeface="Verdana" pitchFamily="34" charset="0"/>
          </a:endParaRPr>
        </a:p>
      </dgm:t>
    </dgm:pt>
    <dgm:pt modelId="{6401CBEA-F28B-441C-ABDD-40B13D2E115D}" type="parTrans" cxnId="{5C8C4FB9-BAE4-4A73-BD6D-46BC5E77B99B}">
      <dgm:prSet/>
      <dgm:spPr/>
      <dgm:t>
        <a:bodyPr/>
        <a:lstStyle/>
        <a:p>
          <a:endParaRPr lang="en-US" sz="800" b="0">
            <a:latin typeface="Verdana" pitchFamily="34" charset="0"/>
            <a:ea typeface="Verdana" pitchFamily="34" charset="0"/>
            <a:cs typeface="Verdana" pitchFamily="34" charset="0"/>
          </a:endParaRPr>
        </a:p>
      </dgm:t>
    </dgm:pt>
    <dgm:pt modelId="{5B10083E-FE8C-4C94-B53F-738A3C1B2816}" type="sibTrans" cxnId="{5C8C4FB9-BAE4-4A73-BD6D-46BC5E77B99B}">
      <dgm:prSet/>
      <dgm:spPr/>
      <dgm:t>
        <a:bodyPr/>
        <a:lstStyle/>
        <a:p>
          <a:endParaRPr lang="en-US" sz="800" b="0">
            <a:latin typeface="Verdana" pitchFamily="34" charset="0"/>
            <a:ea typeface="Verdana" pitchFamily="34" charset="0"/>
            <a:cs typeface="Verdana" pitchFamily="34" charset="0"/>
          </a:endParaRPr>
        </a:p>
      </dgm:t>
    </dgm:pt>
    <dgm:pt modelId="{C71FBA29-AB07-47EB-96A5-655C38ABADB8}">
      <dgm:prSet custT="1"/>
      <dgm:spPr/>
      <dgm:t>
        <a:bodyPr/>
        <a:lstStyle/>
        <a:p>
          <a:pPr rtl="0"/>
          <a:r>
            <a:rPr lang="es-CO" sz="800" b="0" i="0" u="none" strike="noStrike" baseline="0" dirty="0" smtClean="0">
              <a:latin typeface="Verdana" pitchFamily="34" charset="0"/>
              <a:ea typeface="Verdana" pitchFamily="34" charset="0"/>
              <a:cs typeface="Verdana" pitchFamily="34" charset="0"/>
            </a:rPr>
            <a:t>Una estrategia de seguridad alimentaria y nutricional.</a:t>
          </a:r>
          <a:endParaRPr lang="en-US" sz="800" b="0" dirty="0">
            <a:latin typeface="Verdana" pitchFamily="34" charset="0"/>
            <a:ea typeface="Verdana" pitchFamily="34" charset="0"/>
            <a:cs typeface="Verdana" pitchFamily="34" charset="0"/>
          </a:endParaRPr>
        </a:p>
      </dgm:t>
    </dgm:pt>
    <dgm:pt modelId="{900399E2-3474-4ADB-8E1D-634BDBF97A17}" type="parTrans" cxnId="{F2B6569B-43AF-4E21-BC75-8447E735C3AA}">
      <dgm:prSet/>
      <dgm:spPr/>
      <dgm:t>
        <a:bodyPr/>
        <a:lstStyle/>
        <a:p>
          <a:endParaRPr lang="en-US" sz="800" b="0">
            <a:latin typeface="Verdana" pitchFamily="34" charset="0"/>
            <a:ea typeface="Verdana" pitchFamily="34" charset="0"/>
            <a:cs typeface="Verdana" pitchFamily="34" charset="0"/>
          </a:endParaRPr>
        </a:p>
      </dgm:t>
    </dgm:pt>
    <dgm:pt modelId="{A2B6F458-E704-4C28-9BEF-98ADB39EC126}" type="sibTrans" cxnId="{F2B6569B-43AF-4E21-BC75-8447E735C3AA}">
      <dgm:prSet/>
      <dgm:spPr/>
      <dgm:t>
        <a:bodyPr/>
        <a:lstStyle/>
        <a:p>
          <a:endParaRPr lang="en-US" sz="800" b="0">
            <a:latin typeface="Verdana" pitchFamily="34" charset="0"/>
            <a:ea typeface="Verdana" pitchFamily="34" charset="0"/>
            <a:cs typeface="Verdana" pitchFamily="34" charset="0"/>
          </a:endParaRPr>
        </a:p>
      </dgm:t>
    </dgm:pt>
    <dgm:pt modelId="{EE547C16-D6BD-4C15-BB88-82A53BBB931C}">
      <dgm:prSet custT="1"/>
      <dgm:spPr>
        <a:ln>
          <a:solidFill>
            <a:srgbClr val="7030A0"/>
          </a:solidFill>
        </a:ln>
      </dgm:spPr>
      <dgm:t>
        <a:bodyPr/>
        <a:lstStyle/>
        <a:p>
          <a:pPr rtl="0"/>
          <a:r>
            <a:rPr lang="es-CO" sz="800" b="0" i="0" u="none" strike="noStrike" baseline="0" dirty="0" smtClean="0">
              <a:latin typeface="Verdana" pitchFamily="34" charset="0"/>
              <a:ea typeface="Verdana" pitchFamily="34" charset="0"/>
              <a:cs typeface="Verdana" pitchFamily="34" charset="0"/>
            </a:rPr>
            <a:t>Planes de inversión en infraestructura, sociales y de apoyo a la economía rural.</a:t>
          </a:r>
          <a:endParaRPr lang="en-US" sz="800" b="0" dirty="0">
            <a:latin typeface="Verdana" pitchFamily="34" charset="0"/>
            <a:ea typeface="Verdana" pitchFamily="34" charset="0"/>
            <a:cs typeface="Verdana" pitchFamily="34" charset="0"/>
          </a:endParaRPr>
        </a:p>
      </dgm:t>
    </dgm:pt>
    <dgm:pt modelId="{878A2C43-FE34-46DC-B2DD-C0C0C89276B3}" type="parTrans" cxnId="{08F56E9A-FE45-4D9F-9439-90E8FB352BB7}">
      <dgm:prSet/>
      <dgm:spPr/>
      <dgm:t>
        <a:bodyPr/>
        <a:lstStyle/>
        <a:p>
          <a:endParaRPr lang="en-US" sz="800" b="0">
            <a:latin typeface="Verdana" pitchFamily="34" charset="0"/>
            <a:ea typeface="Verdana" pitchFamily="34" charset="0"/>
            <a:cs typeface="Verdana" pitchFamily="34" charset="0"/>
          </a:endParaRPr>
        </a:p>
      </dgm:t>
    </dgm:pt>
    <dgm:pt modelId="{11217DFC-EE5A-456E-AF0C-EED94402FFF1}" type="sibTrans" cxnId="{08F56E9A-FE45-4D9F-9439-90E8FB352BB7}">
      <dgm:prSet/>
      <dgm:spPr/>
      <dgm:t>
        <a:bodyPr/>
        <a:lstStyle/>
        <a:p>
          <a:endParaRPr lang="en-US" sz="800" b="0">
            <a:latin typeface="Verdana" pitchFamily="34" charset="0"/>
            <a:ea typeface="Verdana" pitchFamily="34" charset="0"/>
            <a:cs typeface="Verdana" pitchFamily="34" charset="0"/>
          </a:endParaRPr>
        </a:p>
      </dgm:t>
    </dgm:pt>
    <dgm:pt modelId="{CE110B6C-D2A7-4186-8CE9-8409D9449186}">
      <dgm:prSet custT="1"/>
      <dgm:spPr/>
      <dgm:t>
        <a:bodyPr/>
        <a:lstStyle/>
        <a:p>
          <a:pPr rtl="0"/>
          <a:r>
            <a:rPr lang="es-CO" sz="800" b="0" i="0" u="none" strike="noStrike" baseline="0" dirty="0" smtClean="0">
              <a:latin typeface="Verdana" pitchFamily="34" charset="0"/>
              <a:ea typeface="Verdana" pitchFamily="34" charset="0"/>
              <a:cs typeface="Verdana" pitchFamily="34" charset="0"/>
            </a:rPr>
            <a:t>Protección de áreas de interés ambiental.</a:t>
          </a:r>
          <a:endParaRPr lang="en-US" sz="800" b="0" dirty="0">
            <a:latin typeface="Verdana" pitchFamily="34" charset="0"/>
            <a:ea typeface="Verdana" pitchFamily="34" charset="0"/>
            <a:cs typeface="Verdana" pitchFamily="34" charset="0"/>
          </a:endParaRPr>
        </a:p>
      </dgm:t>
    </dgm:pt>
    <dgm:pt modelId="{60E661ED-1219-49DF-9698-EEDE5B464E9F}" type="parTrans" cxnId="{9D1684D6-9513-48F9-82A5-96698217E8DB}">
      <dgm:prSet/>
      <dgm:spPr/>
      <dgm:t>
        <a:bodyPr/>
        <a:lstStyle/>
        <a:p>
          <a:endParaRPr lang="en-US" sz="800" b="0">
            <a:latin typeface="Verdana" pitchFamily="34" charset="0"/>
            <a:ea typeface="Verdana" pitchFamily="34" charset="0"/>
            <a:cs typeface="Verdana" pitchFamily="34" charset="0"/>
          </a:endParaRPr>
        </a:p>
      </dgm:t>
    </dgm:pt>
    <dgm:pt modelId="{22B1FDF0-2C01-4FD4-B4B2-163801D26974}" type="sibTrans" cxnId="{9D1684D6-9513-48F9-82A5-96698217E8DB}">
      <dgm:prSet/>
      <dgm:spPr/>
      <dgm:t>
        <a:bodyPr/>
        <a:lstStyle/>
        <a:p>
          <a:endParaRPr lang="en-US" sz="800" b="0">
            <a:latin typeface="Verdana" pitchFamily="34" charset="0"/>
            <a:ea typeface="Verdana" pitchFamily="34" charset="0"/>
            <a:cs typeface="Verdana" pitchFamily="34" charset="0"/>
          </a:endParaRPr>
        </a:p>
      </dgm:t>
    </dgm:pt>
    <dgm:pt modelId="{227A6197-E1CF-436F-A00F-757335E6C415}" type="pres">
      <dgm:prSet presAssocID="{3C10A8E0-8761-4805-B78C-75802B8FA172}" presName="linearFlow" presStyleCnt="0">
        <dgm:presLayoutVars>
          <dgm:dir/>
          <dgm:animLvl val="lvl"/>
          <dgm:resizeHandles val="exact"/>
        </dgm:presLayoutVars>
      </dgm:prSet>
      <dgm:spPr/>
      <dgm:t>
        <a:bodyPr/>
        <a:lstStyle/>
        <a:p>
          <a:endParaRPr lang="en-US"/>
        </a:p>
      </dgm:t>
    </dgm:pt>
    <dgm:pt modelId="{C8C5F6DF-71A0-459F-B021-5944F74147CD}" type="pres">
      <dgm:prSet presAssocID="{33CE5230-B9D9-4E2E-BD05-ADB1E54CC149}" presName="composite" presStyleCnt="0"/>
      <dgm:spPr/>
    </dgm:pt>
    <dgm:pt modelId="{5BD37148-940D-4312-B948-BCF39315D293}" type="pres">
      <dgm:prSet presAssocID="{33CE5230-B9D9-4E2E-BD05-ADB1E54CC149}" presName="parentText" presStyleLbl="alignNode1" presStyleIdx="0" presStyleCnt="9">
        <dgm:presLayoutVars>
          <dgm:chMax val="1"/>
          <dgm:bulletEnabled val="1"/>
        </dgm:presLayoutVars>
      </dgm:prSet>
      <dgm:spPr/>
      <dgm:t>
        <a:bodyPr/>
        <a:lstStyle/>
        <a:p>
          <a:endParaRPr lang="en-US"/>
        </a:p>
      </dgm:t>
    </dgm:pt>
    <dgm:pt modelId="{6EB7A1FA-3600-4896-B368-98EA3EB7105C}" type="pres">
      <dgm:prSet presAssocID="{33CE5230-B9D9-4E2E-BD05-ADB1E54CC149}" presName="descendantText" presStyleLbl="alignAcc1" presStyleIdx="0" presStyleCnt="9">
        <dgm:presLayoutVars>
          <dgm:bulletEnabled val="1"/>
        </dgm:presLayoutVars>
      </dgm:prSet>
      <dgm:spPr/>
      <dgm:t>
        <a:bodyPr/>
        <a:lstStyle/>
        <a:p>
          <a:endParaRPr lang="en-US"/>
        </a:p>
      </dgm:t>
    </dgm:pt>
    <dgm:pt modelId="{ED652AB8-5288-4CBD-A370-519CB1262016}" type="pres">
      <dgm:prSet presAssocID="{220882D8-3071-4592-8228-3541FDDFB6E8}" presName="sp" presStyleCnt="0"/>
      <dgm:spPr/>
    </dgm:pt>
    <dgm:pt modelId="{682C6A23-EBA5-4B59-9215-49A6D8CB91DB}" type="pres">
      <dgm:prSet presAssocID="{C63FA9AE-61A9-410D-AFFF-D7138BC0E6A5}" presName="composite" presStyleCnt="0"/>
      <dgm:spPr/>
    </dgm:pt>
    <dgm:pt modelId="{EFF8A4B5-A2D9-4D50-825D-EDD249EE615C}" type="pres">
      <dgm:prSet presAssocID="{C63FA9AE-61A9-410D-AFFF-D7138BC0E6A5}" presName="parentText" presStyleLbl="alignNode1" presStyleIdx="1" presStyleCnt="9">
        <dgm:presLayoutVars>
          <dgm:chMax val="1"/>
          <dgm:bulletEnabled val="1"/>
        </dgm:presLayoutVars>
      </dgm:prSet>
      <dgm:spPr/>
      <dgm:t>
        <a:bodyPr/>
        <a:lstStyle/>
        <a:p>
          <a:endParaRPr lang="en-US"/>
        </a:p>
      </dgm:t>
    </dgm:pt>
    <dgm:pt modelId="{BB37926B-F781-458E-A3AD-77145B431591}" type="pres">
      <dgm:prSet presAssocID="{C63FA9AE-61A9-410D-AFFF-D7138BC0E6A5}" presName="descendantText" presStyleLbl="alignAcc1" presStyleIdx="1" presStyleCnt="9">
        <dgm:presLayoutVars>
          <dgm:bulletEnabled val="1"/>
        </dgm:presLayoutVars>
      </dgm:prSet>
      <dgm:spPr/>
      <dgm:t>
        <a:bodyPr/>
        <a:lstStyle/>
        <a:p>
          <a:endParaRPr lang="en-US"/>
        </a:p>
      </dgm:t>
    </dgm:pt>
    <dgm:pt modelId="{883E45CB-FFBB-4746-A857-55332F661EF8}" type="pres">
      <dgm:prSet presAssocID="{93E3B801-287D-4024-9AE2-30A2A7C98E3B}" presName="sp" presStyleCnt="0"/>
      <dgm:spPr/>
    </dgm:pt>
    <dgm:pt modelId="{95DB35C0-B8CD-4711-A0B6-8976C6657471}" type="pres">
      <dgm:prSet presAssocID="{A07EC3AE-7876-46F8-881A-0B0EF9D24B93}" presName="composite" presStyleCnt="0"/>
      <dgm:spPr/>
    </dgm:pt>
    <dgm:pt modelId="{D8A450F9-AF5B-4C89-915F-AB4FA1FAFECF}" type="pres">
      <dgm:prSet presAssocID="{A07EC3AE-7876-46F8-881A-0B0EF9D24B93}" presName="parentText" presStyleLbl="alignNode1" presStyleIdx="2" presStyleCnt="9">
        <dgm:presLayoutVars>
          <dgm:chMax val="1"/>
          <dgm:bulletEnabled val="1"/>
        </dgm:presLayoutVars>
      </dgm:prSet>
      <dgm:spPr/>
      <dgm:t>
        <a:bodyPr/>
        <a:lstStyle/>
        <a:p>
          <a:endParaRPr lang="en-US"/>
        </a:p>
      </dgm:t>
    </dgm:pt>
    <dgm:pt modelId="{C3498D96-9709-4FC0-9D45-42A107C412D2}" type="pres">
      <dgm:prSet presAssocID="{A07EC3AE-7876-46F8-881A-0B0EF9D24B93}" presName="descendantText" presStyleLbl="alignAcc1" presStyleIdx="2" presStyleCnt="9">
        <dgm:presLayoutVars>
          <dgm:bulletEnabled val="1"/>
        </dgm:presLayoutVars>
      </dgm:prSet>
      <dgm:spPr/>
      <dgm:t>
        <a:bodyPr/>
        <a:lstStyle/>
        <a:p>
          <a:endParaRPr lang="en-US"/>
        </a:p>
      </dgm:t>
    </dgm:pt>
    <dgm:pt modelId="{1D6C96A2-CBE0-4CCE-B4D4-113C16B08A6F}" type="pres">
      <dgm:prSet presAssocID="{2DE552DE-E80E-4CDD-8024-2D1434D73B8A}" presName="sp" presStyleCnt="0"/>
      <dgm:spPr/>
    </dgm:pt>
    <dgm:pt modelId="{0888C851-53FF-438F-A5E4-0B934360138D}" type="pres">
      <dgm:prSet presAssocID="{4A07712B-FBB4-4BC1-8728-80139758B654}" presName="composite" presStyleCnt="0"/>
      <dgm:spPr/>
    </dgm:pt>
    <dgm:pt modelId="{2000B28A-ED7E-4B11-9C27-DB3CFFEA5D5C}" type="pres">
      <dgm:prSet presAssocID="{4A07712B-FBB4-4BC1-8728-80139758B654}" presName="parentText" presStyleLbl="alignNode1" presStyleIdx="3" presStyleCnt="9">
        <dgm:presLayoutVars>
          <dgm:chMax val="1"/>
          <dgm:bulletEnabled val="1"/>
        </dgm:presLayoutVars>
      </dgm:prSet>
      <dgm:spPr/>
      <dgm:t>
        <a:bodyPr/>
        <a:lstStyle/>
        <a:p>
          <a:endParaRPr lang="en-US"/>
        </a:p>
      </dgm:t>
    </dgm:pt>
    <dgm:pt modelId="{C3AEBCA7-486F-4B89-9E4C-B6AA195915D5}" type="pres">
      <dgm:prSet presAssocID="{4A07712B-FBB4-4BC1-8728-80139758B654}" presName="descendantText" presStyleLbl="alignAcc1" presStyleIdx="3" presStyleCnt="9">
        <dgm:presLayoutVars>
          <dgm:bulletEnabled val="1"/>
        </dgm:presLayoutVars>
      </dgm:prSet>
      <dgm:spPr/>
      <dgm:t>
        <a:bodyPr/>
        <a:lstStyle/>
        <a:p>
          <a:endParaRPr lang="en-US"/>
        </a:p>
      </dgm:t>
    </dgm:pt>
    <dgm:pt modelId="{D77DC69F-10ED-480F-9C0E-D1E61AF0179D}" type="pres">
      <dgm:prSet presAssocID="{F9D6C74E-FCC7-4DD1-9DA7-9A9B8EF4C88C}" presName="sp" presStyleCnt="0"/>
      <dgm:spPr/>
    </dgm:pt>
    <dgm:pt modelId="{2656B41B-878D-4CD8-B2A8-31F20BAB7BF2}" type="pres">
      <dgm:prSet presAssocID="{26A4C966-7CC8-4BB9-B7F3-EC8F3B323E26}" presName="composite" presStyleCnt="0"/>
      <dgm:spPr/>
    </dgm:pt>
    <dgm:pt modelId="{44D9EF99-D82E-4F66-97DD-55E757B88955}" type="pres">
      <dgm:prSet presAssocID="{26A4C966-7CC8-4BB9-B7F3-EC8F3B323E26}" presName="parentText" presStyleLbl="alignNode1" presStyleIdx="4" presStyleCnt="9">
        <dgm:presLayoutVars>
          <dgm:chMax val="1"/>
          <dgm:bulletEnabled val="1"/>
        </dgm:presLayoutVars>
      </dgm:prSet>
      <dgm:spPr/>
      <dgm:t>
        <a:bodyPr/>
        <a:lstStyle/>
        <a:p>
          <a:endParaRPr lang="en-US"/>
        </a:p>
      </dgm:t>
    </dgm:pt>
    <dgm:pt modelId="{D49117E8-1006-4B67-B7F7-CD48CFFD3697}" type="pres">
      <dgm:prSet presAssocID="{26A4C966-7CC8-4BB9-B7F3-EC8F3B323E26}" presName="descendantText" presStyleLbl="alignAcc1" presStyleIdx="4" presStyleCnt="9">
        <dgm:presLayoutVars>
          <dgm:bulletEnabled val="1"/>
        </dgm:presLayoutVars>
      </dgm:prSet>
      <dgm:spPr/>
      <dgm:t>
        <a:bodyPr/>
        <a:lstStyle/>
        <a:p>
          <a:endParaRPr lang="en-US"/>
        </a:p>
      </dgm:t>
    </dgm:pt>
    <dgm:pt modelId="{6B2FAE13-8444-4B16-934C-266070F061AB}" type="pres">
      <dgm:prSet presAssocID="{707885F7-505A-4B78-8B4E-6C4FE824B0F4}" presName="sp" presStyleCnt="0"/>
      <dgm:spPr/>
    </dgm:pt>
    <dgm:pt modelId="{79E44017-CDEE-430B-AA0C-405FDB3C978D}" type="pres">
      <dgm:prSet presAssocID="{D619D29A-AF79-486D-B81A-988CD24E25F6}" presName="composite" presStyleCnt="0"/>
      <dgm:spPr/>
    </dgm:pt>
    <dgm:pt modelId="{B1D7D1C3-5D81-4E7C-A7E0-5B09A8102176}" type="pres">
      <dgm:prSet presAssocID="{D619D29A-AF79-486D-B81A-988CD24E25F6}" presName="parentText" presStyleLbl="alignNode1" presStyleIdx="5" presStyleCnt="9">
        <dgm:presLayoutVars>
          <dgm:chMax val="1"/>
          <dgm:bulletEnabled val="1"/>
        </dgm:presLayoutVars>
      </dgm:prSet>
      <dgm:spPr/>
      <dgm:t>
        <a:bodyPr/>
        <a:lstStyle/>
        <a:p>
          <a:endParaRPr lang="en-US"/>
        </a:p>
      </dgm:t>
    </dgm:pt>
    <dgm:pt modelId="{A59BD672-4FB6-44E1-803F-2F467F0D88DF}" type="pres">
      <dgm:prSet presAssocID="{D619D29A-AF79-486D-B81A-988CD24E25F6}" presName="descendantText" presStyleLbl="alignAcc1" presStyleIdx="5" presStyleCnt="9">
        <dgm:presLayoutVars>
          <dgm:bulletEnabled val="1"/>
        </dgm:presLayoutVars>
      </dgm:prSet>
      <dgm:spPr/>
      <dgm:t>
        <a:bodyPr/>
        <a:lstStyle/>
        <a:p>
          <a:endParaRPr lang="en-US"/>
        </a:p>
      </dgm:t>
    </dgm:pt>
    <dgm:pt modelId="{E6006A0A-DEA3-46F8-A6D6-A2EFFF85A490}" type="pres">
      <dgm:prSet presAssocID="{17F6273E-D9CD-4858-B243-B08966ECA4F6}" presName="sp" presStyleCnt="0"/>
      <dgm:spPr/>
    </dgm:pt>
    <dgm:pt modelId="{82AA725E-3FD6-427C-BD10-368F8D526183}" type="pres">
      <dgm:prSet presAssocID="{B91BEBCA-81FC-46C4-8F1D-D1CA377D06A1}" presName="composite" presStyleCnt="0"/>
      <dgm:spPr/>
    </dgm:pt>
    <dgm:pt modelId="{E7E7291A-8663-4522-80C8-D34D8937637C}" type="pres">
      <dgm:prSet presAssocID="{B91BEBCA-81FC-46C4-8F1D-D1CA377D06A1}" presName="parentText" presStyleLbl="alignNode1" presStyleIdx="6" presStyleCnt="9">
        <dgm:presLayoutVars>
          <dgm:chMax val="1"/>
          <dgm:bulletEnabled val="1"/>
        </dgm:presLayoutVars>
      </dgm:prSet>
      <dgm:spPr/>
      <dgm:t>
        <a:bodyPr/>
        <a:lstStyle/>
        <a:p>
          <a:endParaRPr lang="en-US"/>
        </a:p>
      </dgm:t>
    </dgm:pt>
    <dgm:pt modelId="{0B092A3D-5B73-43FC-9796-5FF52C51842E}" type="pres">
      <dgm:prSet presAssocID="{B91BEBCA-81FC-46C4-8F1D-D1CA377D06A1}" presName="descendantText" presStyleLbl="alignAcc1" presStyleIdx="6" presStyleCnt="9">
        <dgm:presLayoutVars>
          <dgm:bulletEnabled val="1"/>
        </dgm:presLayoutVars>
      </dgm:prSet>
      <dgm:spPr/>
      <dgm:t>
        <a:bodyPr/>
        <a:lstStyle/>
        <a:p>
          <a:endParaRPr lang="en-US"/>
        </a:p>
      </dgm:t>
    </dgm:pt>
    <dgm:pt modelId="{FEAFBED5-2BC1-4A33-A05B-F534CD00C588}" type="pres">
      <dgm:prSet presAssocID="{58150A49-F0BE-454A-87F1-505824265DC7}" presName="sp" presStyleCnt="0"/>
      <dgm:spPr/>
    </dgm:pt>
    <dgm:pt modelId="{2EEB5FBA-A526-49C5-ABB5-D398E891E1AF}" type="pres">
      <dgm:prSet presAssocID="{8934246C-F5B8-43B6-8476-38CD4F3A416E}" presName="composite" presStyleCnt="0"/>
      <dgm:spPr/>
    </dgm:pt>
    <dgm:pt modelId="{F57EE413-439A-4947-A0EB-06195473CB61}" type="pres">
      <dgm:prSet presAssocID="{8934246C-F5B8-43B6-8476-38CD4F3A416E}" presName="parentText" presStyleLbl="alignNode1" presStyleIdx="7" presStyleCnt="9">
        <dgm:presLayoutVars>
          <dgm:chMax val="1"/>
          <dgm:bulletEnabled val="1"/>
        </dgm:presLayoutVars>
      </dgm:prSet>
      <dgm:spPr/>
      <dgm:t>
        <a:bodyPr/>
        <a:lstStyle/>
        <a:p>
          <a:endParaRPr lang="en-US"/>
        </a:p>
      </dgm:t>
    </dgm:pt>
    <dgm:pt modelId="{DD327E22-3738-48F5-A169-D9AC29506ADE}" type="pres">
      <dgm:prSet presAssocID="{8934246C-F5B8-43B6-8476-38CD4F3A416E}" presName="descendantText" presStyleLbl="alignAcc1" presStyleIdx="7" presStyleCnt="9">
        <dgm:presLayoutVars>
          <dgm:bulletEnabled val="1"/>
        </dgm:presLayoutVars>
      </dgm:prSet>
      <dgm:spPr/>
      <dgm:t>
        <a:bodyPr/>
        <a:lstStyle/>
        <a:p>
          <a:endParaRPr lang="en-US"/>
        </a:p>
      </dgm:t>
    </dgm:pt>
    <dgm:pt modelId="{C159633C-B7B0-4EF4-A964-6D7B4AB16F08}" type="pres">
      <dgm:prSet presAssocID="{0A96A06D-FBDB-459C-866E-2581A9935249}" presName="sp" presStyleCnt="0"/>
      <dgm:spPr/>
    </dgm:pt>
    <dgm:pt modelId="{3B10581A-658C-4F66-BBC6-6B1F2EA50FA8}" type="pres">
      <dgm:prSet presAssocID="{DD0F5A5A-FF7B-44C1-8E31-BFF8FEDC019F}" presName="composite" presStyleCnt="0"/>
      <dgm:spPr/>
    </dgm:pt>
    <dgm:pt modelId="{1CE393F8-16BC-4BB9-8B54-6DB9FE60649C}" type="pres">
      <dgm:prSet presAssocID="{DD0F5A5A-FF7B-44C1-8E31-BFF8FEDC019F}" presName="parentText" presStyleLbl="alignNode1" presStyleIdx="8" presStyleCnt="9">
        <dgm:presLayoutVars>
          <dgm:chMax val="1"/>
          <dgm:bulletEnabled val="1"/>
        </dgm:presLayoutVars>
      </dgm:prSet>
      <dgm:spPr/>
      <dgm:t>
        <a:bodyPr/>
        <a:lstStyle/>
        <a:p>
          <a:endParaRPr lang="en-US"/>
        </a:p>
      </dgm:t>
    </dgm:pt>
    <dgm:pt modelId="{624BA6E7-2C28-42B4-87AA-9C91EE74DD6E}" type="pres">
      <dgm:prSet presAssocID="{DD0F5A5A-FF7B-44C1-8E31-BFF8FEDC019F}" presName="descendantText" presStyleLbl="alignAcc1" presStyleIdx="8" presStyleCnt="9">
        <dgm:presLayoutVars>
          <dgm:bulletEnabled val="1"/>
        </dgm:presLayoutVars>
      </dgm:prSet>
      <dgm:spPr/>
      <dgm:t>
        <a:bodyPr/>
        <a:lstStyle/>
        <a:p>
          <a:endParaRPr lang="en-US"/>
        </a:p>
      </dgm:t>
    </dgm:pt>
  </dgm:ptLst>
  <dgm:cxnLst>
    <dgm:cxn modelId="{78A07FCD-7E49-4FAC-9F45-16DA96173770}" type="presOf" srcId="{09A15AD5-D898-48BC-B301-064C337F377E}" destId="{6EB7A1FA-3600-4896-B368-98EA3EB7105C}" srcOrd="0" destOrd="0" presId="urn:microsoft.com/office/officeart/2005/8/layout/chevron2"/>
    <dgm:cxn modelId="{976BF771-41FB-465A-A0B8-95A3BA658D06}" type="presOf" srcId="{EE547C16-D6BD-4C15-BB88-82A53BBB931C}" destId="{DD327E22-3738-48F5-A169-D9AC29506ADE}" srcOrd="0" destOrd="0" presId="urn:microsoft.com/office/officeart/2005/8/layout/chevron2"/>
    <dgm:cxn modelId="{88A8EA0D-CDE6-45F3-A5E8-422B641E1DE2}" srcId="{3C10A8E0-8761-4805-B78C-75802B8FA172}" destId="{8934246C-F5B8-43B6-8476-38CD4F3A416E}" srcOrd="7" destOrd="0" parTransId="{65920CCE-4267-4058-BCBA-0F657B71A9C4}" sibTransId="{0A96A06D-FBDB-459C-866E-2581A9935249}"/>
    <dgm:cxn modelId="{88665E72-D4E2-4EC7-B6F2-53BC5AF73AD2}" type="presOf" srcId="{DD0F5A5A-FF7B-44C1-8E31-BFF8FEDC019F}" destId="{1CE393F8-16BC-4BB9-8B54-6DB9FE60649C}" srcOrd="0" destOrd="0" presId="urn:microsoft.com/office/officeart/2005/8/layout/chevron2"/>
    <dgm:cxn modelId="{1B2F13C5-FB01-4797-864A-96F5D53F87AD}" type="presOf" srcId="{8934246C-F5B8-43B6-8476-38CD4F3A416E}" destId="{F57EE413-439A-4947-A0EB-06195473CB61}" srcOrd="0" destOrd="0" presId="urn:microsoft.com/office/officeart/2005/8/layout/chevron2"/>
    <dgm:cxn modelId="{9AD84714-8BC2-4A15-9672-6409C9ED7089}" srcId="{3C10A8E0-8761-4805-B78C-75802B8FA172}" destId="{C63FA9AE-61A9-410D-AFFF-D7138BC0E6A5}" srcOrd="1" destOrd="0" parTransId="{294AC040-E38A-4309-B646-2090469E4A6B}" sibTransId="{93E3B801-287D-4024-9AE2-30A2A7C98E3B}"/>
    <dgm:cxn modelId="{395242CD-7FB4-4EBF-AC2D-AF9BBBF0CCBD}" srcId="{3C10A8E0-8761-4805-B78C-75802B8FA172}" destId="{4A07712B-FBB4-4BC1-8728-80139758B654}" srcOrd="3" destOrd="0" parTransId="{63D325D9-3501-417F-A616-0C945E6ED83A}" sibTransId="{F9D6C74E-FCC7-4DD1-9DA7-9A9B8EF4C88C}"/>
    <dgm:cxn modelId="{E06D62F8-A16A-48D6-AA4B-2520AD45B2F7}" type="presOf" srcId="{D619D29A-AF79-486D-B81A-988CD24E25F6}" destId="{B1D7D1C3-5D81-4E7C-A7E0-5B09A8102176}" srcOrd="0" destOrd="0" presId="urn:microsoft.com/office/officeart/2005/8/layout/chevron2"/>
    <dgm:cxn modelId="{87644575-3008-48B1-99E5-E77774E39E2F}" srcId="{33CE5230-B9D9-4E2E-BD05-ADB1E54CC149}" destId="{09A15AD5-D898-48BC-B301-064C337F377E}" srcOrd="0" destOrd="0" parTransId="{5515FF2E-77A7-4CA5-86B5-7C10B514CD42}" sibTransId="{AB3973F1-B036-4749-B479-E34CEDBF0FF0}"/>
    <dgm:cxn modelId="{9BB633D2-2E00-451B-851B-0E7788788735}" srcId="{3C10A8E0-8761-4805-B78C-75802B8FA172}" destId="{B91BEBCA-81FC-46C4-8F1D-D1CA377D06A1}" srcOrd="6" destOrd="0" parTransId="{E03415DE-621C-4125-9D59-23B589096F0F}" sibTransId="{58150A49-F0BE-454A-87F1-505824265DC7}"/>
    <dgm:cxn modelId="{25C540A5-D91F-4127-94E6-86927A502F3A}" type="presOf" srcId="{330C6007-3141-4273-A7D5-981E3B4192C6}" destId="{D49117E8-1006-4B67-B7F7-CD48CFFD3697}" srcOrd="0" destOrd="0" presId="urn:microsoft.com/office/officeart/2005/8/layout/chevron2"/>
    <dgm:cxn modelId="{7A26492C-814E-4AE8-BB96-5A4A00098C3B}" type="presOf" srcId="{78C479F8-4AF6-4068-A2C1-779A6E5EA1DC}" destId="{C3AEBCA7-486F-4B89-9E4C-B6AA195915D5}" srcOrd="0" destOrd="0" presId="urn:microsoft.com/office/officeart/2005/8/layout/chevron2"/>
    <dgm:cxn modelId="{9D1684D6-9513-48F9-82A5-96698217E8DB}" srcId="{DD0F5A5A-FF7B-44C1-8E31-BFF8FEDC019F}" destId="{CE110B6C-D2A7-4186-8CE9-8409D9449186}" srcOrd="0" destOrd="0" parTransId="{60E661ED-1219-49DF-9698-EEDE5B464E9F}" sibTransId="{22B1FDF0-2C01-4FD4-B4B2-163801D26974}"/>
    <dgm:cxn modelId="{670A1AC6-6969-4FDD-945A-6021035F5CE6}" type="presOf" srcId="{33CE5230-B9D9-4E2E-BD05-ADB1E54CC149}" destId="{5BD37148-940D-4312-B948-BCF39315D293}" srcOrd="0" destOrd="0" presId="urn:microsoft.com/office/officeart/2005/8/layout/chevron2"/>
    <dgm:cxn modelId="{66D7410F-1E7D-4D98-8B37-2332DBFBAE44}" srcId="{C63FA9AE-61A9-410D-AFFF-D7138BC0E6A5}" destId="{2303CB74-1329-4BCF-84B2-D08799EA7C7E}" srcOrd="0" destOrd="0" parTransId="{10B134E7-63C5-43A7-81CD-456B5D825E35}" sibTransId="{027D8ED1-420D-4191-9E53-B00A9023D95E}"/>
    <dgm:cxn modelId="{890C96CE-DB47-4129-B250-5CDA1EC30525}" srcId="{3C10A8E0-8761-4805-B78C-75802B8FA172}" destId="{33CE5230-B9D9-4E2E-BD05-ADB1E54CC149}" srcOrd="0" destOrd="0" parTransId="{EC290316-C9A8-4AC7-9AC8-A9138DE61C6A}" sibTransId="{220882D8-3071-4592-8228-3541FDDFB6E8}"/>
    <dgm:cxn modelId="{853431BF-459C-4E94-A997-A680EEA56EA4}" type="presOf" srcId="{C63FA9AE-61A9-410D-AFFF-D7138BC0E6A5}" destId="{EFF8A4B5-A2D9-4D50-825D-EDD249EE615C}" srcOrd="0" destOrd="0" presId="urn:microsoft.com/office/officeart/2005/8/layout/chevron2"/>
    <dgm:cxn modelId="{6261A2C2-116E-4BE2-8476-1410BB1F414D}" type="presOf" srcId="{3701AC60-B680-4D30-8870-56DC20C5D45A}" destId="{A59BD672-4FB6-44E1-803F-2F467F0D88DF}" srcOrd="0" destOrd="0" presId="urn:microsoft.com/office/officeart/2005/8/layout/chevron2"/>
    <dgm:cxn modelId="{408454B3-F159-4C1F-882D-B63C9637BBE7}" srcId="{3C10A8E0-8761-4805-B78C-75802B8FA172}" destId="{26A4C966-7CC8-4BB9-B7F3-EC8F3B323E26}" srcOrd="4" destOrd="0" parTransId="{E220A7EC-1F75-42EA-B763-3AE93E84481E}" sibTransId="{707885F7-505A-4B78-8B4E-6C4FE824B0F4}"/>
    <dgm:cxn modelId="{E2929EAF-BE47-451F-8750-72EC0CE8E371}" srcId="{26A4C966-7CC8-4BB9-B7F3-EC8F3B323E26}" destId="{330C6007-3141-4273-A7D5-981E3B4192C6}" srcOrd="0" destOrd="0" parTransId="{AF483662-1A8F-4203-BEA4-93292B92C8B1}" sibTransId="{719C4527-2076-4C1B-9B9F-70028A2B477D}"/>
    <dgm:cxn modelId="{6FCDB93B-718B-49E7-9074-EEC5DF53A30F}" type="presOf" srcId="{3C10A8E0-8761-4805-B78C-75802B8FA172}" destId="{227A6197-E1CF-436F-A00F-757335E6C415}" srcOrd="0" destOrd="0" presId="urn:microsoft.com/office/officeart/2005/8/layout/chevron2"/>
    <dgm:cxn modelId="{A772D542-301D-4C9B-8986-3CDE046A0F1A}" type="presOf" srcId="{26A4C966-7CC8-4BB9-B7F3-EC8F3B323E26}" destId="{44D9EF99-D82E-4F66-97DD-55E757B88955}" srcOrd="0" destOrd="0" presId="urn:microsoft.com/office/officeart/2005/8/layout/chevron2"/>
    <dgm:cxn modelId="{F2B6569B-43AF-4E21-BC75-8447E735C3AA}" srcId="{B91BEBCA-81FC-46C4-8F1D-D1CA377D06A1}" destId="{C71FBA29-AB07-47EB-96A5-655C38ABADB8}" srcOrd="0" destOrd="0" parTransId="{900399E2-3474-4ADB-8E1D-634BDBF97A17}" sibTransId="{A2B6F458-E704-4C28-9BEF-98ADB39EC126}"/>
    <dgm:cxn modelId="{CEAABD87-DE46-42C6-8750-AB41BF3913E9}" srcId="{3C10A8E0-8761-4805-B78C-75802B8FA172}" destId="{D619D29A-AF79-486D-B81A-988CD24E25F6}" srcOrd="5" destOrd="0" parTransId="{EB0F77DC-3E7F-46B3-8863-B275E1C36F3B}" sibTransId="{17F6273E-D9CD-4858-B243-B08966ECA4F6}"/>
    <dgm:cxn modelId="{D9004A0D-37BE-4F41-B6D3-1F775118EAD9}" type="presOf" srcId="{A07EC3AE-7876-46F8-881A-0B0EF9D24B93}" destId="{D8A450F9-AF5B-4C89-915F-AB4FA1FAFECF}" srcOrd="0" destOrd="0" presId="urn:microsoft.com/office/officeart/2005/8/layout/chevron2"/>
    <dgm:cxn modelId="{613B7A3D-5ED8-4B8C-BA94-96343432F454}" srcId="{4A07712B-FBB4-4BC1-8728-80139758B654}" destId="{78C479F8-4AF6-4068-A2C1-779A6E5EA1DC}" srcOrd="0" destOrd="0" parTransId="{48C6C60A-6476-42C5-BE03-90352411E255}" sibTransId="{8619C008-B094-4022-8EC2-369C473D3922}"/>
    <dgm:cxn modelId="{64775C1C-CBA9-4358-88DE-8E6E83B45FD3}" type="presOf" srcId="{4A07712B-FBB4-4BC1-8728-80139758B654}" destId="{2000B28A-ED7E-4B11-9C27-DB3CFFEA5D5C}" srcOrd="0" destOrd="0" presId="urn:microsoft.com/office/officeart/2005/8/layout/chevron2"/>
    <dgm:cxn modelId="{08F56E9A-FE45-4D9F-9439-90E8FB352BB7}" srcId="{8934246C-F5B8-43B6-8476-38CD4F3A416E}" destId="{EE547C16-D6BD-4C15-BB88-82A53BBB931C}" srcOrd="0" destOrd="0" parTransId="{878A2C43-FE34-46DC-B2DD-C0C0C89276B3}" sibTransId="{11217DFC-EE5A-456E-AF0C-EED94402FFF1}"/>
    <dgm:cxn modelId="{6ACB1F64-69F3-4DE4-AEA7-F6265BDA03DA}" type="presOf" srcId="{C71FBA29-AB07-47EB-96A5-655C38ABADB8}" destId="{0B092A3D-5B73-43FC-9796-5FF52C51842E}" srcOrd="0" destOrd="0" presId="urn:microsoft.com/office/officeart/2005/8/layout/chevron2"/>
    <dgm:cxn modelId="{4B7DCD6C-0067-485E-B333-6A37494A400A}" srcId="{A07EC3AE-7876-46F8-881A-0B0EF9D24B93}" destId="{987A0309-1526-423B-9B22-2F66F399768F}" srcOrd="0" destOrd="0" parTransId="{B454502F-0EF0-45BA-AEA7-3783186EFB00}" sibTransId="{3B5BFC4F-9B96-4110-A40D-4F84288C7386}"/>
    <dgm:cxn modelId="{87B392C4-AF88-4834-B8E6-051277F31E9F}" type="presOf" srcId="{987A0309-1526-423B-9B22-2F66F399768F}" destId="{C3498D96-9709-4FC0-9D45-42A107C412D2}" srcOrd="0" destOrd="0" presId="urn:microsoft.com/office/officeart/2005/8/layout/chevron2"/>
    <dgm:cxn modelId="{5C8C4FB9-BAE4-4A73-BD6D-46BC5E77B99B}" srcId="{D619D29A-AF79-486D-B81A-988CD24E25F6}" destId="{3701AC60-B680-4D30-8870-56DC20C5D45A}" srcOrd="0" destOrd="0" parTransId="{6401CBEA-F28B-441C-ABDD-40B13D2E115D}" sibTransId="{5B10083E-FE8C-4C94-B53F-738A3C1B2816}"/>
    <dgm:cxn modelId="{3D1868EB-D602-472A-9D81-29B290F0381A}" type="presOf" srcId="{CE110B6C-D2A7-4186-8CE9-8409D9449186}" destId="{624BA6E7-2C28-42B4-87AA-9C91EE74DD6E}" srcOrd="0" destOrd="0" presId="urn:microsoft.com/office/officeart/2005/8/layout/chevron2"/>
    <dgm:cxn modelId="{51E4CADC-29FD-4B08-AD2B-6131EB21C4CF}" srcId="{3C10A8E0-8761-4805-B78C-75802B8FA172}" destId="{DD0F5A5A-FF7B-44C1-8E31-BFF8FEDC019F}" srcOrd="8" destOrd="0" parTransId="{104F7407-C53B-412F-A489-EE60F17A03DA}" sibTransId="{3553F858-8CD6-4B98-8DA3-5E0C2B231DDA}"/>
    <dgm:cxn modelId="{FE8269CF-6BBF-4334-AFBA-4DA1496A6108}" srcId="{3C10A8E0-8761-4805-B78C-75802B8FA172}" destId="{A07EC3AE-7876-46F8-881A-0B0EF9D24B93}" srcOrd="2" destOrd="0" parTransId="{1D09E1F5-13E0-4B14-9BBF-10AFA3AB5332}" sibTransId="{2DE552DE-E80E-4CDD-8024-2D1434D73B8A}"/>
    <dgm:cxn modelId="{4E9B9CE9-C723-4487-9761-55998F0F2696}" type="presOf" srcId="{2303CB74-1329-4BCF-84B2-D08799EA7C7E}" destId="{BB37926B-F781-458E-A3AD-77145B431591}" srcOrd="0" destOrd="0" presId="urn:microsoft.com/office/officeart/2005/8/layout/chevron2"/>
    <dgm:cxn modelId="{F875B313-B90B-42F7-B59B-7B310AF34E71}" type="presOf" srcId="{B91BEBCA-81FC-46C4-8F1D-D1CA377D06A1}" destId="{E7E7291A-8663-4522-80C8-D34D8937637C}" srcOrd="0" destOrd="0" presId="urn:microsoft.com/office/officeart/2005/8/layout/chevron2"/>
    <dgm:cxn modelId="{27689987-4F53-4684-8C2B-8B42AEEAEAEC}" type="presParOf" srcId="{227A6197-E1CF-436F-A00F-757335E6C415}" destId="{C8C5F6DF-71A0-459F-B021-5944F74147CD}" srcOrd="0" destOrd="0" presId="urn:microsoft.com/office/officeart/2005/8/layout/chevron2"/>
    <dgm:cxn modelId="{DBD15B71-D5ED-4BE2-AC60-D951B2061E33}" type="presParOf" srcId="{C8C5F6DF-71A0-459F-B021-5944F74147CD}" destId="{5BD37148-940D-4312-B948-BCF39315D293}" srcOrd="0" destOrd="0" presId="urn:microsoft.com/office/officeart/2005/8/layout/chevron2"/>
    <dgm:cxn modelId="{DC69C2C5-945B-4386-8482-65950F5FBFA0}" type="presParOf" srcId="{C8C5F6DF-71A0-459F-B021-5944F74147CD}" destId="{6EB7A1FA-3600-4896-B368-98EA3EB7105C}" srcOrd="1" destOrd="0" presId="urn:microsoft.com/office/officeart/2005/8/layout/chevron2"/>
    <dgm:cxn modelId="{54FED257-4127-424F-957B-FEE21B4E9044}" type="presParOf" srcId="{227A6197-E1CF-436F-A00F-757335E6C415}" destId="{ED652AB8-5288-4CBD-A370-519CB1262016}" srcOrd="1" destOrd="0" presId="urn:microsoft.com/office/officeart/2005/8/layout/chevron2"/>
    <dgm:cxn modelId="{FCA73CE1-71E8-4C39-A8CC-765B43DA4614}" type="presParOf" srcId="{227A6197-E1CF-436F-A00F-757335E6C415}" destId="{682C6A23-EBA5-4B59-9215-49A6D8CB91DB}" srcOrd="2" destOrd="0" presId="urn:microsoft.com/office/officeart/2005/8/layout/chevron2"/>
    <dgm:cxn modelId="{88AC4AD5-FBBC-4FA4-A588-B85D79436B7C}" type="presParOf" srcId="{682C6A23-EBA5-4B59-9215-49A6D8CB91DB}" destId="{EFF8A4B5-A2D9-4D50-825D-EDD249EE615C}" srcOrd="0" destOrd="0" presId="urn:microsoft.com/office/officeart/2005/8/layout/chevron2"/>
    <dgm:cxn modelId="{3AC769CD-4511-4104-BEB5-AFE7B88EBA39}" type="presParOf" srcId="{682C6A23-EBA5-4B59-9215-49A6D8CB91DB}" destId="{BB37926B-F781-458E-A3AD-77145B431591}" srcOrd="1" destOrd="0" presId="urn:microsoft.com/office/officeart/2005/8/layout/chevron2"/>
    <dgm:cxn modelId="{870DF4F0-356C-4B45-9BF2-DBEFBAEB74AF}" type="presParOf" srcId="{227A6197-E1CF-436F-A00F-757335E6C415}" destId="{883E45CB-FFBB-4746-A857-55332F661EF8}" srcOrd="3" destOrd="0" presId="urn:microsoft.com/office/officeart/2005/8/layout/chevron2"/>
    <dgm:cxn modelId="{BFF0AEEA-1BAC-4F60-A871-69917C245357}" type="presParOf" srcId="{227A6197-E1CF-436F-A00F-757335E6C415}" destId="{95DB35C0-B8CD-4711-A0B6-8976C6657471}" srcOrd="4" destOrd="0" presId="urn:microsoft.com/office/officeart/2005/8/layout/chevron2"/>
    <dgm:cxn modelId="{07DA7986-030C-4739-8D9B-1AD73BFC8FFC}" type="presParOf" srcId="{95DB35C0-B8CD-4711-A0B6-8976C6657471}" destId="{D8A450F9-AF5B-4C89-915F-AB4FA1FAFECF}" srcOrd="0" destOrd="0" presId="urn:microsoft.com/office/officeart/2005/8/layout/chevron2"/>
    <dgm:cxn modelId="{13C847A5-78EF-434F-A0EB-F80E597BC7CF}" type="presParOf" srcId="{95DB35C0-B8CD-4711-A0B6-8976C6657471}" destId="{C3498D96-9709-4FC0-9D45-42A107C412D2}" srcOrd="1" destOrd="0" presId="urn:microsoft.com/office/officeart/2005/8/layout/chevron2"/>
    <dgm:cxn modelId="{2CA10540-72FF-45BE-A081-3CE5427C3749}" type="presParOf" srcId="{227A6197-E1CF-436F-A00F-757335E6C415}" destId="{1D6C96A2-CBE0-4CCE-B4D4-113C16B08A6F}" srcOrd="5" destOrd="0" presId="urn:microsoft.com/office/officeart/2005/8/layout/chevron2"/>
    <dgm:cxn modelId="{84748D3F-55D7-4969-8A58-0A14EEA0846C}" type="presParOf" srcId="{227A6197-E1CF-436F-A00F-757335E6C415}" destId="{0888C851-53FF-438F-A5E4-0B934360138D}" srcOrd="6" destOrd="0" presId="urn:microsoft.com/office/officeart/2005/8/layout/chevron2"/>
    <dgm:cxn modelId="{AEC29639-7E5A-4B42-A3C2-6272AE1B0937}" type="presParOf" srcId="{0888C851-53FF-438F-A5E4-0B934360138D}" destId="{2000B28A-ED7E-4B11-9C27-DB3CFFEA5D5C}" srcOrd="0" destOrd="0" presId="urn:microsoft.com/office/officeart/2005/8/layout/chevron2"/>
    <dgm:cxn modelId="{C83F872A-C1C6-4C9B-ADB7-16C8322368C9}" type="presParOf" srcId="{0888C851-53FF-438F-A5E4-0B934360138D}" destId="{C3AEBCA7-486F-4B89-9E4C-B6AA195915D5}" srcOrd="1" destOrd="0" presId="urn:microsoft.com/office/officeart/2005/8/layout/chevron2"/>
    <dgm:cxn modelId="{90CC69A6-C972-485E-93D9-5F0BCFAFD32A}" type="presParOf" srcId="{227A6197-E1CF-436F-A00F-757335E6C415}" destId="{D77DC69F-10ED-480F-9C0E-D1E61AF0179D}" srcOrd="7" destOrd="0" presId="urn:microsoft.com/office/officeart/2005/8/layout/chevron2"/>
    <dgm:cxn modelId="{89555F52-4998-4EE7-A26B-BD3E2BEC72B4}" type="presParOf" srcId="{227A6197-E1CF-436F-A00F-757335E6C415}" destId="{2656B41B-878D-4CD8-B2A8-31F20BAB7BF2}" srcOrd="8" destOrd="0" presId="urn:microsoft.com/office/officeart/2005/8/layout/chevron2"/>
    <dgm:cxn modelId="{AA79EA76-29D2-4B10-9104-B13F0B1A2113}" type="presParOf" srcId="{2656B41B-878D-4CD8-B2A8-31F20BAB7BF2}" destId="{44D9EF99-D82E-4F66-97DD-55E757B88955}" srcOrd="0" destOrd="0" presId="urn:microsoft.com/office/officeart/2005/8/layout/chevron2"/>
    <dgm:cxn modelId="{06A3CFBD-1036-4CAE-9718-C92BAECE27CA}" type="presParOf" srcId="{2656B41B-878D-4CD8-B2A8-31F20BAB7BF2}" destId="{D49117E8-1006-4B67-B7F7-CD48CFFD3697}" srcOrd="1" destOrd="0" presId="urn:microsoft.com/office/officeart/2005/8/layout/chevron2"/>
    <dgm:cxn modelId="{CB4642FE-E4A7-490A-A76B-23ED6E47E560}" type="presParOf" srcId="{227A6197-E1CF-436F-A00F-757335E6C415}" destId="{6B2FAE13-8444-4B16-934C-266070F061AB}" srcOrd="9" destOrd="0" presId="urn:microsoft.com/office/officeart/2005/8/layout/chevron2"/>
    <dgm:cxn modelId="{45FBEC27-A587-4309-83CB-F07F6E791EE4}" type="presParOf" srcId="{227A6197-E1CF-436F-A00F-757335E6C415}" destId="{79E44017-CDEE-430B-AA0C-405FDB3C978D}" srcOrd="10" destOrd="0" presId="urn:microsoft.com/office/officeart/2005/8/layout/chevron2"/>
    <dgm:cxn modelId="{47A502A9-B5A2-4758-B8BA-B458EDD410C7}" type="presParOf" srcId="{79E44017-CDEE-430B-AA0C-405FDB3C978D}" destId="{B1D7D1C3-5D81-4E7C-A7E0-5B09A8102176}" srcOrd="0" destOrd="0" presId="urn:microsoft.com/office/officeart/2005/8/layout/chevron2"/>
    <dgm:cxn modelId="{60E1DE18-6E4E-4EDB-85AF-2069C11F763C}" type="presParOf" srcId="{79E44017-CDEE-430B-AA0C-405FDB3C978D}" destId="{A59BD672-4FB6-44E1-803F-2F467F0D88DF}" srcOrd="1" destOrd="0" presId="urn:microsoft.com/office/officeart/2005/8/layout/chevron2"/>
    <dgm:cxn modelId="{83476D50-E108-4D51-99C0-416FA5508C43}" type="presParOf" srcId="{227A6197-E1CF-436F-A00F-757335E6C415}" destId="{E6006A0A-DEA3-46F8-A6D6-A2EFFF85A490}" srcOrd="11" destOrd="0" presId="urn:microsoft.com/office/officeart/2005/8/layout/chevron2"/>
    <dgm:cxn modelId="{5312A1F3-4328-4ABA-B696-A227D613B850}" type="presParOf" srcId="{227A6197-E1CF-436F-A00F-757335E6C415}" destId="{82AA725E-3FD6-427C-BD10-368F8D526183}" srcOrd="12" destOrd="0" presId="urn:microsoft.com/office/officeart/2005/8/layout/chevron2"/>
    <dgm:cxn modelId="{70D1B351-221F-4421-985D-6563E0FE8AD2}" type="presParOf" srcId="{82AA725E-3FD6-427C-BD10-368F8D526183}" destId="{E7E7291A-8663-4522-80C8-D34D8937637C}" srcOrd="0" destOrd="0" presId="urn:microsoft.com/office/officeart/2005/8/layout/chevron2"/>
    <dgm:cxn modelId="{D9748A69-57E4-4B79-86EE-A9227D1C3D4E}" type="presParOf" srcId="{82AA725E-3FD6-427C-BD10-368F8D526183}" destId="{0B092A3D-5B73-43FC-9796-5FF52C51842E}" srcOrd="1" destOrd="0" presId="urn:microsoft.com/office/officeart/2005/8/layout/chevron2"/>
    <dgm:cxn modelId="{744DBE90-EE24-4CC6-8E53-651E57976403}" type="presParOf" srcId="{227A6197-E1CF-436F-A00F-757335E6C415}" destId="{FEAFBED5-2BC1-4A33-A05B-F534CD00C588}" srcOrd="13" destOrd="0" presId="urn:microsoft.com/office/officeart/2005/8/layout/chevron2"/>
    <dgm:cxn modelId="{900BFCCE-240A-4274-B9FC-9EC0EC6BD972}" type="presParOf" srcId="{227A6197-E1CF-436F-A00F-757335E6C415}" destId="{2EEB5FBA-A526-49C5-ABB5-D398E891E1AF}" srcOrd="14" destOrd="0" presId="urn:microsoft.com/office/officeart/2005/8/layout/chevron2"/>
    <dgm:cxn modelId="{032E29DF-5038-418B-9F78-6A707A1C696D}" type="presParOf" srcId="{2EEB5FBA-A526-49C5-ABB5-D398E891E1AF}" destId="{F57EE413-439A-4947-A0EB-06195473CB61}" srcOrd="0" destOrd="0" presId="urn:microsoft.com/office/officeart/2005/8/layout/chevron2"/>
    <dgm:cxn modelId="{A60C7DE5-0480-450F-8D89-1010D48919CA}" type="presParOf" srcId="{2EEB5FBA-A526-49C5-ABB5-D398E891E1AF}" destId="{DD327E22-3738-48F5-A169-D9AC29506ADE}" srcOrd="1" destOrd="0" presId="urn:microsoft.com/office/officeart/2005/8/layout/chevron2"/>
    <dgm:cxn modelId="{526661EC-3233-456D-AE46-C11CA70FB744}" type="presParOf" srcId="{227A6197-E1CF-436F-A00F-757335E6C415}" destId="{C159633C-B7B0-4EF4-A964-6D7B4AB16F08}" srcOrd="15" destOrd="0" presId="urn:microsoft.com/office/officeart/2005/8/layout/chevron2"/>
    <dgm:cxn modelId="{89B99BB6-00D9-420C-B6A6-A2D4625EA3B9}" type="presParOf" srcId="{227A6197-E1CF-436F-A00F-757335E6C415}" destId="{3B10581A-658C-4F66-BBC6-6B1F2EA50FA8}" srcOrd="16" destOrd="0" presId="urn:microsoft.com/office/officeart/2005/8/layout/chevron2"/>
    <dgm:cxn modelId="{795B466B-2A15-4178-A1C0-48B79A3CB9B0}" type="presParOf" srcId="{3B10581A-658C-4F66-BBC6-6B1F2EA50FA8}" destId="{1CE393F8-16BC-4BB9-8B54-6DB9FE60649C}" srcOrd="0" destOrd="0" presId="urn:microsoft.com/office/officeart/2005/8/layout/chevron2"/>
    <dgm:cxn modelId="{E1EB9968-85DC-4F2C-9AAE-70E0CFFE12B9}" type="presParOf" srcId="{3B10581A-658C-4F66-BBC6-6B1F2EA50FA8}" destId="{624BA6E7-2C28-42B4-87AA-9C91EE74DD6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C96780-D67E-4121-878A-7EFB89C1EA90}" type="doc">
      <dgm:prSet loTypeId="urn:microsoft.com/office/officeart/2008/layout/AscendingPictureAccentProcess" loCatId="picture" qsTypeId="urn:microsoft.com/office/officeart/2005/8/quickstyle/simple1" qsCatId="simple" csTypeId="urn:microsoft.com/office/officeart/2005/8/colors/colorful5" csCatId="colorful" phldr="1"/>
      <dgm:spPr/>
      <dgm:t>
        <a:bodyPr/>
        <a:lstStyle/>
        <a:p>
          <a:endParaRPr lang="en-US"/>
        </a:p>
      </dgm:t>
    </dgm:pt>
    <dgm:pt modelId="{7E57A339-479D-42FB-9881-0F6DD8424712}">
      <dgm:prSet phldrT="[Texto]" custT="1"/>
      <dgm:spPr/>
      <dgm:t>
        <a:bodyPr/>
        <a:lstStyle/>
        <a:p>
          <a:r>
            <a:rPr lang="es-CO" sz="1000" dirty="0" smtClean="0">
              <a:latin typeface="Verdana" pitchFamily="34" charset="0"/>
              <a:ea typeface="Verdana" pitchFamily="34" charset="0"/>
              <a:cs typeface="Verdana" pitchFamily="34" charset="0"/>
            </a:rPr>
            <a:t>Se contemplan programas de reconversión productiva e incentivos para dar un uso más productivo a la tierra. Doce planes de inversión en el campo que proveerán infraestructura, desarrollo social y estímulos a la productividad de la agricultura familiar, y se </a:t>
          </a:r>
          <a:r>
            <a:rPr lang="es-ES_tradnl" sz="1000" dirty="0" smtClean="0">
              <a:latin typeface="Verdana" pitchFamily="34" charset="0"/>
              <a:ea typeface="Verdana" pitchFamily="34" charset="0"/>
              <a:cs typeface="Verdana" pitchFamily="34" charset="0"/>
            </a:rPr>
            <a:t>adelantará una estrategia de seguridad alimentaria y nutricional.</a:t>
          </a:r>
          <a:endParaRPr lang="en-US" sz="1000" dirty="0"/>
        </a:p>
      </dgm:t>
    </dgm:pt>
    <dgm:pt modelId="{1CC040C0-D24D-4993-B8F9-67B9D61B1756}" type="parTrans" cxnId="{9AC816EF-D681-458A-A08E-836A74C6740C}">
      <dgm:prSet/>
      <dgm:spPr/>
      <dgm:t>
        <a:bodyPr/>
        <a:lstStyle/>
        <a:p>
          <a:endParaRPr lang="en-US"/>
        </a:p>
      </dgm:t>
    </dgm:pt>
    <dgm:pt modelId="{2A64AD94-76BD-48E2-BB94-1E544DF3AD6A}" type="sibTrans" cxnId="{9AC816EF-D681-458A-A08E-836A74C6740C}">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dgm:spPr>
      <dgm:t>
        <a:bodyPr/>
        <a:lstStyle/>
        <a:p>
          <a:endParaRPr lang="en-US"/>
        </a:p>
      </dgm:t>
    </dgm:pt>
    <dgm:pt modelId="{2F4D691F-DCFE-4AFD-9408-EC93341B9CC3}">
      <dgm:prSet phldrT="[Texto]" custT="1"/>
      <dgm:spPr/>
      <dgm:t>
        <a:bodyPr/>
        <a:lstStyle/>
        <a:p>
          <a:r>
            <a:rPr lang="es-CO" sz="1000" dirty="0" smtClean="0">
              <a:latin typeface="Verdana" pitchFamily="34" charset="0"/>
              <a:ea typeface="Verdana" pitchFamily="34" charset="0"/>
              <a:cs typeface="Verdana" pitchFamily="34" charset="0"/>
            </a:rPr>
            <a:t>Se diseñarán y pondrán en ejecución Programas de Desarrollo con Enfoque Territorial (PDET), poblacional, étnico y de género, que incluyan programas de riego, crédito, asistencia técnica y apoyo para la comercialización de los productos de la economía campesina, especialmente en zonas priorizadas por haber sido altamente afectadas por el conflicto armado.</a:t>
          </a:r>
          <a:endParaRPr lang="en-US" sz="1000" dirty="0"/>
        </a:p>
      </dgm:t>
    </dgm:pt>
    <dgm:pt modelId="{D38DC103-1936-4A93-A982-07D55B0DC2FE}" type="parTrans" cxnId="{21999BBA-B954-4C80-8C50-802B96110B25}">
      <dgm:prSet/>
      <dgm:spPr/>
      <dgm:t>
        <a:bodyPr/>
        <a:lstStyle/>
        <a:p>
          <a:endParaRPr lang="en-US"/>
        </a:p>
      </dgm:t>
    </dgm:pt>
    <dgm:pt modelId="{6C6EF307-F13C-40E8-9A4A-E43E99A66FE5}" type="sibTrans" cxnId="{21999BBA-B954-4C80-8C50-802B96110B25}">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1441CA63-CB79-4658-993D-BAE287445DDA}">
      <dgm:prSet phldrT="[Texto]" custT="1"/>
      <dgm:spPr/>
      <dgm:t>
        <a:bodyPr/>
        <a:lstStyle/>
        <a:p>
          <a:r>
            <a:rPr lang="es-CO" sz="1000" dirty="0" smtClean="0">
              <a:latin typeface="Verdana" pitchFamily="34" charset="0"/>
              <a:ea typeface="Verdana" pitchFamily="34" charset="0"/>
              <a:cs typeface="Verdana" pitchFamily="34" charset="0"/>
            </a:rPr>
            <a:t>La creación de un fondo de tierras de tres millones de hectáreas para ser adjudicadas, en un plazo de doce años, a campesinos sin tierra o con tierra insuficiente, y a comunidades rurales con propósitos asociativos. </a:t>
          </a:r>
          <a:endParaRPr lang="en-US" sz="1000" dirty="0"/>
        </a:p>
      </dgm:t>
    </dgm:pt>
    <dgm:pt modelId="{679EF762-7F12-4D30-BA87-7F1257BCFBF5}" type="parTrans" cxnId="{AD58317C-7A9F-463A-9781-25E93E3C1AC0}">
      <dgm:prSet/>
      <dgm:spPr/>
      <dgm:t>
        <a:bodyPr/>
        <a:lstStyle/>
        <a:p>
          <a:endParaRPr lang="en-US"/>
        </a:p>
      </dgm:t>
    </dgm:pt>
    <dgm:pt modelId="{7081BD76-AF29-44ED-80CC-B3AEBE42FF47}" type="sibTrans" cxnId="{AD58317C-7A9F-463A-9781-25E93E3C1AC0}">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B33D9B23-AF39-4F1C-8627-161EF2ED8167}" type="pres">
      <dgm:prSet presAssocID="{8BC96780-D67E-4121-878A-7EFB89C1EA90}" presName="Name0" presStyleCnt="0">
        <dgm:presLayoutVars>
          <dgm:chMax val="7"/>
          <dgm:chPref val="7"/>
          <dgm:dir/>
        </dgm:presLayoutVars>
      </dgm:prSet>
      <dgm:spPr/>
      <dgm:t>
        <a:bodyPr/>
        <a:lstStyle/>
        <a:p>
          <a:endParaRPr lang="en-US"/>
        </a:p>
      </dgm:t>
    </dgm:pt>
    <dgm:pt modelId="{F04E1150-60F2-41FC-954A-0F6D70CFB68F}" type="pres">
      <dgm:prSet presAssocID="{8BC96780-D67E-4121-878A-7EFB89C1EA90}" presName="dot1" presStyleLbl="alignNode1" presStyleIdx="0" presStyleCnt="12" custLinFactX="-718651" custLinFactNeighborX="-800000"/>
      <dgm:spPr/>
      <dgm:t>
        <a:bodyPr/>
        <a:lstStyle/>
        <a:p>
          <a:endParaRPr lang="es-CO"/>
        </a:p>
      </dgm:t>
    </dgm:pt>
    <dgm:pt modelId="{5B25CB65-3ED1-4117-A74D-EAF799E91BE6}" type="pres">
      <dgm:prSet presAssocID="{8BC96780-D67E-4121-878A-7EFB89C1EA90}" presName="dot2" presStyleLbl="alignNode1" presStyleIdx="1" presStyleCnt="12" custLinFactX="-718651" custLinFactNeighborX="-800000"/>
      <dgm:spPr/>
      <dgm:t>
        <a:bodyPr/>
        <a:lstStyle/>
        <a:p>
          <a:endParaRPr lang="es-CO"/>
        </a:p>
      </dgm:t>
    </dgm:pt>
    <dgm:pt modelId="{577A219F-7C7B-468C-BE43-444CC0E6E545}" type="pres">
      <dgm:prSet presAssocID="{8BC96780-D67E-4121-878A-7EFB89C1EA90}" presName="dot3" presStyleLbl="alignNode1" presStyleIdx="2" presStyleCnt="12" custLinFactX="-718651" custLinFactNeighborX="-800000"/>
      <dgm:spPr/>
      <dgm:t>
        <a:bodyPr/>
        <a:lstStyle/>
        <a:p>
          <a:endParaRPr lang="es-CO"/>
        </a:p>
      </dgm:t>
    </dgm:pt>
    <dgm:pt modelId="{A4E0292E-C503-4984-934D-4915F61E1964}" type="pres">
      <dgm:prSet presAssocID="{8BC96780-D67E-4121-878A-7EFB89C1EA90}" presName="dot4" presStyleLbl="alignNode1" presStyleIdx="3" presStyleCnt="12" custLinFactX="688318" custLinFactY="73312" custLinFactNeighborX="700000" custLinFactNeighborY="100000"/>
      <dgm:spPr/>
      <dgm:t>
        <a:bodyPr/>
        <a:lstStyle/>
        <a:p>
          <a:endParaRPr lang="es-CO"/>
        </a:p>
      </dgm:t>
    </dgm:pt>
    <dgm:pt modelId="{D114CCF1-C9DF-4FCC-8B1B-8D794F32B06B}" type="pres">
      <dgm:prSet presAssocID="{8BC96780-D67E-4121-878A-7EFB89C1EA90}" presName="dot5" presStyleLbl="alignNode1" presStyleIdx="4" presStyleCnt="12" custLinFactX="-718651" custLinFactNeighborX="-800000"/>
      <dgm:spPr/>
      <dgm:t>
        <a:bodyPr/>
        <a:lstStyle/>
        <a:p>
          <a:endParaRPr lang="es-CO"/>
        </a:p>
      </dgm:t>
    </dgm:pt>
    <dgm:pt modelId="{71CC1926-F380-40EE-81A3-6D77530AF13E}" type="pres">
      <dgm:prSet presAssocID="{8BC96780-D67E-4121-878A-7EFB89C1EA90}" presName="dotArrow1" presStyleLbl="alignNode1" presStyleIdx="5" presStyleCnt="12" custLinFactX="-718651" custLinFactNeighborX="-800000"/>
      <dgm:spPr/>
      <dgm:t>
        <a:bodyPr/>
        <a:lstStyle/>
        <a:p>
          <a:endParaRPr lang="es-CO"/>
        </a:p>
      </dgm:t>
    </dgm:pt>
    <dgm:pt modelId="{39BCDFE2-FBEF-4A3F-87D3-AE93FE7B8F1B}" type="pres">
      <dgm:prSet presAssocID="{8BC96780-D67E-4121-878A-7EFB89C1EA90}" presName="dotArrow2" presStyleLbl="alignNode1" presStyleIdx="6" presStyleCnt="12" custLinFactX="-718651" custLinFactNeighborX="-800000"/>
      <dgm:spPr/>
      <dgm:t>
        <a:bodyPr/>
        <a:lstStyle/>
        <a:p>
          <a:endParaRPr lang="es-CO"/>
        </a:p>
      </dgm:t>
    </dgm:pt>
    <dgm:pt modelId="{F4A4A140-1427-4451-8614-C87FF03313AD}" type="pres">
      <dgm:prSet presAssocID="{8BC96780-D67E-4121-878A-7EFB89C1EA90}" presName="dotArrow3" presStyleLbl="alignNode1" presStyleIdx="7" presStyleCnt="12" custLinFactX="-718651" custLinFactNeighborX="-800000"/>
      <dgm:spPr/>
      <dgm:t>
        <a:bodyPr/>
        <a:lstStyle/>
        <a:p>
          <a:endParaRPr lang="es-CO"/>
        </a:p>
      </dgm:t>
    </dgm:pt>
    <dgm:pt modelId="{C959475E-B842-45EE-B139-37A2BBE73FFD}" type="pres">
      <dgm:prSet presAssocID="{8BC96780-D67E-4121-878A-7EFB89C1EA90}" presName="dotArrow4" presStyleLbl="alignNode1" presStyleIdx="8" presStyleCnt="12" custLinFactX="-718651" custLinFactNeighborX="-800000"/>
      <dgm:spPr/>
      <dgm:t>
        <a:bodyPr/>
        <a:lstStyle/>
        <a:p>
          <a:endParaRPr lang="es-CO"/>
        </a:p>
      </dgm:t>
    </dgm:pt>
    <dgm:pt modelId="{96F724EB-0F23-46BC-8175-E77A4E83D22F}" type="pres">
      <dgm:prSet presAssocID="{8BC96780-D67E-4121-878A-7EFB89C1EA90}" presName="dotArrow5" presStyleLbl="alignNode1" presStyleIdx="9" presStyleCnt="12" custLinFactX="-718651" custLinFactNeighborX="-800000"/>
      <dgm:spPr/>
      <dgm:t>
        <a:bodyPr/>
        <a:lstStyle/>
        <a:p>
          <a:endParaRPr lang="es-CO"/>
        </a:p>
      </dgm:t>
    </dgm:pt>
    <dgm:pt modelId="{AD0C87C9-910D-460F-BCFF-626EA4E6AF16}" type="pres">
      <dgm:prSet presAssocID="{8BC96780-D67E-4121-878A-7EFB89C1EA90}" presName="dotArrow6" presStyleLbl="alignNode1" presStyleIdx="10" presStyleCnt="12" custLinFactX="-718651" custLinFactNeighborX="-800000"/>
      <dgm:spPr/>
      <dgm:t>
        <a:bodyPr/>
        <a:lstStyle/>
        <a:p>
          <a:endParaRPr lang="es-CO"/>
        </a:p>
      </dgm:t>
    </dgm:pt>
    <dgm:pt modelId="{2DB97F06-B00D-45DE-9B2B-92DE15A2F485}" type="pres">
      <dgm:prSet presAssocID="{8BC96780-D67E-4121-878A-7EFB89C1EA90}" presName="dotArrow7" presStyleLbl="alignNode1" presStyleIdx="11" presStyleCnt="12" custLinFactX="-718651" custLinFactNeighborX="-800000"/>
      <dgm:spPr/>
      <dgm:t>
        <a:bodyPr/>
        <a:lstStyle/>
        <a:p>
          <a:endParaRPr lang="es-CO"/>
        </a:p>
      </dgm:t>
    </dgm:pt>
    <dgm:pt modelId="{0C96CBA4-8F39-45CA-AF0D-574A92608495}" type="pres">
      <dgm:prSet presAssocID="{7E57A339-479D-42FB-9881-0F6DD8424712}" presName="parTx1" presStyleLbl="node1" presStyleIdx="0" presStyleCnt="3" custScaleX="436438" custScaleY="229767" custLinFactY="35145" custLinFactNeighborX="82118" custLinFactNeighborY="100000"/>
      <dgm:spPr/>
      <dgm:t>
        <a:bodyPr/>
        <a:lstStyle/>
        <a:p>
          <a:endParaRPr lang="en-US"/>
        </a:p>
      </dgm:t>
    </dgm:pt>
    <dgm:pt modelId="{DFE5500A-3AE0-4232-A498-82E22A237CC2}" type="pres">
      <dgm:prSet presAssocID="{2A64AD94-76BD-48E2-BB94-1E544DF3AD6A}" presName="picture1" presStyleCnt="0"/>
      <dgm:spPr/>
      <dgm:t>
        <a:bodyPr/>
        <a:lstStyle/>
        <a:p>
          <a:endParaRPr lang="es-CO"/>
        </a:p>
      </dgm:t>
    </dgm:pt>
    <dgm:pt modelId="{DC3B3AA4-BF9A-4567-80A0-32A9BC615CEF}" type="pres">
      <dgm:prSet presAssocID="{2A64AD94-76BD-48E2-BB94-1E544DF3AD6A}" presName="imageRepeatNode" presStyleLbl="fgImgPlace1" presStyleIdx="0" presStyleCnt="3" custLinFactX="-96244" custLinFactNeighborX="-100000" custLinFactNeighborY="79433"/>
      <dgm:spPr/>
      <dgm:t>
        <a:bodyPr/>
        <a:lstStyle/>
        <a:p>
          <a:endParaRPr lang="en-US"/>
        </a:p>
      </dgm:t>
    </dgm:pt>
    <dgm:pt modelId="{607B64DF-B104-4689-876F-9F8C59435DE3}" type="pres">
      <dgm:prSet presAssocID="{2F4D691F-DCFE-4AFD-9408-EC93341B9CC3}" presName="parTx2" presStyleLbl="node1" presStyleIdx="1" presStyleCnt="3" custScaleX="368860" custScaleY="257131" custLinFactNeighborX="65588" custLinFactNeighborY="-1"/>
      <dgm:spPr/>
      <dgm:t>
        <a:bodyPr/>
        <a:lstStyle/>
        <a:p>
          <a:endParaRPr lang="en-US"/>
        </a:p>
      </dgm:t>
    </dgm:pt>
    <dgm:pt modelId="{EB21A177-E4AB-4E67-A0AB-CDE74CA56CCF}" type="pres">
      <dgm:prSet presAssocID="{6C6EF307-F13C-40E8-9A4A-E43E99A66FE5}" presName="picture2" presStyleCnt="0"/>
      <dgm:spPr/>
      <dgm:t>
        <a:bodyPr/>
        <a:lstStyle/>
        <a:p>
          <a:endParaRPr lang="es-CO"/>
        </a:p>
      </dgm:t>
    </dgm:pt>
    <dgm:pt modelId="{A989FF47-DDC5-49B1-A4EB-7E24408BEDA0}" type="pres">
      <dgm:prSet presAssocID="{6C6EF307-F13C-40E8-9A4A-E43E99A66FE5}" presName="imageRepeatNode" presStyleLbl="fgImgPlace1" presStyleIdx="1" presStyleCnt="3" custLinFactX="-54590" custLinFactNeighborX="-100000" custLinFactNeighborY="10212"/>
      <dgm:spPr/>
      <dgm:t>
        <a:bodyPr/>
        <a:lstStyle/>
        <a:p>
          <a:endParaRPr lang="en-US"/>
        </a:p>
      </dgm:t>
    </dgm:pt>
    <dgm:pt modelId="{0E98BFED-D463-4E69-BEF7-54D638507733}" type="pres">
      <dgm:prSet presAssocID="{1441CA63-CB79-4658-993D-BAE287445DDA}" presName="parTx3" presStyleLbl="node1" presStyleIdx="2" presStyleCnt="3" custScaleX="328896" custScaleY="206749" custLinFactNeighborX="64317" custLinFactNeighborY="-55389"/>
      <dgm:spPr/>
      <dgm:t>
        <a:bodyPr/>
        <a:lstStyle/>
        <a:p>
          <a:endParaRPr lang="en-US"/>
        </a:p>
      </dgm:t>
    </dgm:pt>
    <dgm:pt modelId="{3A00C449-B148-41C9-A50C-B866B4DB5B99}" type="pres">
      <dgm:prSet presAssocID="{7081BD76-AF29-44ED-80CC-B3AEBE42FF47}" presName="picture3" presStyleCnt="0"/>
      <dgm:spPr/>
      <dgm:t>
        <a:bodyPr/>
        <a:lstStyle/>
        <a:p>
          <a:endParaRPr lang="es-CO"/>
        </a:p>
      </dgm:t>
    </dgm:pt>
    <dgm:pt modelId="{4CF2BAEE-E2E1-4A3C-83FD-78B3581CF867}" type="pres">
      <dgm:prSet presAssocID="{7081BD76-AF29-44ED-80CC-B3AEBE42FF47}" presName="imageRepeatNode" presStyleLbl="fgImgPlace1" presStyleIdx="2" presStyleCnt="3" custLinFactX="-25795" custLinFactNeighborX="-100000" custLinFactNeighborY="-4677"/>
      <dgm:spPr/>
      <dgm:t>
        <a:bodyPr/>
        <a:lstStyle/>
        <a:p>
          <a:endParaRPr lang="en-US"/>
        </a:p>
      </dgm:t>
    </dgm:pt>
  </dgm:ptLst>
  <dgm:cxnLst>
    <dgm:cxn modelId="{B3CC3478-AE4B-4B08-92C7-39F82ABC2751}" type="presOf" srcId="{2A64AD94-76BD-48E2-BB94-1E544DF3AD6A}" destId="{DC3B3AA4-BF9A-4567-80A0-32A9BC615CEF}" srcOrd="0" destOrd="0" presId="urn:microsoft.com/office/officeart/2008/layout/AscendingPictureAccentProcess"/>
    <dgm:cxn modelId="{21999BBA-B954-4C80-8C50-802B96110B25}" srcId="{8BC96780-D67E-4121-878A-7EFB89C1EA90}" destId="{2F4D691F-DCFE-4AFD-9408-EC93341B9CC3}" srcOrd="1" destOrd="0" parTransId="{D38DC103-1936-4A93-A982-07D55B0DC2FE}" sibTransId="{6C6EF307-F13C-40E8-9A4A-E43E99A66FE5}"/>
    <dgm:cxn modelId="{CDDA9559-07CB-41A2-B55A-F0AE902DD02F}" type="presOf" srcId="{6C6EF307-F13C-40E8-9A4A-E43E99A66FE5}" destId="{A989FF47-DDC5-49B1-A4EB-7E24408BEDA0}" srcOrd="0" destOrd="0" presId="urn:microsoft.com/office/officeart/2008/layout/AscendingPictureAccentProcess"/>
    <dgm:cxn modelId="{0085C281-9729-4EA0-9E13-983836AF08EF}" type="presOf" srcId="{1441CA63-CB79-4658-993D-BAE287445DDA}" destId="{0E98BFED-D463-4E69-BEF7-54D638507733}" srcOrd="0" destOrd="0" presId="urn:microsoft.com/office/officeart/2008/layout/AscendingPictureAccentProcess"/>
    <dgm:cxn modelId="{B66B5203-F2AF-4572-9EEA-3CFBC580D383}" type="presOf" srcId="{7081BD76-AF29-44ED-80CC-B3AEBE42FF47}" destId="{4CF2BAEE-E2E1-4A3C-83FD-78B3581CF867}" srcOrd="0" destOrd="0" presId="urn:microsoft.com/office/officeart/2008/layout/AscendingPictureAccentProcess"/>
    <dgm:cxn modelId="{9AC816EF-D681-458A-A08E-836A74C6740C}" srcId="{8BC96780-D67E-4121-878A-7EFB89C1EA90}" destId="{7E57A339-479D-42FB-9881-0F6DD8424712}" srcOrd="0" destOrd="0" parTransId="{1CC040C0-D24D-4993-B8F9-67B9D61B1756}" sibTransId="{2A64AD94-76BD-48E2-BB94-1E544DF3AD6A}"/>
    <dgm:cxn modelId="{18CD310A-6811-4803-A981-7801061B139E}" type="presOf" srcId="{7E57A339-479D-42FB-9881-0F6DD8424712}" destId="{0C96CBA4-8F39-45CA-AF0D-574A92608495}" srcOrd="0" destOrd="0" presId="urn:microsoft.com/office/officeart/2008/layout/AscendingPictureAccentProcess"/>
    <dgm:cxn modelId="{AD58317C-7A9F-463A-9781-25E93E3C1AC0}" srcId="{8BC96780-D67E-4121-878A-7EFB89C1EA90}" destId="{1441CA63-CB79-4658-993D-BAE287445DDA}" srcOrd="2" destOrd="0" parTransId="{679EF762-7F12-4D30-BA87-7F1257BCFBF5}" sibTransId="{7081BD76-AF29-44ED-80CC-B3AEBE42FF47}"/>
    <dgm:cxn modelId="{7D01CC3C-5727-4478-B69E-FED4CDEC18DF}" type="presOf" srcId="{8BC96780-D67E-4121-878A-7EFB89C1EA90}" destId="{B33D9B23-AF39-4F1C-8627-161EF2ED8167}" srcOrd="0" destOrd="0" presId="urn:microsoft.com/office/officeart/2008/layout/AscendingPictureAccentProcess"/>
    <dgm:cxn modelId="{88F00177-F3A8-4F13-98E5-4B8117DDCDEA}" type="presOf" srcId="{2F4D691F-DCFE-4AFD-9408-EC93341B9CC3}" destId="{607B64DF-B104-4689-876F-9F8C59435DE3}" srcOrd="0" destOrd="0" presId="urn:microsoft.com/office/officeart/2008/layout/AscendingPictureAccentProcess"/>
    <dgm:cxn modelId="{14ECCCEB-8560-428F-97B9-584476171271}" type="presParOf" srcId="{B33D9B23-AF39-4F1C-8627-161EF2ED8167}" destId="{F04E1150-60F2-41FC-954A-0F6D70CFB68F}" srcOrd="0" destOrd="0" presId="urn:microsoft.com/office/officeart/2008/layout/AscendingPictureAccentProcess"/>
    <dgm:cxn modelId="{83DFC3BF-2DEE-480F-881F-E4431CD8B937}" type="presParOf" srcId="{B33D9B23-AF39-4F1C-8627-161EF2ED8167}" destId="{5B25CB65-3ED1-4117-A74D-EAF799E91BE6}" srcOrd="1" destOrd="0" presId="urn:microsoft.com/office/officeart/2008/layout/AscendingPictureAccentProcess"/>
    <dgm:cxn modelId="{546ADFF9-783E-4844-B2CB-92EE3FD466B2}" type="presParOf" srcId="{B33D9B23-AF39-4F1C-8627-161EF2ED8167}" destId="{577A219F-7C7B-468C-BE43-444CC0E6E545}" srcOrd="2" destOrd="0" presId="urn:microsoft.com/office/officeart/2008/layout/AscendingPictureAccentProcess"/>
    <dgm:cxn modelId="{DE157F78-C49F-400F-9320-F19C0C1C4C18}" type="presParOf" srcId="{B33D9B23-AF39-4F1C-8627-161EF2ED8167}" destId="{A4E0292E-C503-4984-934D-4915F61E1964}" srcOrd="3" destOrd="0" presId="urn:microsoft.com/office/officeart/2008/layout/AscendingPictureAccentProcess"/>
    <dgm:cxn modelId="{85002BFF-378C-4BFF-BF5A-1912297D20BD}" type="presParOf" srcId="{B33D9B23-AF39-4F1C-8627-161EF2ED8167}" destId="{D114CCF1-C9DF-4FCC-8B1B-8D794F32B06B}" srcOrd="4" destOrd="0" presId="urn:microsoft.com/office/officeart/2008/layout/AscendingPictureAccentProcess"/>
    <dgm:cxn modelId="{07C7B1FC-0D72-4B2C-862D-BB64B1417694}" type="presParOf" srcId="{B33D9B23-AF39-4F1C-8627-161EF2ED8167}" destId="{71CC1926-F380-40EE-81A3-6D77530AF13E}" srcOrd="5" destOrd="0" presId="urn:microsoft.com/office/officeart/2008/layout/AscendingPictureAccentProcess"/>
    <dgm:cxn modelId="{A49D9F10-8039-4CD8-85CF-B33BE086175D}" type="presParOf" srcId="{B33D9B23-AF39-4F1C-8627-161EF2ED8167}" destId="{39BCDFE2-FBEF-4A3F-87D3-AE93FE7B8F1B}" srcOrd="6" destOrd="0" presId="urn:microsoft.com/office/officeart/2008/layout/AscendingPictureAccentProcess"/>
    <dgm:cxn modelId="{55F6E8E1-A229-4954-AC6C-BC1E8498FF43}" type="presParOf" srcId="{B33D9B23-AF39-4F1C-8627-161EF2ED8167}" destId="{F4A4A140-1427-4451-8614-C87FF03313AD}" srcOrd="7" destOrd="0" presId="urn:microsoft.com/office/officeart/2008/layout/AscendingPictureAccentProcess"/>
    <dgm:cxn modelId="{A01AF3B6-B274-40CE-B488-029019BEF094}" type="presParOf" srcId="{B33D9B23-AF39-4F1C-8627-161EF2ED8167}" destId="{C959475E-B842-45EE-B139-37A2BBE73FFD}" srcOrd="8" destOrd="0" presId="urn:microsoft.com/office/officeart/2008/layout/AscendingPictureAccentProcess"/>
    <dgm:cxn modelId="{EBB4F2FB-DE9F-4EF1-9B5B-5BDAB17A96D9}" type="presParOf" srcId="{B33D9B23-AF39-4F1C-8627-161EF2ED8167}" destId="{96F724EB-0F23-46BC-8175-E77A4E83D22F}" srcOrd="9" destOrd="0" presId="urn:microsoft.com/office/officeart/2008/layout/AscendingPictureAccentProcess"/>
    <dgm:cxn modelId="{6E0BC6A5-07A3-4C6D-8FA7-B450AAB6A1F7}" type="presParOf" srcId="{B33D9B23-AF39-4F1C-8627-161EF2ED8167}" destId="{AD0C87C9-910D-460F-BCFF-626EA4E6AF16}" srcOrd="10" destOrd="0" presId="urn:microsoft.com/office/officeart/2008/layout/AscendingPictureAccentProcess"/>
    <dgm:cxn modelId="{B20C8975-A6AE-4624-AE4B-554FF885E977}" type="presParOf" srcId="{B33D9B23-AF39-4F1C-8627-161EF2ED8167}" destId="{2DB97F06-B00D-45DE-9B2B-92DE15A2F485}" srcOrd="11" destOrd="0" presId="urn:microsoft.com/office/officeart/2008/layout/AscendingPictureAccentProcess"/>
    <dgm:cxn modelId="{7913DE12-9474-481A-B650-D7926C489A3E}" type="presParOf" srcId="{B33D9B23-AF39-4F1C-8627-161EF2ED8167}" destId="{0C96CBA4-8F39-45CA-AF0D-574A92608495}" srcOrd="12" destOrd="0" presId="urn:microsoft.com/office/officeart/2008/layout/AscendingPictureAccentProcess"/>
    <dgm:cxn modelId="{2C8EB5A1-EDC0-40B7-BECC-A3EEFB0A32FA}" type="presParOf" srcId="{B33D9B23-AF39-4F1C-8627-161EF2ED8167}" destId="{DFE5500A-3AE0-4232-A498-82E22A237CC2}" srcOrd="13" destOrd="0" presId="urn:microsoft.com/office/officeart/2008/layout/AscendingPictureAccentProcess"/>
    <dgm:cxn modelId="{5BCF41CB-288F-4F5A-86DF-5CF0130F6B8A}" type="presParOf" srcId="{DFE5500A-3AE0-4232-A498-82E22A237CC2}" destId="{DC3B3AA4-BF9A-4567-80A0-32A9BC615CEF}" srcOrd="0" destOrd="0" presId="urn:microsoft.com/office/officeart/2008/layout/AscendingPictureAccentProcess"/>
    <dgm:cxn modelId="{B555D3FF-2052-476C-BF20-0D409853D81D}" type="presParOf" srcId="{B33D9B23-AF39-4F1C-8627-161EF2ED8167}" destId="{607B64DF-B104-4689-876F-9F8C59435DE3}" srcOrd="14" destOrd="0" presId="urn:microsoft.com/office/officeart/2008/layout/AscendingPictureAccentProcess"/>
    <dgm:cxn modelId="{6993BB51-63C7-4585-AE3F-46CE91585801}" type="presParOf" srcId="{B33D9B23-AF39-4F1C-8627-161EF2ED8167}" destId="{EB21A177-E4AB-4E67-A0AB-CDE74CA56CCF}" srcOrd="15" destOrd="0" presId="urn:microsoft.com/office/officeart/2008/layout/AscendingPictureAccentProcess"/>
    <dgm:cxn modelId="{E10E3AA6-CCFD-4190-90FF-8924300E8127}" type="presParOf" srcId="{EB21A177-E4AB-4E67-A0AB-CDE74CA56CCF}" destId="{A989FF47-DDC5-49B1-A4EB-7E24408BEDA0}" srcOrd="0" destOrd="0" presId="urn:microsoft.com/office/officeart/2008/layout/AscendingPictureAccentProcess"/>
    <dgm:cxn modelId="{A5957FA3-CF17-4D9D-8A91-AE3B0A99B4DA}" type="presParOf" srcId="{B33D9B23-AF39-4F1C-8627-161EF2ED8167}" destId="{0E98BFED-D463-4E69-BEF7-54D638507733}" srcOrd="16" destOrd="0" presId="urn:microsoft.com/office/officeart/2008/layout/AscendingPictureAccentProcess"/>
    <dgm:cxn modelId="{B9387429-F76A-44D6-9124-DAC12E5C84FA}" type="presParOf" srcId="{B33D9B23-AF39-4F1C-8627-161EF2ED8167}" destId="{3A00C449-B148-41C9-A50C-B866B4DB5B99}" srcOrd="17" destOrd="0" presId="urn:microsoft.com/office/officeart/2008/layout/AscendingPictureAccentProcess"/>
    <dgm:cxn modelId="{9E4D38BD-7794-4E8A-865B-6A910E2EC4FC}" type="presParOf" srcId="{3A00C449-B148-41C9-A50C-B866B4DB5B99}" destId="{4CF2BAEE-E2E1-4A3C-83FD-78B3581CF867}"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54A96F-05D3-4A16-B698-1CB85DC4BB73}"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C238B52-BA57-41AC-8102-DDB950DE6CA8}">
      <dgm:prSet phldrT="[Texto]" custT="1"/>
      <dgm:spPr/>
      <dgm:t>
        <a:bodyPr/>
        <a:lstStyle/>
        <a:p>
          <a:r>
            <a:rPr lang="es-CO" sz="1500" i="0" dirty="0" smtClean="0">
              <a:latin typeface="Verdana" pitchFamily="34" charset="0"/>
              <a:ea typeface="Verdana" pitchFamily="34" charset="0"/>
              <a:cs typeface="Verdana" pitchFamily="34" charset="0"/>
            </a:rPr>
            <a:t>5 grandes estrategias nacionales de transformación estructural del campo. </a:t>
          </a:r>
        </a:p>
        <a:p>
          <a:endParaRPr lang="es-CO" sz="1500" i="0" dirty="0" smtClean="0">
            <a:latin typeface="Verdana" pitchFamily="34" charset="0"/>
            <a:ea typeface="Verdana" pitchFamily="34" charset="0"/>
            <a:cs typeface="Verdana" pitchFamily="34" charset="0"/>
          </a:endParaRPr>
        </a:p>
      </dgm:t>
    </dgm:pt>
    <dgm:pt modelId="{EF517C32-58B9-40FD-8C7B-FF5FBFED769B}" type="parTrans" cxnId="{69365B38-6EE3-4965-BDD9-8A6608B5A16B}">
      <dgm:prSet/>
      <dgm:spPr/>
      <dgm:t>
        <a:bodyPr/>
        <a:lstStyle/>
        <a:p>
          <a:endParaRPr lang="en-US"/>
        </a:p>
      </dgm:t>
    </dgm:pt>
    <dgm:pt modelId="{43C5B7CC-CE05-4650-8B59-83A490E53EAB}" type="sibTrans" cxnId="{69365B38-6EE3-4965-BDD9-8A6608B5A16B}">
      <dgm:prSet/>
      <dgm:spPr/>
      <dgm:t>
        <a:bodyPr/>
        <a:lstStyle/>
        <a:p>
          <a:endParaRPr lang="en-US"/>
        </a:p>
      </dgm:t>
    </dgm:pt>
    <dgm:pt modelId="{C9D63E46-107F-41EE-8926-E220D5FA2584}">
      <dgm:prSet phldrT="[Texto]" custT="1"/>
      <dgm:spPr/>
      <dgm:t>
        <a:bodyPr/>
        <a:lstStyle/>
        <a:p>
          <a:r>
            <a:rPr lang="es-CO" sz="1500" i="0" dirty="0" smtClean="0">
              <a:latin typeface="Verdana" pitchFamily="34" charset="0"/>
              <a:ea typeface="Verdana" pitchFamily="34" charset="0"/>
              <a:cs typeface="Verdana" pitchFamily="34" charset="0"/>
            </a:rPr>
            <a:t>Doce planes nacionales de desarrollo rural integral.</a:t>
          </a:r>
        </a:p>
        <a:p>
          <a:endParaRPr lang="es-CO" sz="1500" i="0" dirty="0" smtClean="0">
            <a:latin typeface="Verdana" pitchFamily="34" charset="0"/>
            <a:ea typeface="Verdana" pitchFamily="34" charset="0"/>
            <a:cs typeface="Verdana" pitchFamily="34" charset="0"/>
          </a:endParaRPr>
        </a:p>
      </dgm:t>
    </dgm:pt>
    <dgm:pt modelId="{D1427C5E-457B-431C-B76B-C3E59B6862CF}" type="parTrans" cxnId="{AC0EEB81-CCEE-463D-B13F-1B1B9C502A34}">
      <dgm:prSet/>
      <dgm:spPr/>
      <dgm:t>
        <a:bodyPr/>
        <a:lstStyle/>
        <a:p>
          <a:endParaRPr lang="en-US"/>
        </a:p>
      </dgm:t>
    </dgm:pt>
    <dgm:pt modelId="{6FB48C18-286D-414A-B25C-D3385F8AC4AA}" type="sibTrans" cxnId="{AC0EEB81-CCEE-463D-B13F-1B1B9C502A34}">
      <dgm:prSet/>
      <dgm:spPr/>
      <dgm:t>
        <a:bodyPr/>
        <a:lstStyle/>
        <a:p>
          <a:endParaRPr lang="en-US"/>
        </a:p>
      </dgm:t>
    </dgm:pt>
    <dgm:pt modelId="{C4EC75B6-1CF6-4EA9-8F3B-B2286E1B3538}">
      <dgm:prSet phldrT="[Texto]" custT="1"/>
      <dgm:spPr/>
      <dgm:t>
        <a:bodyPr/>
        <a:lstStyle/>
        <a:p>
          <a:r>
            <a:rPr lang="es-CO" sz="1500" i="0" dirty="0" smtClean="0">
              <a:latin typeface="Verdana" pitchFamily="34" charset="0"/>
              <a:ea typeface="Verdana" pitchFamily="34" charset="0"/>
              <a:cs typeface="Verdana" pitchFamily="34" charset="0"/>
            </a:rPr>
            <a:t>Un sistema nacional para la garantía del derecho a la alimentación. </a:t>
          </a:r>
          <a:endParaRPr lang="en-US" sz="1500" i="0" dirty="0"/>
        </a:p>
      </dgm:t>
    </dgm:pt>
    <dgm:pt modelId="{8BE01583-2C53-4268-9C1F-D9E133B64394}" type="parTrans" cxnId="{4303BDCD-D5AB-4323-88B4-BF9176261EE7}">
      <dgm:prSet/>
      <dgm:spPr/>
      <dgm:t>
        <a:bodyPr/>
        <a:lstStyle/>
        <a:p>
          <a:endParaRPr lang="en-US"/>
        </a:p>
      </dgm:t>
    </dgm:pt>
    <dgm:pt modelId="{A6089DC2-87D4-4B76-9FD6-AD804594C388}" type="sibTrans" cxnId="{4303BDCD-D5AB-4323-88B4-BF9176261EE7}">
      <dgm:prSet/>
      <dgm:spPr/>
      <dgm:t>
        <a:bodyPr/>
        <a:lstStyle/>
        <a:p>
          <a:endParaRPr lang="en-US"/>
        </a:p>
      </dgm:t>
    </dgm:pt>
    <dgm:pt modelId="{1D99D716-1BDD-4303-B593-92929771B412}" type="pres">
      <dgm:prSet presAssocID="{E854A96F-05D3-4A16-B698-1CB85DC4BB73}" presName="rootnode" presStyleCnt="0">
        <dgm:presLayoutVars>
          <dgm:chMax/>
          <dgm:chPref/>
          <dgm:dir/>
          <dgm:animLvl val="lvl"/>
        </dgm:presLayoutVars>
      </dgm:prSet>
      <dgm:spPr/>
      <dgm:t>
        <a:bodyPr/>
        <a:lstStyle/>
        <a:p>
          <a:endParaRPr lang="en-US"/>
        </a:p>
      </dgm:t>
    </dgm:pt>
    <dgm:pt modelId="{471EEC3F-B9A8-4DD0-B5D8-09244360D278}" type="pres">
      <dgm:prSet presAssocID="{EC238B52-BA57-41AC-8102-DDB950DE6CA8}" presName="composite" presStyleCnt="0"/>
      <dgm:spPr/>
    </dgm:pt>
    <dgm:pt modelId="{B1E63E5D-533D-461C-B069-841DB73B0ED5}" type="pres">
      <dgm:prSet presAssocID="{EC238B52-BA57-41AC-8102-DDB950DE6CA8}" presName="LShape" presStyleLbl="alignNode1" presStyleIdx="0" presStyleCnt="5"/>
      <dgm:spPr/>
    </dgm:pt>
    <dgm:pt modelId="{8476525A-8E64-4320-9DB7-27832418FC77}" type="pres">
      <dgm:prSet presAssocID="{EC238B52-BA57-41AC-8102-DDB950DE6CA8}" presName="ParentText" presStyleLbl="revTx" presStyleIdx="0" presStyleCnt="3">
        <dgm:presLayoutVars>
          <dgm:chMax val="0"/>
          <dgm:chPref val="0"/>
          <dgm:bulletEnabled val="1"/>
        </dgm:presLayoutVars>
      </dgm:prSet>
      <dgm:spPr/>
      <dgm:t>
        <a:bodyPr/>
        <a:lstStyle/>
        <a:p>
          <a:endParaRPr lang="en-US"/>
        </a:p>
      </dgm:t>
    </dgm:pt>
    <dgm:pt modelId="{659FE04C-1E0B-4371-ACBA-7CE62A9DBA9E}" type="pres">
      <dgm:prSet presAssocID="{EC238B52-BA57-41AC-8102-DDB950DE6CA8}" presName="Triangle" presStyleLbl="alignNode1" presStyleIdx="1" presStyleCnt="5"/>
      <dgm:spPr/>
    </dgm:pt>
    <dgm:pt modelId="{2B29AB74-4C20-4AC9-A8C5-96AD95500EC4}" type="pres">
      <dgm:prSet presAssocID="{43C5B7CC-CE05-4650-8B59-83A490E53EAB}" presName="sibTrans" presStyleCnt="0"/>
      <dgm:spPr/>
    </dgm:pt>
    <dgm:pt modelId="{8C70F48C-D45E-4D59-B2D1-2816157E6BB0}" type="pres">
      <dgm:prSet presAssocID="{43C5B7CC-CE05-4650-8B59-83A490E53EAB}" presName="space" presStyleCnt="0"/>
      <dgm:spPr/>
    </dgm:pt>
    <dgm:pt modelId="{181F8ECB-7A6D-4D59-AA18-BDAAAE7FB35F}" type="pres">
      <dgm:prSet presAssocID="{C9D63E46-107F-41EE-8926-E220D5FA2584}" presName="composite" presStyleCnt="0"/>
      <dgm:spPr/>
    </dgm:pt>
    <dgm:pt modelId="{7439DB84-B296-4832-8467-20C996BFCAF8}" type="pres">
      <dgm:prSet presAssocID="{C9D63E46-107F-41EE-8926-E220D5FA2584}" presName="LShape" presStyleLbl="alignNode1" presStyleIdx="2" presStyleCnt="5"/>
      <dgm:spPr/>
    </dgm:pt>
    <dgm:pt modelId="{C2928F93-0739-4A13-B03E-D7AF72E97571}" type="pres">
      <dgm:prSet presAssocID="{C9D63E46-107F-41EE-8926-E220D5FA2584}" presName="ParentText" presStyleLbl="revTx" presStyleIdx="1" presStyleCnt="3">
        <dgm:presLayoutVars>
          <dgm:chMax val="0"/>
          <dgm:chPref val="0"/>
          <dgm:bulletEnabled val="1"/>
        </dgm:presLayoutVars>
      </dgm:prSet>
      <dgm:spPr/>
      <dgm:t>
        <a:bodyPr/>
        <a:lstStyle/>
        <a:p>
          <a:endParaRPr lang="en-US"/>
        </a:p>
      </dgm:t>
    </dgm:pt>
    <dgm:pt modelId="{B7CF9B2E-73BC-4353-92DC-7D817AEE9CBA}" type="pres">
      <dgm:prSet presAssocID="{C9D63E46-107F-41EE-8926-E220D5FA2584}" presName="Triangle" presStyleLbl="alignNode1" presStyleIdx="3" presStyleCnt="5"/>
      <dgm:spPr/>
    </dgm:pt>
    <dgm:pt modelId="{C2734843-1FCE-4D87-8117-CEA56AD99BB6}" type="pres">
      <dgm:prSet presAssocID="{6FB48C18-286D-414A-B25C-D3385F8AC4AA}" presName="sibTrans" presStyleCnt="0"/>
      <dgm:spPr/>
    </dgm:pt>
    <dgm:pt modelId="{D7A60C56-555B-4B41-9099-C1538D842BD5}" type="pres">
      <dgm:prSet presAssocID="{6FB48C18-286D-414A-B25C-D3385F8AC4AA}" presName="space" presStyleCnt="0"/>
      <dgm:spPr/>
    </dgm:pt>
    <dgm:pt modelId="{3887CE04-A0B2-4080-98C6-8211843AEA0B}" type="pres">
      <dgm:prSet presAssocID="{C4EC75B6-1CF6-4EA9-8F3B-B2286E1B3538}" presName="composite" presStyleCnt="0"/>
      <dgm:spPr/>
    </dgm:pt>
    <dgm:pt modelId="{9611DC17-E377-48D9-9BD2-D6CFC01CFE6C}" type="pres">
      <dgm:prSet presAssocID="{C4EC75B6-1CF6-4EA9-8F3B-B2286E1B3538}" presName="LShape" presStyleLbl="alignNode1" presStyleIdx="4" presStyleCnt="5"/>
      <dgm:spPr/>
    </dgm:pt>
    <dgm:pt modelId="{9EE9B6CE-B88F-4A99-A091-17A606D3322D}" type="pres">
      <dgm:prSet presAssocID="{C4EC75B6-1CF6-4EA9-8F3B-B2286E1B3538}" presName="ParentText" presStyleLbl="revTx" presStyleIdx="2" presStyleCnt="3">
        <dgm:presLayoutVars>
          <dgm:chMax val="0"/>
          <dgm:chPref val="0"/>
          <dgm:bulletEnabled val="1"/>
        </dgm:presLayoutVars>
      </dgm:prSet>
      <dgm:spPr/>
      <dgm:t>
        <a:bodyPr/>
        <a:lstStyle/>
        <a:p>
          <a:endParaRPr lang="en-US"/>
        </a:p>
      </dgm:t>
    </dgm:pt>
  </dgm:ptLst>
  <dgm:cxnLst>
    <dgm:cxn modelId="{6858CC4F-0D03-41F6-844E-E99D3CB10505}" type="presOf" srcId="{EC238B52-BA57-41AC-8102-DDB950DE6CA8}" destId="{8476525A-8E64-4320-9DB7-27832418FC77}" srcOrd="0" destOrd="0" presId="urn:microsoft.com/office/officeart/2009/3/layout/StepUpProcess"/>
    <dgm:cxn modelId="{EF2C100F-4E44-4369-A283-064D91A72FDD}" type="presOf" srcId="{C9D63E46-107F-41EE-8926-E220D5FA2584}" destId="{C2928F93-0739-4A13-B03E-D7AF72E97571}" srcOrd="0" destOrd="0" presId="urn:microsoft.com/office/officeart/2009/3/layout/StepUpProcess"/>
    <dgm:cxn modelId="{AC0EEB81-CCEE-463D-B13F-1B1B9C502A34}" srcId="{E854A96F-05D3-4A16-B698-1CB85DC4BB73}" destId="{C9D63E46-107F-41EE-8926-E220D5FA2584}" srcOrd="1" destOrd="0" parTransId="{D1427C5E-457B-431C-B76B-C3E59B6862CF}" sibTransId="{6FB48C18-286D-414A-B25C-D3385F8AC4AA}"/>
    <dgm:cxn modelId="{03DA8071-7383-4CDB-B324-8E0ACF912316}" type="presOf" srcId="{C4EC75B6-1CF6-4EA9-8F3B-B2286E1B3538}" destId="{9EE9B6CE-B88F-4A99-A091-17A606D3322D}" srcOrd="0" destOrd="0" presId="urn:microsoft.com/office/officeart/2009/3/layout/StepUpProcess"/>
    <dgm:cxn modelId="{69365B38-6EE3-4965-BDD9-8A6608B5A16B}" srcId="{E854A96F-05D3-4A16-B698-1CB85DC4BB73}" destId="{EC238B52-BA57-41AC-8102-DDB950DE6CA8}" srcOrd="0" destOrd="0" parTransId="{EF517C32-58B9-40FD-8C7B-FF5FBFED769B}" sibTransId="{43C5B7CC-CE05-4650-8B59-83A490E53EAB}"/>
    <dgm:cxn modelId="{47447DE4-3489-44EA-B918-9AF1FF46E202}" type="presOf" srcId="{E854A96F-05D3-4A16-B698-1CB85DC4BB73}" destId="{1D99D716-1BDD-4303-B593-92929771B412}" srcOrd="0" destOrd="0" presId="urn:microsoft.com/office/officeart/2009/3/layout/StepUpProcess"/>
    <dgm:cxn modelId="{4303BDCD-D5AB-4323-88B4-BF9176261EE7}" srcId="{E854A96F-05D3-4A16-B698-1CB85DC4BB73}" destId="{C4EC75B6-1CF6-4EA9-8F3B-B2286E1B3538}" srcOrd="2" destOrd="0" parTransId="{8BE01583-2C53-4268-9C1F-D9E133B64394}" sibTransId="{A6089DC2-87D4-4B76-9FD6-AD804594C388}"/>
    <dgm:cxn modelId="{F091636D-B254-4A9F-9C35-1B3D13CCC42D}" type="presParOf" srcId="{1D99D716-1BDD-4303-B593-92929771B412}" destId="{471EEC3F-B9A8-4DD0-B5D8-09244360D278}" srcOrd="0" destOrd="0" presId="urn:microsoft.com/office/officeart/2009/3/layout/StepUpProcess"/>
    <dgm:cxn modelId="{99ADDE48-6F5C-45E5-9562-2086F64CBB34}" type="presParOf" srcId="{471EEC3F-B9A8-4DD0-B5D8-09244360D278}" destId="{B1E63E5D-533D-461C-B069-841DB73B0ED5}" srcOrd="0" destOrd="0" presId="urn:microsoft.com/office/officeart/2009/3/layout/StepUpProcess"/>
    <dgm:cxn modelId="{81E097AB-4772-4685-B587-E0F63FADEB0D}" type="presParOf" srcId="{471EEC3F-B9A8-4DD0-B5D8-09244360D278}" destId="{8476525A-8E64-4320-9DB7-27832418FC77}" srcOrd="1" destOrd="0" presId="urn:microsoft.com/office/officeart/2009/3/layout/StepUpProcess"/>
    <dgm:cxn modelId="{21AA0E10-6A47-4EC7-973B-C53C2D32D223}" type="presParOf" srcId="{471EEC3F-B9A8-4DD0-B5D8-09244360D278}" destId="{659FE04C-1E0B-4371-ACBA-7CE62A9DBA9E}" srcOrd="2" destOrd="0" presId="urn:microsoft.com/office/officeart/2009/3/layout/StepUpProcess"/>
    <dgm:cxn modelId="{F51EE1C2-BDAC-46DF-A5CF-37466B3E03E2}" type="presParOf" srcId="{1D99D716-1BDD-4303-B593-92929771B412}" destId="{2B29AB74-4C20-4AC9-A8C5-96AD95500EC4}" srcOrd="1" destOrd="0" presId="urn:microsoft.com/office/officeart/2009/3/layout/StepUpProcess"/>
    <dgm:cxn modelId="{FEB3B286-5360-4835-B070-29BA84B2724D}" type="presParOf" srcId="{2B29AB74-4C20-4AC9-A8C5-96AD95500EC4}" destId="{8C70F48C-D45E-4D59-B2D1-2816157E6BB0}" srcOrd="0" destOrd="0" presId="urn:microsoft.com/office/officeart/2009/3/layout/StepUpProcess"/>
    <dgm:cxn modelId="{3CBF5162-1105-4324-B45D-B5FBB05BADBB}" type="presParOf" srcId="{1D99D716-1BDD-4303-B593-92929771B412}" destId="{181F8ECB-7A6D-4D59-AA18-BDAAAE7FB35F}" srcOrd="2" destOrd="0" presId="urn:microsoft.com/office/officeart/2009/3/layout/StepUpProcess"/>
    <dgm:cxn modelId="{0619A976-1FC0-41AD-B9FB-929BE14F99F6}" type="presParOf" srcId="{181F8ECB-7A6D-4D59-AA18-BDAAAE7FB35F}" destId="{7439DB84-B296-4832-8467-20C996BFCAF8}" srcOrd="0" destOrd="0" presId="urn:microsoft.com/office/officeart/2009/3/layout/StepUpProcess"/>
    <dgm:cxn modelId="{653499AD-EEA9-4038-AB2D-44FC34E7A446}" type="presParOf" srcId="{181F8ECB-7A6D-4D59-AA18-BDAAAE7FB35F}" destId="{C2928F93-0739-4A13-B03E-D7AF72E97571}" srcOrd="1" destOrd="0" presId="urn:microsoft.com/office/officeart/2009/3/layout/StepUpProcess"/>
    <dgm:cxn modelId="{512596BC-1094-4D87-9295-AB5D45687B9D}" type="presParOf" srcId="{181F8ECB-7A6D-4D59-AA18-BDAAAE7FB35F}" destId="{B7CF9B2E-73BC-4353-92DC-7D817AEE9CBA}" srcOrd="2" destOrd="0" presId="urn:microsoft.com/office/officeart/2009/3/layout/StepUpProcess"/>
    <dgm:cxn modelId="{B551DBF0-2F16-4C34-889B-4AC18A8E84F2}" type="presParOf" srcId="{1D99D716-1BDD-4303-B593-92929771B412}" destId="{C2734843-1FCE-4D87-8117-CEA56AD99BB6}" srcOrd="3" destOrd="0" presId="urn:microsoft.com/office/officeart/2009/3/layout/StepUpProcess"/>
    <dgm:cxn modelId="{872F325B-EEC7-4C6A-9A44-65DAA36B4198}" type="presParOf" srcId="{C2734843-1FCE-4D87-8117-CEA56AD99BB6}" destId="{D7A60C56-555B-4B41-9099-C1538D842BD5}" srcOrd="0" destOrd="0" presId="urn:microsoft.com/office/officeart/2009/3/layout/StepUpProcess"/>
    <dgm:cxn modelId="{0CBA283E-6562-44F2-A733-EEC8AB9CE79F}" type="presParOf" srcId="{1D99D716-1BDD-4303-B593-92929771B412}" destId="{3887CE04-A0B2-4080-98C6-8211843AEA0B}" srcOrd="4" destOrd="0" presId="urn:microsoft.com/office/officeart/2009/3/layout/StepUpProcess"/>
    <dgm:cxn modelId="{A3BA351C-D716-4E73-9664-F72F26D7D0AB}" type="presParOf" srcId="{3887CE04-A0B2-4080-98C6-8211843AEA0B}" destId="{9611DC17-E377-48D9-9BD2-D6CFC01CFE6C}" srcOrd="0" destOrd="0" presId="urn:microsoft.com/office/officeart/2009/3/layout/StepUpProcess"/>
    <dgm:cxn modelId="{9FF1191C-1542-4FEC-938D-F794A334AF8C}" type="presParOf" srcId="{3887CE04-A0B2-4080-98C6-8211843AEA0B}" destId="{9EE9B6CE-B88F-4A99-A091-17A606D3322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C50AFA-54A7-48D4-A4E6-EF0C08E27C74}"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CD3A421-A6BD-4923-BD11-3A456FA5612E}">
      <dgm:prSet phldrT="[Texto]" custT="1"/>
      <dgm:spPr/>
      <dgm:t>
        <a:bodyPr/>
        <a:lstStyle/>
        <a:p>
          <a:r>
            <a:rPr lang="es-CO" sz="1200" b="0" dirty="0" smtClean="0">
              <a:latin typeface="Verdana" pitchFamily="34" charset="0"/>
              <a:ea typeface="Verdana" pitchFamily="34" charset="0"/>
              <a:cs typeface="Verdana" pitchFamily="34" charset="0"/>
            </a:rPr>
            <a:t>1</a:t>
          </a:r>
          <a:endParaRPr lang="en-US" sz="1200" b="0" dirty="0">
            <a:latin typeface="Verdana" pitchFamily="34" charset="0"/>
            <a:ea typeface="Verdana" pitchFamily="34" charset="0"/>
            <a:cs typeface="Verdana" pitchFamily="34" charset="0"/>
          </a:endParaRPr>
        </a:p>
      </dgm:t>
    </dgm:pt>
    <dgm:pt modelId="{0A7D223A-F123-4FBF-AA8F-909B91EADB32}" type="parTrans" cxnId="{D383EA2E-44F3-4F8C-800E-375D14659119}">
      <dgm:prSet/>
      <dgm:spPr/>
      <dgm:t>
        <a:bodyPr/>
        <a:lstStyle/>
        <a:p>
          <a:endParaRPr lang="en-US" sz="1200" b="0">
            <a:latin typeface="Verdana" pitchFamily="34" charset="0"/>
            <a:ea typeface="Verdana" pitchFamily="34" charset="0"/>
            <a:cs typeface="Verdana" pitchFamily="34" charset="0"/>
          </a:endParaRPr>
        </a:p>
      </dgm:t>
    </dgm:pt>
    <dgm:pt modelId="{0BCF51AE-35FC-4B8D-A765-6A87C210B998}" type="sibTrans" cxnId="{D383EA2E-44F3-4F8C-800E-375D14659119}">
      <dgm:prSet/>
      <dgm:spPr/>
      <dgm:t>
        <a:bodyPr/>
        <a:lstStyle/>
        <a:p>
          <a:endParaRPr lang="en-US" sz="1200" b="0">
            <a:latin typeface="Verdana" pitchFamily="34" charset="0"/>
            <a:ea typeface="Verdana" pitchFamily="34" charset="0"/>
            <a:cs typeface="Verdana" pitchFamily="34" charset="0"/>
          </a:endParaRPr>
        </a:p>
      </dgm:t>
    </dgm:pt>
    <dgm:pt modelId="{DA1F24DF-9E0A-4CBE-9B36-A0EE8BF6DC70}">
      <dgm:prSet phldrT="[Texto]" custT="1"/>
      <dgm:spPr/>
      <dgm:t>
        <a:bodyPr/>
        <a:lstStyle/>
        <a:p>
          <a:r>
            <a:rPr lang="es-ES_tradnl" sz="1200" b="0" dirty="0" smtClean="0">
              <a:latin typeface="Verdana" pitchFamily="34" charset="0"/>
              <a:ea typeface="Verdana" pitchFamily="34" charset="0"/>
              <a:cs typeface="Verdana" pitchFamily="34" charset="0"/>
            </a:rPr>
            <a:t>Acceso integral y gratuito a tierras para trabajadores (as), individualmente y/o asociados.</a:t>
          </a:r>
          <a:endParaRPr lang="en-US" sz="1200" b="0" dirty="0">
            <a:latin typeface="Verdana" pitchFamily="34" charset="0"/>
            <a:ea typeface="Verdana" pitchFamily="34" charset="0"/>
            <a:cs typeface="Verdana" pitchFamily="34" charset="0"/>
          </a:endParaRPr>
        </a:p>
      </dgm:t>
    </dgm:pt>
    <dgm:pt modelId="{B99D4B49-6AC1-4AC6-8864-5034FCBADBAD}" type="parTrans" cxnId="{B15FDAB3-D36C-4EC3-A926-39185B566023}">
      <dgm:prSet/>
      <dgm:spPr/>
      <dgm:t>
        <a:bodyPr/>
        <a:lstStyle/>
        <a:p>
          <a:endParaRPr lang="en-US" sz="1200" b="0">
            <a:latin typeface="Verdana" pitchFamily="34" charset="0"/>
            <a:ea typeface="Verdana" pitchFamily="34" charset="0"/>
            <a:cs typeface="Verdana" pitchFamily="34" charset="0"/>
          </a:endParaRPr>
        </a:p>
      </dgm:t>
    </dgm:pt>
    <dgm:pt modelId="{11ED9804-1AF4-4B5E-878C-6BF0AAC9EA5D}" type="sibTrans" cxnId="{B15FDAB3-D36C-4EC3-A926-39185B566023}">
      <dgm:prSet/>
      <dgm:spPr/>
      <dgm:t>
        <a:bodyPr/>
        <a:lstStyle/>
        <a:p>
          <a:endParaRPr lang="en-US" sz="1200" b="0">
            <a:latin typeface="Verdana" pitchFamily="34" charset="0"/>
            <a:ea typeface="Verdana" pitchFamily="34" charset="0"/>
            <a:cs typeface="Verdana" pitchFamily="34" charset="0"/>
          </a:endParaRPr>
        </a:p>
      </dgm:t>
    </dgm:pt>
    <dgm:pt modelId="{3757A854-A661-4760-93C4-7BC5E75E4DE6}">
      <dgm:prSet phldrT="[Texto]" custT="1"/>
      <dgm:spPr/>
      <dgm:t>
        <a:bodyPr/>
        <a:lstStyle/>
        <a:p>
          <a:r>
            <a:rPr lang="es-ES_tradnl" sz="1200" b="0" dirty="0" smtClean="0">
              <a:latin typeface="Verdana" pitchFamily="34" charset="0"/>
              <a:ea typeface="Verdana" pitchFamily="34" charset="0"/>
              <a:cs typeface="Verdana" pitchFamily="34" charset="0"/>
            </a:rPr>
            <a:t>Formalización masiva y gratuita de la pequeña y mediana propiedad.</a:t>
          </a:r>
          <a:endParaRPr lang="en-US" sz="1200" b="0" dirty="0">
            <a:latin typeface="Verdana" pitchFamily="34" charset="0"/>
            <a:ea typeface="Verdana" pitchFamily="34" charset="0"/>
            <a:cs typeface="Verdana" pitchFamily="34" charset="0"/>
          </a:endParaRPr>
        </a:p>
      </dgm:t>
    </dgm:pt>
    <dgm:pt modelId="{CA9DAE85-34AE-499E-BD5D-52735D85508C}" type="parTrans" cxnId="{95566DB6-09C2-46B1-9671-8E7B82371605}">
      <dgm:prSet/>
      <dgm:spPr/>
      <dgm:t>
        <a:bodyPr/>
        <a:lstStyle/>
        <a:p>
          <a:endParaRPr lang="en-US" sz="1200" b="0">
            <a:latin typeface="Verdana" pitchFamily="34" charset="0"/>
            <a:ea typeface="Verdana" pitchFamily="34" charset="0"/>
            <a:cs typeface="Verdana" pitchFamily="34" charset="0"/>
          </a:endParaRPr>
        </a:p>
      </dgm:t>
    </dgm:pt>
    <dgm:pt modelId="{C67446F1-4293-4EE6-A24C-B44496378287}" type="sibTrans" cxnId="{95566DB6-09C2-46B1-9671-8E7B82371605}">
      <dgm:prSet/>
      <dgm:spPr/>
      <dgm:t>
        <a:bodyPr/>
        <a:lstStyle/>
        <a:p>
          <a:endParaRPr lang="en-US" sz="1200" b="0">
            <a:latin typeface="Verdana" pitchFamily="34" charset="0"/>
            <a:ea typeface="Verdana" pitchFamily="34" charset="0"/>
            <a:cs typeface="Verdana" pitchFamily="34" charset="0"/>
          </a:endParaRPr>
        </a:p>
      </dgm:t>
    </dgm:pt>
    <dgm:pt modelId="{AC0A6E47-616E-4AE7-B413-10D45F9E3DC7}">
      <dgm:prSet phldrT="[Texto]" custT="1"/>
      <dgm:spPr/>
      <dgm:t>
        <a:bodyPr/>
        <a:lstStyle/>
        <a:p>
          <a:r>
            <a:rPr lang="es-CO" sz="1200" b="0" dirty="0" smtClean="0">
              <a:latin typeface="Verdana" pitchFamily="34" charset="0"/>
              <a:ea typeface="Verdana" pitchFamily="34" charset="0"/>
              <a:cs typeface="Verdana" pitchFamily="34" charset="0"/>
            </a:rPr>
            <a:t>3</a:t>
          </a:r>
          <a:endParaRPr lang="en-US" sz="1200" b="0" dirty="0">
            <a:latin typeface="Verdana" pitchFamily="34" charset="0"/>
            <a:ea typeface="Verdana" pitchFamily="34" charset="0"/>
            <a:cs typeface="Verdana" pitchFamily="34" charset="0"/>
          </a:endParaRPr>
        </a:p>
      </dgm:t>
    </dgm:pt>
    <dgm:pt modelId="{A72F6D2F-E6BB-4E6B-9747-AD95CB63AF51}" type="parTrans" cxnId="{408802FD-9E31-42AC-B0DD-76558E4831CD}">
      <dgm:prSet/>
      <dgm:spPr/>
      <dgm:t>
        <a:bodyPr/>
        <a:lstStyle/>
        <a:p>
          <a:endParaRPr lang="en-US" sz="1200" b="0">
            <a:latin typeface="Verdana" pitchFamily="34" charset="0"/>
            <a:ea typeface="Verdana" pitchFamily="34" charset="0"/>
            <a:cs typeface="Verdana" pitchFamily="34" charset="0"/>
          </a:endParaRPr>
        </a:p>
      </dgm:t>
    </dgm:pt>
    <dgm:pt modelId="{5D8F40C6-568F-4D04-AECA-6FFE8BA3EA57}" type="sibTrans" cxnId="{408802FD-9E31-42AC-B0DD-76558E4831CD}">
      <dgm:prSet/>
      <dgm:spPr/>
      <dgm:t>
        <a:bodyPr/>
        <a:lstStyle/>
        <a:p>
          <a:endParaRPr lang="en-US" sz="1200" b="0">
            <a:latin typeface="Verdana" pitchFamily="34" charset="0"/>
            <a:ea typeface="Verdana" pitchFamily="34" charset="0"/>
            <a:cs typeface="Verdana" pitchFamily="34" charset="0"/>
          </a:endParaRPr>
        </a:p>
      </dgm:t>
    </dgm:pt>
    <dgm:pt modelId="{6DB600DB-96C1-4A2F-8538-2C7651172311}">
      <dgm:prSet phldrT="[Texto]" custT="1"/>
      <dgm:spPr/>
      <dgm:t>
        <a:bodyPr/>
        <a:lstStyle/>
        <a:p>
          <a:r>
            <a:rPr lang="es-ES_tradnl" sz="1200" b="0" dirty="0" smtClean="0">
              <a:latin typeface="Verdana" pitchFamily="34" charset="0"/>
              <a:ea typeface="Verdana" pitchFamily="34" charset="0"/>
              <a:cs typeface="Verdana" pitchFamily="34" charset="0"/>
            </a:rPr>
            <a:t>Resolución de los conflictos de tenencia y usos del suelo.</a:t>
          </a:r>
          <a:endParaRPr lang="en-US" sz="1200" b="0" dirty="0">
            <a:latin typeface="Verdana" pitchFamily="34" charset="0"/>
            <a:ea typeface="Verdana" pitchFamily="34" charset="0"/>
            <a:cs typeface="Verdana" pitchFamily="34" charset="0"/>
          </a:endParaRPr>
        </a:p>
      </dgm:t>
    </dgm:pt>
    <dgm:pt modelId="{5743A4DC-61C0-4A23-AFA1-7A4372BB2E53}" type="parTrans" cxnId="{EB0E99D0-3B92-482A-B815-94745DF8FA2F}">
      <dgm:prSet/>
      <dgm:spPr/>
      <dgm:t>
        <a:bodyPr/>
        <a:lstStyle/>
        <a:p>
          <a:endParaRPr lang="en-US" sz="1200" b="0">
            <a:latin typeface="Verdana" pitchFamily="34" charset="0"/>
            <a:ea typeface="Verdana" pitchFamily="34" charset="0"/>
            <a:cs typeface="Verdana" pitchFamily="34" charset="0"/>
          </a:endParaRPr>
        </a:p>
      </dgm:t>
    </dgm:pt>
    <dgm:pt modelId="{0140C825-293B-48C1-BBCB-563A36AFBCCD}" type="sibTrans" cxnId="{EB0E99D0-3B92-482A-B815-94745DF8FA2F}">
      <dgm:prSet/>
      <dgm:spPr/>
      <dgm:t>
        <a:bodyPr/>
        <a:lstStyle/>
        <a:p>
          <a:endParaRPr lang="en-US" sz="1200" b="0">
            <a:latin typeface="Verdana" pitchFamily="34" charset="0"/>
            <a:ea typeface="Verdana" pitchFamily="34" charset="0"/>
            <a:cs typeface="Verdana" pitchFamily="34" charset="0"/>
          </a:endParaRPr>
        </a:p>
      </dgm:t>
    </dgm:pt>
    <dgm:pt modelId="{C1D56A0B-D177-4256-9CEA-958CA171D8FC}">
      <dgm:prSet phldrT="[Texto]" custT="1"/>
      <dgm:spPr/>
      <dgm:t>
        <a:bodyPr/>
        <a:lstStyle/>
        <a:p>
          <a:r>
            <a:rPr lang="es-CO" sz="1200" b="0" dirty="0" smtClean="0">
              <a:latin typeface="Verdana" pitchFamily="34" charset="0"/>
              <a:ea typeface="Verdana" pitchFamily="34" charset="0"/>
              <a:cs typeface="Verdana" pitchFamily="34" charset="0"/>
            </a:rPr>
            <a:t>5</a:t>
          </a:r>
          <a:endParaRPr lang="en-US" sz="1200" b="0" dirty="0">
            <a:latin typeface="Verdana" pitchFamily="34" charset="0"/>
            <a:ea typeface="Verdana" pitchFamily="34" charset="0"/>
            <a:cs typeface="Verdana" pitchFamily="34" charset="0"/>
          </a:endParaRPr>
        </a:p>
      </dgm:t>
    </dgm:pt>
    <dgm:pt modelId="{63BB189B-FB92-4F21-A512-18930F8C66C0}" type="parTrans" cxnId="{7CB13D02-DBB2-44E9-9584-DD108AF40B23}">
      <dgm:prSet/>
      <dgm:spPr/>
      <dgm:t>
        <a:bodyPr/>
        <a:lstStyle/>
        <a:p>
          <a:endParaRPr lang="en-US" sz="1200" b="0">
            <a:latin typeface="Verdana" pitchFamily="34" charset="0"/>
            <a:ea typeface="Verdana" pitchFamily="34" charset="0"/>
            <a:cs typeface="Verdana" pitchFamily="34" charset="0"/>
          </a:endParaRPr>
        </a:p>
      </dgm:t>
    </dgm:pt>
    <dgm:pt modelId="{F73718F5-C935-4BD8-940B-840286762A15}" type="sibTrans" cxnId="{7CB13D02-DBB2-44E9-9584-DD108AF40B23}">
      <dgm:prSet/>
      <dgm:spPr/>
      <dgm:t>
        <a:bodyPr/>
        <a:lstStyle/>
        <a:p>
          <a:endParaRPr lang="en-US" sz="1200" b="0">
            <a:latin typeface="Verdana" pitchFamily="34" charset="0"/>
            <a:ea typeface="Verdana" pitchFamily="34" charset="0"/>
            <a:cs typeface="Verdana" pitchFamily="34" charset="0"/>
          </a:endParaRPr>
        </a:p>
      </dgm:t>
    </dgm:pt>
    <dgm:pt modelId="{246B2B02-7B34-4160-A50A-D4EA00478032}">
      <dgm:prSet phldrT="[Texto]" custT="1"/>
      <dgm:spPr/>
      <dgm:t>
        <a:bodyPr/>
        <a:lstStyle/>
        <a:p>
          <a:r>
            <a:rPr lang="es-CO" sz="1200" b="0" dirty="0" smtClean="0">
              <a:latin typeface="Verdana" pitchFamily="34" charset="0"/>
              <a:ea typeface="Verdana" pitchFamily="34" charset="0"/>
              <a:cs typeface="Verdana" pitchFamily="34" charset="0"/>
            </a:rPr>
            <a:t>2</a:t>
          </a:r>
          <a:endParaRPr lang="en-US" sz="1200" b="0" dirty="0">
            <a:latin typeface="Verdana" pitchFamily="34" charset="0"/>
            <a:ea typeface="Verdana" pitchFamily="34" charset="0"/>
            <a:cs typeface="Verdana" pitchFamily="34" charset="0"/>
          </a:endParaRPr>
        </a:p>
      </dgm:t>
    </dgm:pt>
    <dgm:pt modelId="{58C68865-F7F1-47C7-8F80-78D9ADFD2832}" type="sibTrans" cxnId="{583F40FA-946E-438E-BA84-E2CA7186755D}">
      <dgm:prSet/>
      <dgm:spPr/>
      <dgm:t>
        <a:bodyPr/>
        <a:lstStyle/>
        <a:p>
          <a:endParaRPr lang="en-US" sz="1200" b="0">
            <a:latin typeface="Verdana" pitchFamily="34" charset="0"/>
            <a:ea typeface="Verdana" pitchFamily="34" charset="0"/>
            <a:cs typeface="Verdana" pitchFamily="34" charset="0"/>
          </a:endParaRPr>
        </a:p>
      </dgm:t>
    </dgm:pt>
    <dgm:pt modelId="{AFABF7CB-6326-4DA4-A2CD-2F2AE14F0FEB}" type="parTrans" cxnId="{583F40FA-946E-438E-BA84-E2CA7186755D}">
      <dgm:prSet/>
      <dgm:spPr/>
      <dgm:t>
        <a:bodyPr/>
        <a:lstStyle/>
        <a:p>
          <a:endParaRPr lang="en-US" sz="1200" b="0">
            <a:latin typeface="Verdana" pitchFamily="34" charset="0"/>
            <a:ea typeface="Verdana" pitchFamily="34" charset="0"/>
            <a:cs typeface="Verdana" pitchFamily="34" charset="0"/>
          </a:endParaRPr>
        </a:p>
      </dgm:t>
    </dgm:pt>
    <dgm:pt modelId="{537FA275-C4CB-4174-98B2-99338EB79E2D}">
      <dgm:prSet phldrT="[Texto]" custT="1"/>
      <dgm:spPr/>
      <dgm:t>
        <a:bodyPr/>
        <a:lstStyle/>
        <a:p>
          <a:r>
            <a:rPr lang="es-CO" sz="1200" b="0" dirty="0" smtClean="0">
              <a:latin typeface="Verdana" pitchFamily="34" charset="0"/>
              <a:ea typeface="Verdana" pitchFamily="34" charset="0"/>
              <a:cs typeface="Verdana" pitchFamily="34" charset="0"/>
            </a:rPr>
            <a:t>4</a:t>
          </a:r>
          <a:endParaRPr lang="en-US" sz="1200" b="0" dirty="0">
            <a:latin typeface="Verdana" pitchFamily="34" charset="0"/>
            <a:ea typeface="Verdana" pitchFamily="34" charset="0"/>
            <a:cs typeface="Verdana" pitchFamily="34" charset="0"/>
          </a:endParaRPr>
        </a:p>
      </dgm:t>
    </dgm:pt>
    <dgm:pt modelId="{704AE756-761E-4AD5-910E-7D4DC438C2B6}" type="parTrans" cxnId="{6B5F3CDA-B7F1-47D6-89A7-9820D807AFCA}">
      <dgm:prSet/>
      <dgm:spPr/>
      <dgm:t>
        <a:bodyPr/>
        <a:lstStyle/>
        <a:p>
          <a:endParaRPr lang="en-US" sz="1200" b="0">
            <a:latin typeface="Verdana" pitchFamily="34" charset="0"/>
            <a:ea typeface="Verdana" pitchFamily="34" charset="0"/>
            <a:cs typeface="Verdana" pitchFamily="34" charset="0"/>
          </a:endParaRPr>
        </a:p>
      </dgm:t>
    </dgm:pt>
    <dgm:pt modelId="{7C362271-C209-4796-B6B9-2B69761861EA}" type="sibTrans" cxnId="{6B5F3CDA-B7F1-47D6-89A7-9820D807AFCA}">
      <dgm:prSet/>
      <dgm:spPr/>
      <dgm:t>
        <a:bodyPr/>
        <a:lstStyle/>
        <a:p>
          <a:endParaRPr lang="en-US" sz="1200" b="0">
            <a:latin typeface="Verdana" pitchFamily="34" charset="0"/>
            <a:ea typeface="Verdana" pitchFamily="34" charset="0"/>
            <a:cs typeface="Verdana" pitchFamily="34" charset="0"/>
          </a:endParaRPr>
        </a:p>
      </dgm:t>
    </dgm:pt>
    <dgm:pt modelId="{F1FBC5D4-7FB3-470E-BCC8-3AA49A3751D9}">
      <dgm:prSet custT="1"/>
      <dgm:spPr/>
      <dgm:t>
        <a:bodyPr/>
        <a:lstStyle/>
        <a:p>
          <a:r>
            <a:rPr lang="es-ES_tradnl" sz="1200" b="0" dirty="0" smtClean="0">
              <a:latin typeface="Verdana" pitchFamily="34" charset="0"/>
              <a:ea typeface="Verdana" pitchFamily="34" charset="0"/>
              <a:cs typeface="Verdana" pitchFamily="34" charset="0"/>
            </a:rPr>
            <a:t>Actualización del catastro rural y del impuesto predial.</a:t>
          </a:r>
          <a:endParaRPr lang="en-US" sz="1200" b="0" dirty="0">
            <a:latin typeface="Verdana" pitchFamily="34" charset="0"/>
            <a:ea typeface="Verdana" pitchFamily="34" charset="0"/>
            <a:cs typeface="Verdana" pitchFamily="34" charset="0"/>
          </a:endParaRPr>
        </a:p>
      </dgm:t>
    </dgm:pt>
    <dgm:pt modelId="{7102056F-F98E-4C4E-903F-3A1B6F7523ED}" type="parTrans" cxnId="{63CE728E-703E-4F3F-B9CC-9918B0AAC025}">
      <dgm:prSet/>
      <dgm:spPr/>
      <dgm:t>
        <a:bodyPr/>
        <a:lstStyle/>
        <a:p>
          <a:endParaRPr lang="en-US" sz="1200" b="0">
            <a:latin typeface="Verdana" pitchFamily="34" charset="0"/>
            <a:ea typeface="Verdana" pitchFamily="34" charset="0"/>
            <a:cs typeface="Verdana" pitchFamily="34" charset="0"/>
          </a:endParaRPr>
        </a:p>
      </dgm:t>
    </dgm:pt>
    <dgm:pt modelId="{B74EE64F-AB11-4564-9F1B-EEB5CD4513A2}" type="sibTrans" cxnId="{63CE728E-703E-4F3F-B9CC-9918B0AAC025}">
      <dgm:prSet/>
      <dgm:spPr/>
      <dgm:t>
        <a:bodyPr/>
        <a:lstStyle/>
        <a:p>
          <a:endParaRPr lang="en-US" sz="1200" b="0">
            <a:latin typeface="Verdana" pitchFamily="34" charset="0"/>
            <a:ea typeface="Verdana" pitchFamily="34" charset="0"/>
            <a:cs typeface="Verdana" pitchFamily="34" charset="0"/>
          </a:endParaRPr>
        </a:p>
      </dgm:t>
    </dgm:pt>
    <dgm:pt modelId="{EDFF052C-8FE0-40AF-BFF0-FCD72BA080AB}">
      <dgm:prSet custT="1"/>
      <dgm:spPr/>
      <dgm:t>
        <a:bodyPr/>
        <a:lstStyle/>
        <a:p>
          <a:r>
            <a:rPr lang="es-ES_tradnl" sz="1200" b="0" dirty="0" smtClean="0">
              <a:latin typeface="Verdana" pitchFamily="34" charset="0"/>
              <a:ea typeface="Verdana" pitchFamily="34" charset="0"/>
              <a:cs typeface="Verdana" pitchFamily="34" charset="0"/>
            </a:rPr>
            <a:t>Cierre de la frontera agrícola y protección de las Zonas de Reserva Forestal.</a:t>
          </a:r>
          <a:endParaRPr lang="en-US" sz="1200" b="0" dirty="0">
            <a:latin typeface="Verdana" pitchFamily="34" charset="0"/>
            <a:ea typeface="Verdana" pitchFamily="34" charset="0"/>
            <a:cs typeface="Verdana" pitchFamily="34" charset="0"/>
          </a:endParaRPr>
        </a:p>
      </dgm:t>
    </dgm:pt>
    <dgm:pt modelId="{EFC6ED41-A922-4C3D-BD29-33AD5E47D392}" type="parTrans" cxnId="{4E6C4ABD-ECF2-4450-98D1-D9741A004DD2}">
      <dgm:prSet/>
      <dgm:spPr/>
      <dgm:t>
        <a:bodyPr/>
        <a:lstStyle/>
        <a:p>
          <a:endParaRPr lang="en-US" sz="1200" b="0">
            <a:latin typeface="Verdana" pitchFamily="34" charset="0"/>
            <a:ea typeface="Verdana" pitchFamily="34" charset="0"/>
            <a:cs typeface="Verdana" pitchFamily="34" charset="0"/>
          </a:endParaRPr>
        </a:p>
      </dgm:t>
    </dgm:pt>
    <dgm:pt modelId="{32BFA7FD-F651-4DC2-B7B6-17859DD93E1F}" type="sibTrans" cxnId="{4E6C4ABD-ECF2-4450-98D1-D9741A004DD2}">
      <dgm:prSet/>
      <dgm:spPr/>
      <dgm:t>
        <a:bodyPr/>
        <a:lstStyle/>
        <a:p>
          <a:endParaRPr lang="en-US" sz="1200" b="0">
            <a:latin typeface="Verdana" pitchFamily="34" charset="0"/>
            <a:ea typeface="Verdana" pitchFamily="34" charset="0"/>
            <a:cs typeface="Verdana" pitchFamily="34" charset="0"/>
          </a:endParaRPr>
        </a:p>
      </dgm:t>
    </dgm:pt>
    <dgm:pt modelId="{7DD163BF-037E-4E82-BE3A-C59786E128B9}" type="pres">
      <dgm:prSet presAssocID="{54C50AFA-54A7-48D4-A4E6-EF0C08E27C74}" presName="linearFlow" presStyleCnt="0">
        <dgm:presLayoutVars>
          <dgm:dir/>
          <dgm:animLvl val="lvl"/>
          <dgm:resizeHandles val="exact"/>
        </dgm:presLayoutVars>
      </dgm:prSet>
      <dgm:spPr/>
      <dgm:t>
        <a:bodyPr/>
        <a:lstStyle/>
        <a:p>
          <a:endParaRPr lang="en-US"/>
        </a:p>
      </dgm:t>
    </dgm:pt>
    <dgm:pt modelId="{850A900A-040E-4CF5-9270-A6B90761FCA5}" type="pres">
      <dgm:prSet presAssocID="{ECD3A421-A6BD-4923-BD11-3A456FA5612E}" presName="composite" presStyleCnt="0"/>
      <dgm:spPr/>
    </dgm:pt>
    <dgm:pt modelId="{6EE7EC71-3960-4BDD-B213-B103D2AE69A6}" type="pres">
      <dgm:prSet presAssocID="{ECD3A421-A6BD-4923-BD11-3A456FA5612E}" presName="parentText" presStyleLbl="alignNode1" presStyleIdx="0" presStyleCnt="5">
        <dgm:presLayoutVars>
          <dgm:chMax val="1"/>
          <dgm:bulletEnabled val="1"/>
        </dgm:presLayoutVars>
      </dgm:prSet>
      <dgm:spPr/>
      <dgm:t>
        <a:bodyPr/>
        <a:lstStyle/>
        <a:p>
          <a:endParaRPr lang="en-US"/>
        </a:p>
      </dgm:t>
    </dgm:pt>
    <dgm:pt modelId="{5E976846-6EE7-4C6F-BB39-5BDDCDACD5A2}" type="pres">
      <dgm:prSet presAssocID="{ECD3A421-A6BD-4923-BD11-3A456FA5612E}" presName="descendantText" presStyleLbl="alignAcc1" presStyleIdx="0" presStyleCnt="5">
        <dgm:presLayoutVars>
          <dgm:bulletEnabled val="1"/>
        </dgm:presLayoutVars>
      </dgm:prSet>
      <dgm:spPr/>
      <dgm:t>
        <a:bodyPr/>
        <a:lstStyle/>
        <a:p>
          <a:endParaRPr lang="en-US"/>
        </a:p>
      </dgm:t>
    </dgm:pt>
    <dgm:pt modelId="{93AE81FE-0D64-4338-A609-D9A43968B7C9}" type="pres">
      <dgm:prSet presAssocID="{0BCF51AE-35FC-4B8D-A765-6A87C210B998}" presName="sp" presStyleCnt="0"/>
      <dgm:spPr/>
    </dgm:pt>
    <dgm:pt modelId="{DF7417AD-26F6-42A4-B111-29C8CEB887E3}" type="pres">
      <dgm:prSet presAssocID="{246B2B02-7B34-4160-A50A-D4EA00478032}" presName="composite" presStyleCnt="0"/>
      <dgm:spPr/>
    </dgm:pt>
    <dgm:pt modelId="{C4180ECE-CE92-40E8-BA70-D858231CDCD0}" type="pres">
      <dgm:prSet presAssocID="{246B2B02-7B34-4160-A50A-D4EA00478032}" presName="parentText" presStyleLbl="alignNode1" presStyleIdx="1" presStyleCnt="5">
        <dgm:presLayoutVars>
          <dgm:chMax val="1"/>
          <dgm:bulletEnabled val="1"/>
        </dgm:presLayoutVars>
      </dgm:prSet>
      <dgm:spPr/>
      <dgm:t>
        <a:bodyPr/>
        <a:lstStyle/>
        <a:p>
          <a:endParaRPr lang="en-US"/>
        </a:p>
      </dgm:t>
    </dgm:pt>
    <dgm:pt modelId="{75B739DF-1A8A-4C37-B498-FEADCD09989C}" type="pres">
      <dgm:prSet presAssocID="{246B2B02-7B34-4160-A50A-D4EA00478032}" presName="descendantText" presStyleLbl="alignAcc1" presStyleIdx="1" presStyleCnt="5">
        <dgm:presLayoutVars>
          <dgm:bulletEnabled val="1"/>
        </dgm:presLayoutVars>
      </dgm:prSet>
      <dgm:spPr/>
      <dgm:t>
        <a:bodyPr/>
        <a:lstStyle/>
        <a:p>
          <a:endParaRPr lang="en-US"/>
        </a:p>
      </dgm:t>
    </dgm:pt>
    <dgm:pt modelId="{8751247D-8CA2-4277-9B8B-C5FEEB102DA0}" type="pres">
      <dgm:prSet presAssocID="{58C68865-F7F1-47C7-8F80-78D9ADFD2832}" presName="sp" presStyleCnt="0"/>
      <dgm:spPr/>
    </dgm:pt>
    <dgm:pt modelId="{1744F72B-16F1-4A14-A556-86BD21779C36}" type="pres">
      <dgm:prSet presAssocID="{AC0A6E47-616E-4AE7-B413-10D45F9E3DC7}" presName="composite" presStyleCnt="0"/>
      <dgm:spPr/>
    </dgm:pt>
    <dgm:pt modelId="{CF00371A-5135-4499-9A23-9218AA796C4A}" type="pres">
      <dgm:prSet presAssocID="{AC0A6E47-616E-4AE7-B413-10D45F9E3DC7}" presName="parentText" presStyleLbl="alignNode1" presStyleIdx="2" presStyleCnt="5">
        <dgm:presLayoutVars>
          <dgm:chMax val="1"/>
          <dgm:bulletEnabled val="1"/>
        </dgm:presLayoutVars>
      </dgm:prSet>
      <dgm:spPr/>
      <dgm:t>
        <a:bodyPr/>
        <a:lstStyle/>
        <a:p>
          <a:endParaRPr lang="en-US"/>
        </a:p>
      </dgm:t>
    </dgm:pt>
    <dgm:pt modelId="{35D8BD0F-2AEC-4A13-9B8B-860F01C9A79F}" type="pres">
      <dgm:prSet presAssocID="{AC0A6E47-616E-4AE7-B413-10D45F9E3DC7}" presName="descendantText" presStyleLbl="alignAcc1" presStyleIdx="2" presStyleCnt="5">
        <dgm:presLayoutVars>
          <dgm:bulletEnabled val="1"/>
        </dgm:presLayoutVars>
      </dgm:prSet>
      <dgm:spPr/>
      <dgm:t>
        <a:bodyPr/>
        <a:lstStyle/>
        <a:p>
          <a:endParaRPr lang="en-US"/>
        </a:p>
      </dgm:t>
    </dgm:pt>
    <dgm:pt modelId="{D3341CFA-3F06-46B2-A221-0B401DBA2D92}" type="pres">
      <dgm:prSet presAssocID="{5D8F40C6-568F-4D04-AECA-6FFE8BA3EA57}" presName="sp" presStyleCnt="0"/>
      <dgm:spPr/>
    </dgm:pt>
    <dgm:pt modelId="{AD9E2692-44EA-4F68-939B-07F0BE6EF573}" type="pres">
      <dgm:prSet presAssocID="{537FA275-C4CB-4174-98B2-99338EB79E2D}" presName="composite" presStyleCnt="0"/>
      <dgm:spPr/>
    </dgm:pt>
    <dgm:pt modelId="{B23BBB4C-0C63-4984-81F7-5190CDDD6960}" type="pres">
      <dgm:prSet presAssocID="{537FA275-C4CB-4174-98B2-99338EB79E2D}" presName="parentText" presStyleLbl="alignNode1" presStyleIdx="3" presStyleCnt="5">
        <dgm:presLayoutVars>
          <dgm:chMax val="1"/>
          <dgm:bulletEnabled val="1"/>
        </dgm:presLayoutVars>
      </dgm:prSet>
      <dgm:spPr/>
      <dgm:t>
        <a:bodyPr/>
        <a:lstStyle/>
        <a:p>
          <a:endParaRPr lang="en-US"/>
        </a:p>
      </dgm:t>
    </dgm:pt>
    <dgm:pt modelId="{52D94781-06AF-42AA-82C7-E9C3E429F8E4}" type="pres">
      <dgm:prSet presAssocID="{537FA275-C4CB-4174-98B2-99338EB79E2D}" presName="descendantText" presStyleLbl="alignAcc1" presStyleIdx="3" presStyleCnt="5">
        <dgm:presLayoutVars>
          <dgm:bulletEnabled val="1"/>
        </dgm:presLayoutVars>
      </dgm:prSet>
      <dgm:spPr/>
      <dgm:t>
        <a:bodyPr/>
        <a:lstStyle/>
        <a:p>
          <a:endParaRPr lang="en-US"/>
        </a:p>
      </dgm:t>
    </dgm:pt>
    <dgm:pt modelId="{50B8DD7F-4693-40EF-A47C-40579BAA930C}" type="pres">
      <dgm:prSet presAssocID="{7C362271-C209-4796-B6B9-2B69761861EA}" presName="sp" presStyleCnt="0"/>
      <dgm:spPr/>
    </dgm:pt>
    <dgm:pt modelId="{7AA655B6-5286-44AA-8E7C-7D831CC1D55B}" type="pres">
      <dgm:prSet presAssocID="{C1D56A0B-D177-4256-9CEA-958CA171D8FC}" presName="composite" presStyleCnt="0"/>
      <dgm:spPr/>
    </dgm:pt>
    <dgm:pt modelId="{ADD752D1-2B12-410B-BE82-93AFD99B3E52}" type="pres">
      <dgm:prSet presAssocID="{C1D56A0B-D177-4256-9CEA-958CA171D8FC}" presName="parentText" presStyleLbl="alignNode1" presStyleIdx="4" presStyleCnt="5">
        <dgm:presLayoutVars>
          <dgm:chMax val="1"/>
          <dgm:bulletEnabled val="1"/>
        </dgm:presLayoutVars>
      </dgm:prSet>
      <dgm:spPr/>
      <dgm:t>
        <a:bodyPr/>
        <a:lstStyle/>
        <a:p>
          <a:endParaRPr lang="en-US"/>
        </a:p>
      </dgm:t>
    </dgm:pt>
    <dgm:pt modelId="{72AD4D82-8A11-4BE0-884E-8776220A42FF}" type="pres">
      <dgm:prSet presAssocID="{C1D56A0B-D177-4256-9CEA-958CA171D8FC}" presName="descendantText" presStyleLbl="alignAcc1" presStyleIdx="4" presStyleCnt="5">
        <dgm:presLayoutVars>
          <dgm:bulletEnabled val="1"/>
        </dgm:presLayoutVars>
      </dgm:prSet>
      <dgm:spPr/>
      <dgm:t>
        <a:bodyPr/>
        <a:lstStyle/>
        <a:p>
          <a:endParaRPr lang="en-US"/>
        </a:p>
      </dgm:t>
    </dgm:pt>
  </dgm:ptLst>
  <dgm:cxnLst>
    <dgm:cxn modelId="{D383EA2E-44F3-4F8C-800E-375D14659119}" srcId="{54C50AFA-54A7-48D4-A4E6-EF0C08E27C74}" destId="{ECD3A421-A6BD-4923-BD11-3A456FA5612E}" srcOrd="0" destOrd="0" parTransId="{0A7D223A-F123-4FBF-AA8F-909B91EADB32}" sibTransId="{0BCF51AE-35FC-4B8D-A765-6A87C210B998}"/>
    <dgm:cxn modelId="{6B5F3CDA-B7F1-47D6-89A7-9820D807AFCA}" srcId="{54C50AFA-54A7-48D4-A4E6-EF0C08E27C74}" destId="{537FA275-C4CB-4174-98B2-99338EB79E2D}" srcOrd="3" destOrd="0" parTransId="{704AE756-761E-4AD5-910E-7D4DC438C2B6}" sibTransId="{7C362271-C209-4796-B6B9-2B69761861EA}"/>
    <dgm:cxn modelId="{2FF126BA-C443-4B40-91AA-0ADA98A9BA27}" type="presOf" srcId="{246B2B02-7B34-4160-A50A-D4EA00478032}" destId="{C4180ECE-CE92-40E8-BA70-D858231CDCD0}" srcOrd="0" destOrd="0" presId="urn:microsoft.com/office/officeart/2005/8/layout/chevron2"/>
    <dgm:cxn modelId="{EB0E99D0-3B92-482A-B815-94745DF8FA2F}" srcId="{AC0A6E47-616E-4AE7-B413-10D45F9E3DC7}" destId="{6DB600DB-96C1-4A2F-8538-2C7651172311}" srcOrd="0" destOrd="0" parTransId="{5743A4DC-61C0-4A23-AFA1-7A4372BB2E53}" sibTransId="{0140C825-293B-48C1-BBCB-563A36AFBCCD}"/>
    <dgm:cxn modelId="{CCB3FD92-5F6D-4886-B630-2D2C8F3B7826}" type="presOf" srcId="{C1D56A0B-D177-4256-9CEA-958CA171D8FC}" destId="{ADD752D1-2B12-410B-BE82-93AFD99B3E52}" srcOrd="0" destOrd="0" presId="urn:microsoft.com/office/officeart/2005/8/layout/chevron2"/>
    <dgm:cxn modelId="{583F40FA-946E-438E-BA84-E2CA7186755D}" srcId="{54C50AFA-54A7-48D4-A4E6-EF0C08E27C74}" destId="{246B2B02-7B34-4160-A50A-D4EA00478032}" srcOrd="1" destOrd="0" parTransId="{AFABF7CB-6326-4DA4-A2CD-2F2AE14F0FEB}" sibTransId="{58C68865-F7F1-47C7-8F80-78D9ADFD2832}"/>
    <dgm:cxn modelId="{4719E527-EAF2-418C-806F-9E5FB68D83B7}" type="presOf" srcId="{F1FBC5D4-7FB3-470E-BCC8-3AA49A3751D9}" destId="{52D94781-06AF-42AA-82C7-E9C3E429F8E4}" srcOrd="0" destOrd="0" presId="urn:microsoft.com/office/officeart/2005/8/layout/chevron2"/>
    <dgm:cxn modelId="{378409F7-5DFB-40D6-BC9E-ABB4C0F6AD5E}" type="presOf" srcId="{EDFF052C-8FE0-40AF-BFF0-FCD72BA080AB}" destId="{72AD4D82-8A11-4BE0-884E-8776220A42FF}" srcOrd="0" destOrd="0" presId="urn:microsoft.com/office/officeart/2005/8/layout/chevron2"/>
    <dgm:cxn modelId="{0E00460C-7EB3-43AF-AE9A-B14B2F644643}" type="presOf" srcId="{537FA275-C4CB-4174-98B2-99338EB79E2D}" destId="{B23BBB4C-0C63-4984-81F7-5190CDDD6960}" srcOrd="0" destOrd="0" presId="urn:microsoft.com/office/officeart/2005/8/layout/chevron2"/>
    <dgm:cxn modelId="{95566DB6-09C2-46B1-9671-8E7B82371605}" srcId="{246B2B02-7B34-4160-A50A-D4EA00478032}" destId="{3757A854-A661-4760-93C4-7BC5E75E4DE6}" srcOrd="0" destOrd="0" parTransId="{CA9DAE85-34AE-499E-BD5D-52735D85508C}" sibTransId="{C67446F1-4293-4EE6-A24C-B44496378287}"/>
    <dgm:cxn modelId="{4E6C4ABD-ECF2-4450-98D1-D9741A004DD2}" srcId="{C1D56A0B-D177-4256-9CEA-958CA171D8FC}" destId="{EDFF052C-8FE0-40AF-BFF0-FCD72BA080AB}" srcOrd="0" destOrd="0" parTransId="{EFC6ED41-A922-4C3D-BD29-33AD5E47D392}" sibTransId="{32BFA7FD-F651-4DC2-B7B6-17859DD93E1F}"/>
    <dgm:cxn modelId="{A4B49FC9-A584-4C20-84A5-09B0DAF72682}" type="presOf" srcId="{6DB600DB-96C1-4A2F-8538-2C7651172311}" destId="{35D8BD0F-2AEC-4A13-9B8B-860F01C9A79F}" srcOrd="0" destOrd="0" presId="urn:microsoft.com/office/officeart/2005/8/layout/chevron2"/>
    <dgm:cxn modelId="{408802FD-9E31-42AC-B0DD-76558E4831CD}" srcId="{54C50AFA-54A7-48D4-A4E6-EF0C08E27C74}" destId="{AC0A6E47-616E-4AE7-B413-10D45F9E3DC7}" srcOrd="2" destOrd="0" parTransId="{A72F6D2F-E6BB-4E6B-9747-AD95CB63AF51}" sibTransId="{5D8F40C6-568F-4D04-AECA-6FFE8BA3EA57}"/>
    <dgm:cxn modelId="{F06227AA-FDB5-407E-9588-171468F6210D}" type="presOf" srcId="{ECD3A421-A6BD-4923-BD11-3A456FA5612E}" destId="{6EE7EC71-3960-4BDD-B213-B103D2AE69A6}" srcOrd="0" destOrd="0" presId="urn:microsoft.com/office/officeart/2005/8/layout/chevron2"/>
    <dgm:cxn modelId="{7CB13D02-DBB2-44E9-9584-DD108AF40B23}" srcId="{54C50AFA-54A7-48D4-A4E6-EF0C08E27C74}" destId="{C1D56A0B-D177-4256-9CEA-958CA171D8FC}" srcOrd="4" destOrd="0" parTransId="{63BB189B-FB92-4F21-A512-18930F8C66C0}" sibTransId="{F73718F5-C935-4BD8-940B-840286762A15}"/>
    <dgm:cxn modelId="{63CE728E-703E-4F3F-B9CC-9918B0AAC025}" srcId="{537FA275-C4CB-4174-98B2-99338EB79E2D}" destId="{F1FBC5D4-7FB3-470E-BCC8-3AA49A3751D9}" srcOrd="0" destOrd="0" parTransId="{7102056F-F98E-4C4E-903F-3A1B6F7523ED}" sibTransId="{B74EE64F-AB11-4564-9F1B-EEB5CD4513A2}"/>
    <dgm:cxn modelId="{8F2A7580-9DBC-4C22-92F7-164FF32B13A9}" type="presOf" srcId="{54C50AFA-54A7-48D4-A4E6-EF0C08E27C74}" destId="{7DD163BF-037E-4E82-BE3A-C59786E128B9}" srcOrd="0" destOrd="0" presId="urn:microsoft.com/office/officeart/2005/8/layout/chevron2"/>
    <dgm:cxn modelId="{951C8200-DEB9-4C9E-880A-19E73D2BF89C}" type="presOf" srcId="{3757A854-A661-4760-93C4-7BC5E75E4DE6}" destId="{75B739DF-1A8A-4C37-B498-FEADCD09989C}" srcOrd="0" destOrd="0" presId="urn:microsoft.com/office/officeart/2005/8/layout/chevron2"/>
    <dgm:cxn modelId="{7BF1706E-EF61-40AD-97DC-78DAA984FF3C}" type="presOf" srcId="{AC0A6E47-616E-4AE7-B413-10D45F9E3DC7}" destId="{CF00371A-5135-4499-9A23-9218AA796C4A}" srcOrd="0" destOrd="0" presId="urn:microsoft.com/office/officeart/2005/8/layout/chevron2"/>
    <dgm:cxn modelId="{B15FDAB3-D36C-4EC3-A926-39185B566023}" srcId="{ECD3A421-A6BD-4923-BD11-3A456FA5612E}" destId="{DA1F24DF-9E0A-4CBE-9B36-A0EE8BF6DC70}" srcOrd="0" destOrd="0" parTransId="{B99D4B49-6AC1-4AC6-8864-5034FCBADBAD}" sibTransId="{11ED9804-1AF4-4B5E-878C-6BF0AAC9EA5D}"/>
    <dgm:cxn modelId="{C0BC05EA-8C1B-4CC4-ABE5-ABE4AE6C3284}" type="presOf" srcId="{DA1F24DF-9E0A-4CBE-9B36-A0EE8BF6DC70}" destId="{5E976846-6EE7-4C6F-BB39-5BDDCDACD5A2}" srcOrd="0" destOrd="0" presId="urn:microsoft.com/office/officeart/2005/8/layout/chevron2"/>
    <dgm:cxn modelId="{A824C6F8-8CF5-4FF0-A29A-0DAED8A24B2A}" type="presParOf" srcId="{7DD163BF-037E-4E82-BE3A-C59786E128B9}" destId="{850A900A-040E-4CF5-9270-A6B90761FCA5}" srcOrd="0" destOrd="0" presId="urn:microsoft.com/office/officeart/2005/8/layout/chevron2"/>
    <dgm:cxn modelId="{B2156CB5-F94D-49CC-BFF3-24489DFD8387}" type="presParOf" srcId="{850A900A-040E-4CF5-9270-A6B90761FCA5}" destId="{6EE7EC71-3960-4BDD-B213-B103D2AE69A6}" srcOrd="0" destOrd="0" presId="urn:microsoft.com/office/officeart/2005/8/layout/chevron2"/>
    <dgm:cxn modelId="{6DEA487B-FCC8-42F1-A0DD-BEC45A9130DA}" type="presParOf" srcId="{850A900A-040E-4CF5-9270-A6B90761FCA5}" destId="{5E976846-6EE7-4C6F-BB39-5BDDCDACD5A2}" srcOrd="1" destOrd="0" presId="urn:microsoft.com/office/officeart/2005/8/layout/chevron2"/>
    <dgm:cxn modelId="{560ADCB3-6E7B-4B62-8345-73A0C8A3B620}" type="presParOf" srcId="{7DD163BF-037E-4E82-BE3A-C59786E128B9}" destId="{93AE81FE-0D64-4338-A609-D9A43968B7C9}" srcOrd="1" destOrd="0" presId="urn:microsoft.com/office/officeart/2005/8/layout/chevron2"/>
    <dgm:cxn modelId="{6F3A5B7B-D6AB-4E63-B6DF-044C4C1CB27B}" type="presParOf" srcId="{7DD163BF-037E-4E82-BE3A-C59786E128B9}" destId="{DF7417AD-26F6-42A4-B111-29C8CEB887E3}" srcOrd="2" destOrd="0" presId="urn:microsoft.com/office/officeart/2005/8/layout/chevron2"/>
    <dgm:cxn modelId="{1DAB7426-3587-4D9A-9A1C-94E9297750B0}" type="presParOf" srcId="{DF7417AD-26F6-42A4-B111-29C8CEB887E3}" destId="{C4180ECE-CE92-40E8-BA70-D858231CDCD0}" srcOrd="0" destOrd="0" presId="urn:microsoft.com/office/officeart/2005/8/layout/chevron2"/>
    <dgm:cxn modelId="{65195E7F-0DAB-4DBA-9FED-F38DCA025EB8}" type="presParOf" srcId="{DF7417AD-26F6-42A4-B111-29C8CEB887E3}" destId="{75B739DF-1A8A-4C37-B498-FEADCD09989C}" srcOrd="1" destOrd="0" presId="urn:microsoft.com/office/officeart/2005/8/layout/chevron2"/>
    <dgm:cxn modelId="{754AAE23-69FC-4121-88C9-DE9699D3F483}" type="presParOf" srcId="{7DD163BF-037E-4E82-BE3A-C59786E128B9}" destId="{8751247D-8CA2-4277-9B8B-C5FEEB102DA0}" srcOrd="3" destOrd="0" presId="urn:microsoft.com/office/officeart/2005/8/layout/chevron2"/>
    <dgm:cxn modelId="{9AA43863-C3E4-4BAE-96EB-3675E7F37C79}" type="presParOf" srcId="{7DD163BF-037E-4E82-BE3A-C59786E128B9}" destId="{1744F72B-16F1-4A14-A556-86BD21779C36}" srcOrd="4" destOrd="0" presId="urn:microsoft.com/office/officeart/2005/8/layout/chevron2"/>
    <dgm:cxn modelId="{D4B186CE-D73B-4A74-8761-93030E410287}" type="presParOf" srcId="{1744F72B-16F1-4A14-A556-86BD21779C36}" destId="{CF00371A-5135-4499-9A23-9218AA796C4A}" srcOrd="0" destOrd="0" presId="urn:microsoft.com/office/officeart/2005/8/layout/chevron2"/>
    <dgm:cxn modelId="{4559D257-7265-4F3F-AD2C-133DA5E34490}" type="presParOf" srcId="{1744F72B-16F1-4A14-A556-86BD21779C36}" destId="{35D8BD0F-2AEC-4A13-9B8B-860F01C9A79F}" srcOrd="1" destOrd="0" presId="urn:microsoft.com/office/officeart/2005/8/layout/chevron2"/>
    <dgm:cxn modelId="{F50BDEFB-CB75-48CB-BA1F-335E551D8B1E}" type="presParOf" srcId="{7DD163BF-037E-4E82-BE3A-C59786E128B9}" destId="{D3341CFA-3F06-46B2-A221-0B401DBA2D92}" srcOrd="5" destOrd="0" presId="urn:microsoft.com/office/officeart/2005/8/layout/chevron2"/>
    <dgm:cxn modelId="{9CC887C5-1061-4E95-8CE6-B58F97D1E711}" type="presParOf" srcId="{7DD163BF-037E-4E82-BE3A-C59786E128B9}" destId="{AD9E2692-44EA-4F68-939B-07F0BE6EF573}" srcOrd="6" destOrd="0" presId="urn:microsoft.com/office/officeart/2005/8/layout/chevron2"/>
    <dgm:cxn modelId="{9C225F70-04D2-459D-AE67-A5A7EE80A9BF}" type="presParOf" srcId="{AD9E2692-44EA-4F68-939B-07F0BE6EF573}" destId="{B23BBB4C-0C63-4984-81F7-5190CDDD6960}" srcOrd="0" destOrd="0" presId="urn:microsoft.com/office/officeart/2005/8/layout/chevron2"/>
    <dgm:cxn modelId="{42BD7AB8-9D25-477A-9337-E4B32A8DD0C3}" type="presParOf" srcId="{AD9E2692-44EA-4F68-939B-07F0BE6EF573}" destId="{52D94781-06AF-42AA-82C7-E9C3E429F8E4}" srcOrd="1" destOrd="0" presId="urn:microsoft.com/office/officeart/2005/8/layout/chevron2"/>
    <dgm:cxn modelId="{4D69EA09-6403-4FB6-835B-B27989619683}" type="presParOf" srcId="{7DD163BF-037E-4E82-BE3A-C59786E128B9}" destId="{50B8DD7F-4693-40EF-A47C-40579BAA930C}" srcOrd="7" destOrd="0" presId="urn:microsoft.com/office/officeart/2005/8/layout/chevron2"/>
    <dgm:cxn modelId="{B11C19D9-7FD2-4302-8655-4EDAEB01D4C8}" type="presParOf" srcId="{7DD163BF-037E-4E82-BE3A-C59786E128B9}" destId="{7AA655B6-5286-44AA-8E7C-7D831CC1D55B}" srcOrd="8" destOrd="0" presId="urn:microsoft.com/office/officeart/2005/8/layout/chevron2"/>
    <dgm:cxn modelId="{A0473D97-8CC1-4B57-8D95-4989B914B44E}" type="presParOf" srcId="{7AA655B6-5286-44AA-8E7C-7D831CC1D55B}" destId="{ADD752D1-2B12-410B-BE82-93AFD99B3E52}" srcOrd="0" destOrd="0" presId="urn:microsoft.com/office/officeart/2005/8/layout/chevron2"/>
    <dgm:cxn modelId="{A867AC3E-48CF-4A8C-A3E7-C2EDD4DE3C02}" type="presParOf" srcId="{7AA655B6-5286-44AA-8E7C-7D831CC1D55B}" destId="{72AD4D82-8A11-4BE0-884E-8776220A42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5F454-09F3-46CC-9E95-1572F1CCAE88}">
      <dsp:nvSpPr>
        <dsp:cNvPr id="0" name=""/>
        <dsp:cNvSpPr/>
      </dsp:nvSpPr>
      <dsp:spPr>
        <a:xfrm>
          <a:off x="6231347" y="1559902"/>
          <a:ext cx="334239" cy="2346896"/>
        </a:xfrm>
        <a:custGeom>
          <a:avLst/>
          <a:gdLst/>
          <a:ahLst/>
          <a:cxnLst/>
          <a:rect l="0" t="0" r="0" b="0"/>
          <a:pathLst>
            <a:path>
              <a:moveTo>
                <a:pt x="0" y="0"/>
              </a:moveTo>
              <a:lnTo>
                <a:pt x="0" y="2346896"/>
              </a:lnTo>
              <a:lnTo>
                <a:pt x="334239" y="234689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DE62CD-2E17-41F4-8488-346B96CA76E6}">
      <dsp:nvSpPr>
        <dsp:cNvPr id="0" name=""/>
        <dsp:cNvSpPr/>
      </dsp:nvSpPr>
      <dsp:spPr>
        <a:xfrm>
          <a:off x="6231347" y="1559902"/>
          <a:ext cx="334239" cy="1449984"/>
        </a:xfrm>
        <a:custGeom>
          <a:avLst/>
          <a:gdLst/>
          <a:ahLst/>
          <a:cxnLst/>
          <a:rect l="0" t="0" r="0" b="0"/>
          <a:pathLst>
            <a:path>
              <a:moveTo>
                <a:pt x="0" y="0"/>
              </a:moveTo>
              <a:lnTo>
                <a:pt x="0" y="1449984"/>
              </a:lnTo>
              <a:lnTo>
                <a:pt x="334239" y="144998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25B9FC-2AA7-4671-B437-E4FCDDB8316F}">
      <dsp:nvSpPr>
        <dsp:cNvPr id="0" name=""/>
        <dsp:cNvSpPr/>
      </dsp:nvSpPr>
      <dsp:spPr>
        <a:xfrm>
          <a:off x="6231347" y="1559902"/>
          <a:ext cx="334239" cy="553072"/>
        </a:xfrm>
        <a:custGeom>
          <a:avLst/>
          <a:gdLst/>
          <a:ahLst/>
          <a:cxnLst/>
          <a:rect l="0" t="0" r="0" b="0"/>
          <a:pathLst>
            <a:path>
              <a:moveTo>
                <a:pt x="0" y="0"/>
              </a:moveTo>
              <a:lnTo>
                <a:pt x="0" y="553072"/>
              </a:lnTo>
              <a:lnTo>
                <a:pt x="334239" y="553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F79683-B02F-4CD9-B012-0CE316559983}">
      <dsp:nvSpPr>
        <dsp:cNvPr id="0" name=""/>
        <dsp:cNvSpPr/>
      </dsp:nvSpPr>
      <dsp:spPr>
        <a:xfrm>
          <a:off x="6007893" y="634964"/>
          <a:ext cx="1754606" cy="293309"/>
        </a:xfrm>
        <a:custGeom>
          <a:avLst/>
          <a:gdLst/>
          <a:ahLst/>
          <a:cxnLst/>
          <a:rect l="0" t="0" r="0" b="0"/>
          <a:pathLst>
            <a:path>
              <a:moveTo>
                <a:pt x="0" y="0"/>
              </a:moveTo>
              <a:lnTo>
                <a:pt x="0" y="160667"/>
              </a:lnTo>
              <a:lnTo>
                <a:pt x="1754606" y="160667"/>
              </a:lnTo>
              <a:lnTo>
                <a:pt x="1754606" y="29330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868226-3CA5-4987-ACE3-1899FEB2A1F2}">
      <dsp:nvSpPr>
        <dsp:cNvPr id="0" name=""/>
        <dsp:cNvSpPr/>
      </dsp:nvSpPr>
      <dsp:spPr>
        <a:xfrm>
          <a:off x="1696643" y="1473640"/>
          <a:ext cx="1573656" cy="3330070"/>
        </a:xfrm>
        <a:custGeom>
          <a:avLst/>
          <a:gdLst/>
          <a:ahLst/>
          <a:cxnLst/>
          <a:rect l="0" t="0" r="0" b="0"/>
          <a:pathLst>
            <a:path>
              <a:moveTo>
                <a:pt x="0" y="0"/>
              </a:moveTo>
              <a:lnTo>
                <a:pt x="0" y="3330070"/>
              </a:lnTo>
              <a:lnTo>
                <a:pt x="1573656" y="33300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82C6E-84EC-44F3-94B9-E7D6A52AF6C0}">
      <dsp:nvSpPr>
        <dsp:cNvPr id="0" name=""/>
        <dsp:cNvSpPr/>
      </dsp:nvSpPr>
      <dsp:spPr>
        <a:xfrm>
          <a:off x="1696643" y="1473640"/>
          <a:ext cx="1573858" cy="2426481"/>
        </a:xfrm>
        <a:custGeom>
          <a:avLst/>
          <a:gdLst/>
          <a:ahLst/>
          <a:cxnLst/>
          <a:rect l="0" t="0" r="0" b="0"/>
          <a:pathLst>
            <a:path>
              <a:moveTo>
                <a:pt x="0" y="0"/>
              </a:moveTo>
              <a:lnTo>
                <a:pt x="0" y="2426481"/>
              </a:lnTo>
              <a:lnTo>
                <a:pt x="1573858" y="242648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2DCB10-9C5B-4DC9-99E9-5FEFA5BFEF32}">
      <dsp:nvSpPr>
        <dsp:cNvPr id="0" name=""/>
        <dsp:cNvSpPr/>
      </dsp:nvSpPr>
      <dsp:spPr>
        <a:xfrm>
          <a:off x="1696643" y="1473640"/>
          <a:ext cx="1573656" cy="1536246"/>
        </a:xfrm>
        <a:custGeom>
          <a:avLst/>
          <a:gdLst/>
          <a:ahLst/>
          <a:cxnLst/>
          <a:rect l="0" t="0" r="0" b="0"/>
          <a:pathLst>
            <a:path>
              <a:moveTo>
                <a:pt x="0" y="0"/>
              </a:moveTo>
              <a:lnTo>
                <a:pt x="0" y="1536246"/>
              </a:lnTo>
              <a:lnTo>
                <a:pt x="1573656" y="153624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52B9E-2DF0-48B8-B605-285DF7E4E9BA}">
      <dsp:nvSpPr>
        <dsp:cNvPr id="0" name=""/>
        <dsp:cNvSpPr/>
      </dsp:nvSpPr>
      <dsp:spPr>
        <a:xfrm>
          <a:off x="1696643" y="1473640"/>
          <a:ext cx="1573656" cy="639334"/>
        </a:xfrm>
        <a:custGeom>
          <a:avLst/>
          <a:gdLst/>
          <a:ahLst/>
          <a:cxnLst/>
          <a:rect l="0" t="0" r="0" b="0"/>
          <a:pathLst>
            <a:path>
              <a:moveTo>
                <a:pt x="0" y="0"/>
              </a:moveTo>
              <a:lnTo>
                <a:pt x="0" y="639334"/>
              </a:lnTo>
              <a:lnTo>
                <a:pt x="1573656" y="6393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4091D-7A12-4B45-8AA9-C91892F40182}">
      <dsp:nvSpPr>
        <dsp:cNvPr id="0" name=""/>
        <dsp:cNvSpPr/>
      </dsp:nvSpPr>
      <dsp:spPr>
        <a:xfrm>
          <a:off x="2802260" y="634964"/>
          <a:ext cx="3205633" cy="207047"/>
        </a:xfrm>
        <a:custGeom>
          <a:avLst/>
          <a:gdLst/>
          <a:ahLst/>
          <a:cxnLst/>
          <a:rect l="0" t="0" r="0" b="0"/>
          <a:pathLst>
            <a:path>
              <a:moveTo>
                <a:pt x="3205633" y="0"/>
              </a:moveTo>
              <a:lnTo>
                <a:pt x="3205633" y="74405"/>
              </a:lnTo>
              <a:lnTo>
                <a:pt x="0" y="74405"/>
              </a:lnTo>
              <a:lnTo>
                <a:pt x="0" y="20704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14C7D-4DA1-4C2D-BA44-F254C0716F14}">
      <dsp:nvSpPr>
        <dsp:cNvPr id="0" name=""/>
        <dsp:cNvSpPr/>
      </dsp:nvSpPr>
      <dsp:spPr>
        <a:xfrm>
          <a:off x="4071517" y="3336"/>
          <a:ext cx="3872752"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b="1" kern="1200" dirty="0" smtClean="0">
              <a:latin typeface="Verdana" pitchFamily="34" charset="0"/>
              <a:ea typeface="Verdana" pitchFamily="34" charset="0"/>
              <a:cs typeface="Verdana" pitchFamily="34" charset="0"/>
            </a:rPr>
            <a:t>El acuerdo final para la terminación del conflicto y la construcción de una paz estable y duradera: desafíos para su implementación en materia agraria y política</a:t>
          </a:r>
          <a:endParaRPr lang="es-CO" sz="1000" b="1" kern="1200" dirty="0">
            <a:latin typeface="Verdana" pitchFamily="34" charset="0"/>
            <a:ea typeface="Verdana" pitchFamily="34" charset="0"/>
            <a:cs typeface="Verdana" pitchFamily="34" charset="0"/>
          </a:endParaRPr>
        </a:p>
      </dsp:txBody>
      <dsp:txXfrm>
        <a:off x="4071517" y="3336"/>
        <a:ext cx="3872752" cy="631628"/>
      </dsp:txXfrm>
    </dsp:sp>
    <dsp:sp modelId="{6FF0F136-92DC-4B50-BA6E-51E8FE1C0443}">
      <dsp:nvSpPr>
        <dsp:cNvPr id="0" name=""/>
        <dsp:cNvSpPr/>
      </dsp:nvSpPr>
      <dsp:spPr>
        <a:xfrm>
          <a:off x="1420238" y="842012"/>
          <a:ext cx="2764042"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i="1" kern="1200" dirty="0" smtClean="0">
              <a:latin typeface="Verdana" pitchFamily="34" charset="0"/>
              <a:ea typeface="Verdana" pitchFamily="34" charset="0"/>
              <a:cs typeface="Verdana" pitchFamily="34" charset="0"/>
            </a:rPr>
            <a:t>RRI)</a:t>
          </a:r>
        </a:p>
      </dsp:txBody>
      <dsp:txXfrm>
        <a:off x="1420238" y="842012"/>
        <a:ext cx="2764042" cy="631628"/>
      </dsp:txXfrm>
    </dsp:sp>
    <dsp:sp modelId="{CDB50F7B-533F-475C-B477-F9007D016634}">
      <dsp:nvSpPr>
        <dsp:cNvPr id="0" name=""/>
        <dsp:cNvSpPr/>
      </dsp:nvSpPr>
      <dsp:spPr>
        <a:xfrm>
          <a:off x="3270299" y="1797160"/>
          <a:ext cx="1582140"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 Breve contexto del campo colombiano</a:t>
          </a:r>
        </a:p>
      </dsp:txBody>
      <dsp:txXfrm>
        <a:off x="3270299" y="1797160"/>
        <a:ext cx="1582140" cy="631628"/>
      </dsp:txXfrm>
    </dsp:sp>
    <dsp:sp modelId="{F505D924-CB99-42C5-A4E1-B7F19B851A3E}">
      <dsp:nvSpPr>
        <dsp:cNvPr id="0" name=""/>
        <dsp:cNvSpPr/>
      </dsp:nvSpPr>
      <dsp:spPr>
        <a:xfrm>
          <a:off x="3270299" y="2694072"/>
          <a:ext cx="1582140"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 Descripción esquemática del acuerdo agrario</a:t>
          </a:r>
        </a:p>
      </dsp:txBody>
      <dsp:txXfrm>
        <a:off x="3270299" y="2694072"/>
        <a:ext cx="1582140" cy="631628"/>
      </dsp:txXfrm>
    </dsp:sp>
    <dsp:sp modelId="{9C0507ED-D4CD-40DA-B5E0-E3C2C4A7F6A3}">
      <dsp:nvSpPr>
        <dsp:cNvPr id="0" name=""/>
        <dsp:cNvSpPr/>
      </dsp:nvSpPr>
      <dsp:spPr>
        <a:xfrm>
          <a:off x="3270502" y="3584308"/>
          <a:ext cx="1607822"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 Los programas de desarrollo con enfoque territorial. </a:t>
          </a:r>
          <a:r>
            <a:rPr lang="es-ES_tradnl" sz="1000" kern="1200" dirty="0" smtClean="0">
              <a:latin typeface="Verdana" pitchFamily="34" charset="0"/>
              <a:ea typeface="Verdana" pitchFamily="34" charset="0"/>
              <a:cs typeface="Verdana" pitchFamily="34" charset="0"/>
            </a:rPr>
            <a:t>Decreto ley 883 de 2017</a:t>
          </a:r>
          <a:endParaRPr lang="es-CO" sz="1000" kern="1200" dirty="0" smtClean="0">
            <a:latin typeface="Verdana" pitchFamily="34" charset="0"/>
            <a:ea typeface="Verdana" pitchFamily="34" charset="0"/>
            <a:cs typeface="Verdana" pitchFamily="34" charset="0"/>
          </a:endParaRPr>
        </a:p>
      </dsp:txBody>
      <dsp:txXfrm>
        <a:off x="3270502" y="3584308"/>
        <a:ext cx="1607822" cy="631628"/>
      </dsp:txXfrm>
    </dsp:sp>
    <dsp:sp modelId="{8E9F071B-D721-48D2-8550-552D3F866F24}">
      <dsp:nvSpPr>
        <dsp:cNvPr id="0" name=""/>
        <dsp:cNvSpPr/>
      </dsp:nvSpPr>
      <dsp:spPr>
        <a:xfrm>
          <a:off x="3270299" y="4487897"/>
          <a:ext cx="1608643"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Retos para la implementación del acuerdo agrario</a:t>
          </a:r>
          <a:endParaRPr lang="en-US" sz="1000" kern="1200" dirty="0">
            <a:latin typeface="Verdana" pitchFamily="34" charset="0"/>
            <a:ea typeface="Verdana" pitchFamily="34" charset="0"/>
            <a:cs typeface="Verdana" pitchFamily="34" charset="0"/>
          </a:endParaRPr>
        </a:p>
      </dsp:txBody>
      <dsp:txXfrm>
        <a:off x="3270299" y="4487897"/>
        <a:ext cx="1608643" cy="631628"/>
      </dsp:txXfrm>
    </dsp:sp>
    <dsp:sp modelId="{93B31E51-9B7E-41CE-90D0-37F296EC3C0E}">
      <dsp:nvSpPr>
        <dsp:cNvPr id="0" name=""/>
        <dsp:cNvSpPr/>
      </dsp:nvSpPr>
      <dsp:spPr>
        <a:xfrm>
          <a:off x="5848558" y="928274"/>
          <a:ext cx="3827881"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latin typeface="Verdana" pitchFamily="34" charset="0"/>
              <a:ea typeface="Verdana" pitchFamily="34" charset="0"/>
              <a:cs typeface="Verdana" pitchFamily="34" charset="0"/>
            </a:rPr>
            <a:t>Desafíos para la implementación del punto 2 del Acuerdo Final de Paz: Participación política: apertura democrática para constru</a:t>
          </a:r>
          <a:r>
            <a:rPr lang="es-ES_tradnl" sz="1000" b="1" kern="1200" dirty="0" smtClean="0">
              <a:latin typeface="Verdana" pitchFamily="34" charset="0"/>
              <a:ea typeface="Verdana" pitchFamily="34" charset="0"/>
              <a:cs typeface="Verdana" pitchFamily="34" charset="0"/>
            </a:rPr>
            <a:t>ir la paz</a:t>
          </a:r>
          <a:endParaRPr lang="es-ES_tradnl" sz="1000" b="1" i="1" kern="1200" dirty="0" smtClean="0">
            <a:latin typeface="Verdana" pitchFamily="34" charset="0"/>
            <a:ea typeface="Verdana" pitchFamily="34" charset="0"/>
            <a:cs typeface="Verdana" pitchFamily="34" charset="0"/>
          </a:endParaRPr>
        </a:p>
      </dsp:txBody>
      <dsp:txXfrm>
        <a:off x="5848558" y="928274"/>
        <a:ext cx="3827881" cy="631628"/>
      </dsp:txXfrm>
    </dsp:sp>
    <dsp:sp modelId="{DF0D9FE3-4F0B-42FB-AB74-61BB48E6A7FB}">
      <dsp:nvSpPr>
        <dsp:cNvPr id="0" name=""/>
        <dsp:cNvSpPr/>
      </dsp:nvSpPr>
      <dsp:spPr>
        <a:xfrm>
          <a:off x="6565586" y="1797160"/>
          <a:ext cx="2064476"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Algunas restricciones de la democracia participativa en Colombia</a:t>
          </a:r>
          <a:endParaRPr lang="en-US" sz="1000" kern="1200" dirty="0" smtClean="0">
            <a:latin typeface="Verdana" pitchFamily="34" charset="0"/>
            <a:ea typeface="Verdana" pitchFamily="34" charset="0"/>
            <a:cs typeface="Verdana" pitchFamily="34" charset="0"/>
          </a:endParaRPr>
        </a:p>
      </dsp:txBody>
      <dsp:txXfrm>
        <a:off x="6565586" y="1797160"/>
        <a:ext cx="2064476" cy="631628"/>
      </dsp:txXfrm>
    </dsp:sp>
    <dsp:sp modelId="{012681BC-21AE-4493-AE4A-655C35C88287}">
      <dsp:nvSpPr>
        <dsp:cNvPr id="0" name=""/>
        <dsp:cNvSpPr/>
      </dsp:nvSpPr>
      <dsp:spPr>
        <a:xfrm>
          <a:off x="6565586" y="2694072"/>
          <a:ext cx="2054711"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 Descripción esquemática del acuerdo sobre participación política y apertura democrática</a:t>
          </a:r>
          <a:endParaRPr lang="en-US" sz="1000" kern="1200" dirty="0" smtClean="0">
            <a:latin typeface="Verdana" pitchFamily="34" charset="0"/>
            <a:ea typeface="Verdana" pitchFamily="34" charset="0"/>
            <a:cs typeface="Verdana" pitchFamily="34" charset="0"/>
          </a:endParaRPr>
        </a:p>
      </dsp:txBody>
      <dsp:txXfrm>
        <a:off x="6565586" y="2694072"/>
        <a:ext cx="2054711" cy="631628"/>
      </dsp:txXfrm>
    </dsp:sp>
    <dsp:sp modelId="{6BA9A614-E0FC-4122-92D6-F9792A80F3E3}">
      <dsp:nvSpPr>
        <dsp:cNvPr id="0" name=""/>
        <dsp:cNvSpPr/>
      </dsp:nvSpPr>
      <dsp:spPr>
        <a:xfrm>
          <a:off x="6565586" y="3590984"/>
          <a:ext cx="2046626" cy="63162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 </a:t>
          </a:r>
          <a:r>
            <a:rPr lang="es-ES_tradnl" sz="1000" kern="1200" dirty="0" smtClean="0">
              <a:latin typeface="Verdana" pitchFamily="34" charset="0"/>
              <a:ea typeface="Verdana" pitchFamily="34" charset="0"/>
              <a:cs typeface="Verdana" pitchFamily="34" charset="0"/>
            </a:rPr>
            <a:t>Retos para la implementación del punto 2 del Acuerdo Final de Paz</a:t>
          </a:r>
          <a:endParaRPr lang="en-US" sz="1000" kern="1200" dirty="0"/>
        </a:p>
      </dsp:txBody>
      <dsp:txXfrm>
        <a:off x="6565586" y="3590984"/>
        <a:ext cx="2046626" cy="631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BD7AC-4B2E-4D11-99AB-1A1961690880}">
      <dsp:nvSpPr>
        <dsp:cNvPr id="0" name=""/>
        <dsp:cNvSpPr/>
      </dsp:nvSpPr>
      <dsp:spPr>
        <a:xfrm>
          <a:off x="2238958" y="2371832"/>
          <a:ext cx="859166" cy="2270668"/>
        </a:xfrm>
        <a:custGeom>
          <a:avLst/>
          <a:gdLst/>
          <a:ahLst/>
          <a:cxnLst/>
          <a:rect l="0" t="0" r="0" b="0"/>
          <a:pathLst>
            <a:path>
              <a:moveTo>
                <a:pt x="0" y="0"/>
              </a:moveTo>
              <a:lnTo>
                <a:pt x="429583" y="0"/>
              </a:lnTo>
              <a:lnTo>
                <a:pt x="429583" y="2270668"/>
              </a:lnTo>
              <a:lnTo>
                <a:pt x="859166" y="2270668"/>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07847" y="3446472"/>
        <a:ext cx="121388" cy="121388"/>
      </dsp:txXfrm>
    </dsp:sp>
    <dsp:sp modelId="{E82308C9-4ECC-4F46-891D-5F23147859FA}">
      <dsp:nvSpPr>
        <dsp:cNvPr id="0" name=""/>
        <dsp:cNvSpPr/>
      </dsp:nvSpPr>
      <dsp:spPr>
        <a:xfrm>
          <a:off x="2238958" y="2371832"/>
          <a:ext cx="859166" cy="1863861"/>
        </a:xfrm>
        <a:custGeom>
          <a:avLst/>
          <a:gdLst/>
          <a:ahLst/>
          <a:cxnLst/>
          <a:rect l="0" t="0" r="0" b="0"/>
          <a:pathLst>
            <a:path>
              <a:moveTo>
                <a:pt x="0" y="0"/>
              </a:moveTo>
              <a:lnTo>
                <a:pt x="429583" y="0"/>
              </a:lnTo>
              <a:lnTo>
                <a:pt x="429583" y="1863861"/>
              </a:lnTo>
              <a:lnTo>
                <a:pt x="859166" y="1863861"/>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17233" y="3252454"/>
        <a:ext cx="102617" cy="102617"/>
      </dsp:txXfrm>
    </dsp:sp>
    <dsp:sp modelId="{BD851FE1-420A-4112-92AB-82BEF8A51DB9}">
      <dsp:nvSpPr>
        <dsp:cNvPr id="0" name=""/>
        <dsp:cNvSpPr/>
      </dsp:nvSpPr>
      <dsp:spPr>
        <a:xfrm>
          <a:off x="2238958" y="2371832"/>
          <a:ext cx="859166" cy="1457054"/>
        </a:xfrm>
        <a:custGeom>
          <a:avLst/>
          <a:gdLst/>
          <a:ahLst/>
          <a:cxnLst/>
          <a:rect l="0" t="0" r="0" b="0"/>
          <a:pathLst>
            <a:path>
              <a:moveTo>
                <a:pt x="0" y="0"/>
              </a:moveTo>
              <a:lnTo>
                <a:pt x="429583" y="0"/>
              </a:lnTo>
              <a:lnTo>
                <a:pt x="429583" y="1457054"/>
              </a:lnTo>
              <a:lnTo>
                <a:pt x="859166" y="1457054"/>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26254" y="3058072"/>
        <a:ext cx="84575" cy="84575"/>
      </dsp:txXfrm>
    </dsp:sp>
    <dsp:sp modelId="{2AA59A0B-FBC5-422D-8846-9EE359CFDDE6}">
      <dsp:nvSpPr>
        <dsp:cNvPr id="0" name=""/>
        <dsp:cNvSpPr/>
      </dsp:nvSpPr>
      <dsp:spPr>
        <a:xfrm>
          <a:off x="2238958" y="2371832"/>
          <a:ext cx="859166" cy="1050247"/>
        </a:xfrm>
        <a:custGeom>
          <a:avLst/>
          <a:gdLst/>
          <a:ahLst/>
          <a:cxnLst/>
          <a:rect l="0" t="0" r="0" b="0"/>
          <a:pathLst>
            <a:path>
              <a:moveTo>
                <a:pt x="0" y="0"/>
              </a:moveTo>
              <a:lnTo>
                <a:pt x="429583" y="0"/>
              </a:lnTo>
              <a:lnTo>
                <a:pt x="429583" y="1050247"/>
              </a:lnTo>
              <a:lnTo>
                <a:pt x="859166" y="1050247"/>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34619" y="2863033"/>
        <a:ext cx="67845" cy="67845"/>
      </dsp:txXfrm>
    </dsp:sp>
    <dsp:sp modelId="{67DF8CE5-447D-4577-95B8-E49B0F2E8A23}">
      <dsp:nvSpPr>
        <dsp:cNvPr id="0" name=""/>
        <dsp:cNvSpPr/>
      </dsp:nvSpPr>
      <dsp:spPr>
        <a:xfrm>
          <a:off x="2238958" y="2371832"/>
          <a:ext cx="859166" cy="643440"/>
        </a:xfrm>
        <a:custGeom>
          <a:avLst/>
          <a:gdLst/>
          <a:ahLst/>
          <a:cxnLst/>
          <a:rect l="0" t="0" r="0" b="0"/>
          <a:pathLst>
            <a:path>
              <a:moveTo>
                <a:pt x="0" y="0"/>
              </a:moveTo>
              <a:lnTo>
                <a:pt x="429583" y="0"/>
              </a:lnTo>
              <a:lnTo>
                <a:pt x="429583" y="643440"/>
              </a:lnTo>
              <a:lnTo>
                <a:pt x="859166" y="64344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41707" y="2666718"/>
        <a:ext cx="53669" cy="53669"/>
      </dsp:txXfrm>
    </dsp:sp>
    <dsp:sp modelId="{1025361D-6184-4A11-83D7-2D2A310AF4A8}">
      <dsp:nvSpPr>
        <dsp:cNvPr id="0" name=""/>
        <dsp:cNvSpPr/>
      </dsp:nvSpPr>
      <dsp:spPr>
        <a:xfrm>
          <a:off x="2238958" y="2371832"/>
          <a:ext cx="859166" cy="236633"/>
        </a:xfrm>
        <a:custGeom>
          <a:avLst/>
          <a:gdLst/>
          <a:ahLst/>
          <a:cxnLst/>
          <a:rect l="0" t="0" r="0" b="0"/>
          <a:pathLst>
            <a:path>
              <a:moveTo>
                <a:pt x="0" y="0"/>
              </a:moveTo>
              <a:lnTo>
                <a:pt x="429583" y="0"/>
              </a:lnTo>
              <a:lnTo>
                <a:pt x="429583" y="236633"/>
              </a:lnTo>
              <a:lnTo>
                <a:pt x="859166" y="236633"/>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46263" y="2467870"/>
        <a:ext cx="44557" cy="44557"/>
      </dsp:txXfrm>
    </dsp:sp>
    <dsp:sp modelId="{67DABF77-CAFB-4538-AFF0-A0EA9085F5C7}">
      <dsp:nvSpPr>
        <dsp:cNvPr id="0" name=""/>
        <dsp:cNvSpPr/>
      </dsp:nvSpPr>
      <dsp:spPr>
        <a:xfrm>
          <a:off x="2238958" y="2201658"/>
          <a:ext cx="859166" cy="170173"/>
        </a:xfrm>
        <a:custGeom>
          <a:avLst/>
          <a:gdLst/>
          <a:ahLst/>
          <a:cxnLst/>
          <a:rect l="0" t="0" r="0" b="0"/>
          <a:pathLst>
            <a:path>
              <a:moveTo>
                <a:pt x="0" y="170173"/>
              </a:moveTo>
              <a:lnTo>
                <a:pt x="429583" y="170173"/>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46645" y="2264849"/>
        <a:ext cx="43792" cy="43792"/>
      </dsp:txXfrm>
    </dsp:sp>
    <dsp:sp modelId="{650AC802-6448-4C86-9743-8FC854431C1A}">
      <dsp:nvSpPr>
        <dsp:cNvPr id="0" name=""/>
        <dsp:cNvSpPr/>
      </dsp:nvSpPr>
      <dsp:spPr>
        <a:xfrm>
          <a:off x="2238958" y="1794851"/>
          <a:ext cx="859166" cy="576980"/>
        </a:xfrm>
        <a:custGeom>
          <a:avLst/>
          <a:gdLst/>
          <a:ahLst/>
          <a:cxnLst/>
          <a:rect l="0" t="0" r="0" b="0"/>
          <a:pathLst>
            <a:path>
              <a:moveTo>
                <a:pt x="0" y="576980"/>
              </a:moveTo>
              <a:lnTo>
                <a:pt x="429583" y="576980"/>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42669" y="2057469"/>
        <a:ext cx="51746" cy="51746"/>
      </dsp:txXfrm>
    </dsp:sp>
    <dsp:sp modelId="{36BCF231-93AD-4303-9C96-6739408ED89C}">
      <dsp:nvSpPr>
        <dsp:cNvPr id="0" name=""/>
        <dsp:cNvSpPr/>
      </dsp:nvSpPr>
      <dsp:spPr>
        <a:xfrm>
          <a:off x="2238958" y="1388044"/>
          <a:ext cx="859166" cy="983788"/>
        </a:xfrm>
        <a:custGeom>
          <a:avLst/>
          <a:gdLst/>
          <a:ahLst/>
          <a:cxnLst/>
          <a:rect l="0" t="0" r="0" b="0"/>
          <a:pathLst>
            <a:path>
              <a:moveTo>
                <a:pt x="0" y="983788"/>
              </a:moveTo>
              <a:lnTo>
                <a:pt x="429583" y="983788"/>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35888" y="1847285"/>
        <a:ext cx="65307" cy="65307"/>
      </dsp:txXfrm>
    </dsp:sp>
    <dsp:sp modelId="{45F41293-0E3A-4EEE-B6D5-A438E16DC880}">
      <dsp:nvSpPr>
        <dsp:cNvPr id="0" name=""/>
        <dsp:cNvSpPr/>
      </dsp:nvSpPr>
      <dsp:spPr>
        <a:xfrm>
          <a:off x="2238958" y="981237"/>
          <a:ext cx="859166" cy="1390595"/>
        </a:xfrm>
        <a:custGeom>
          <a:avLst/>
          <a:gdLst/>
          <a:ahLst/>
          <a:cxnLst/>
          <a:rect l="0" t="0" r="0" b="0"/>
          <a:pathLst>
            <a:path>
              <a:moveTo>
                <a:pt x="0" y="1390595"/>
              </a:moveTo>
              <a:lnTo>
                <a:pt x="429583" y="1390595"/>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27677" y="1635670"/>
        <a:ext cx="81730" cy="81730"/>
      </dsp:txXfrm>
    </dsp:sp>
    <dsp:sp modelId="{A1F60FBF-A98C-4DB9-BCA7-1FFB9FE5F3A1}">
      <dsp:nvSpPr>
        <dsp:cNvPr id="0" name=""/>
        <dsp:cNvSpPr/>
      </dsp:nvSpPr>
      <dsp:spPr>
        <a:xfrm>
          <a:off x="2238958" y="574430"/>
          <a:ext cx="859166" cy="1797402"/>
        </a:xfrm>
        <a:custGeom>
          <a:avLst/>
          <a:gdLst/>
          <a:ahLst/>
          <a:cxnLst/>
          <a:rect l="0" t="0" r="0" b="0"/>
          <a:pathLst>
            <a:path>
              <a:moveTo>
                <a:pt x="0" y="1797402"/>
              </a:moveTo>
              <a:lnTo>
                <a:pt x="429583" y="1797402"/>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18737" y="1423326"/>
        <a:ext cx="99609" cy="99609"/>
      </dsp:txXfrm>
    </dsp:sp>
    <dsp:sp modelId="{09E56DCB-BBDC-406D-ABF6-B9BF82D57C61}">
      <dsp:nvSpPr>
        <dsp:cNvPr id="0" name=""/>
        <dsp:cNvSpPr/>
      </dsp:nvSpPr>
      <dsp:spPr>
        <a:xfrm>
          <a:off x="2238958" y="167623"/>
          <a:ext cx="859166" cy="2204209"/>
        </a:xfrm>
        <a:custGeom>
          <a:avLst/>
          <a:gdLst/>
          <a:ahLst/>
          <a:cxnLst/>
          <a:rect l="0" t="0" r="0" b="0"/>
          <a:pathLst>
            <a:path>
              <a:moveTo>
                <a:pt x="0" y="2204209"/>
              </a:moveTo>
              <a:lnTo>
                <a:pt x="429583" y="2204209"/>
              </a:lnTo>
              <a:lnTo>
                <a:pt x="429583" y="0"/>
              </a:lnTo>
              <a:lnTo>
                <a:pt x="859166"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444500">
            <a:lnSpc>
              <a:spcPct val="90000"/>
            </a:lnSpc>
            <a:spcBef>
              <a:spcPct val="0"/>
            </a:spcBef>
            <a:spcAft>
              <a:spcPct val="35000"/>
            </a:spcAft>
          </a:pPr>
          <a:endParaRPr lang="en-US" sz="1000" kern="1200" dirty="0">
            <a:latin typeface="Verdana" pitchFamily="34" charset="0"/>
            <a:ea typeface="Verdana" pitchFamily="34" charset="0"/>
            <a:cs typeface="Verdana" pitchFamily="34" charset="0"/>
          </a:endParaRPr>
        </a:p>
      </dsp:txBody>
      <dsp:txXfrm>
        <a:off x="2609398" y="1210584"/>
        <a:ext cx="118286" cy="118286"/>
      </dsp:txXfrm>
    </dsp:sp>
    <dsp:sp modelId="{53ABB587-B216-4DF5-B39F-BD71DE727293}">
      <dsp:nvSpPr>
        <dsp:cNvPr id="0" name=""/>
        <dsp:cNvSpPr/>
      </dsp:nvSpPr>
      <dsp:spPr>
        <a:xfrm>
          <a:off x="857902" y="1671797"/>
          <a:ext cx="1362041" cy="140007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_tradnl" sz="1000" b="1" i="1" kern="1200" dirty="0" smtClean="0">
              <a:latin typeface="Verdana" pitchFamily="34" charset="0"/>
              <a:ea typeface="Verdana" pitchFamily="34" charset="0"/>
              <a:cs typeface="Verdana" pitchFamily="34" charset="0"/>
            </a:rPr>
            <a:t>Planes nacionales </a:t>
          </a:r>
          <a:endParaRPr lang="en-US" sz="1000" b="1" kern="1200" dirty="0" smtClean="0">
            <a:latin typeface="Verdana" pitchFamily="34" charset="0"/>
            <a:ea typeface="Verdana" pitchFamily="34" charset="0"/>
            <a:cs typeface="Verdana" pitchFamily="34" charset="0"/>
          </a:endParaRPr>
        </a:p>
        <a:p>
          <a:pPr lvl="0" algn="ctr" defTabSz="444500">
            <a:lnSpc>
              <a:spcPct val="90000"/>
            </a:lnSpc>
            <a:spcBef>
              <a:spcPct val="0"/>
            </a:spcBef>
            <a:spcAft>
              <a:spcPct val="35000"/>
            </a:spcAft>
          </a:pPr>
          <a:r>
            <a:rPr lang="es-ES_tradnl" sz="1000" b="1" i="1" kern="1200" dirty="0" smtClean="0">
              <a:latin typeface="Verdana" pitchFamily="34" charset="0"/>
              <a:ea typeface="Verdana" pitchFamily="34" charset="0"/>
              <a:cs typeface="Verdana" pitchFamily="34" charset="0"/>
            </a:rPr>
            <a:t>para la transformación estructural del campo</a:t>
          </a:r>
          <a:endParaRPr lang="en-US" sz="1000" b="1" kern="1200" dirty="0">
            <a:latin typeface="Verdana" pitchFamily="34" charset="0"/>
            <a:ea typeface="Verdana" pitchFamily="34" charset="0"/>
            <a:cs typeface="Verdana" pitchFamily="34" charset="0"/>
          </a:endParaRPr>
        </a:p>
      </dsp:txBody>
      <dsp:txXfrm>
        <a:off x="857902" y="1671797"/>
        <a:ext cx="1362041" cy="1400070"/>
      </dsp:txXfrm>
    </dsp:sp>
    <dsp:sp modelId="{895637CF-964B-4139-9E74-616BE55B97EB}">
      <dsp:nvSpPr>
        <dsp:cNvPr id="0" name=""/>
        <dsp:cNvSpPr/>
      </dsp:nvSpPr>
      <dsp:spPr>
        <a:xfrm>
          <a:off x="3098125" y="4900"/>
          <a:ext cx="4900952"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1. De educación especial rural.</a:t>
          </a:r>
          <a:endParaRPr lang="en-US" sz="1000" kern="1200" dirty="0">
            <a:latin typeface="Verdana" pitchFamily="34" charset="0"/>
            <a:ea typeface="Verdana" pitchFamily="34" charset="0"/>
            <a:cs typeface="Verdana" pitchFamily="34" charset="0"/>
          </a:endParaRPr>
        </a:p>
      </dsp:txBody>
      <dsp:txXfrm>
        <a:off x="3098125" y="4900"/>
        <a:ext cx="4900952" cy="325445"/>
      </dsp:txXfrm>
    </dsp:sp>
    <dsp:sp modelId="{2FC10DBE-3119-4AEA-9F65-ECA700585CB8}">
      <dsp:nvSpPr>
        <dsp:cNvPr id="0" name=""/>
        <dsp:cNvSpPr/>
      </dsp:nvSpPr>
      <dsp:spPr>
        <a:xfrm>
          <a:off x="3098125" y="411707"/>
          <a:ext cx="4949137"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2. De salud rural.</a:t>
          </a:r>
          <a:endParaRPr lang="en-US" sz="1000" kern="1200" dirty="0">
            <a:latin typeface="Verdana" pitchFamily="34" charset="0"/>
            <a:ea typeface="Verdana" pitchFamily="34" charset="0"/>
            <a:cs typeface="Verdana" pitchFamily="34" charset="0"/>
          </a:endParaRPr>
        </a:p>
      </dsp:txBody>
      <dsp:txXfrm>
        <a:off x="3098125" y="411707"/>
        <a:ext cx="4949137" cy="325445"/>
      </dsp:txXfrm>
    </dsp:sp>
    <dsp:sp modelId="{D30F499E-DCBA-408E-9580-D4A17F130F7F}">
      <dsp:nvSpPr>
        <dsp:cNvPr id="0" name=""/>
        <dsp:cNvSpPr/>
      </dsp:nvSpPr>
      <dsp:spPr>
        <a:xfrm>
          <a:off x="3098125" y="818514"/>
          <a:ext cx="4929763"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3. De vivienda social rural (agua y alcantarillado).</a:t>
          </a:r>
          <a:endParaRPr lang="en-US" sz="1000" kern="1200" dirty="0">
            <a:latin typeface="Verdana" pitchFamily="34" charset="0"/>
            <a:ea typeface="Verdana" pitchFamily="34" charset="0"/>
            <a:cs typeface="Verdana" pitchFamily="34" charset="0"/>
          </a:endParaRPr>
        </a:p>
      </dsp:txBody>
      <dsp:txXfrm>
        <a:off x="3098125" y="818514"/>
        <a:ext cx="4929763" cy="325445"/>
      </dsp:txXfrm>
    </dsp:sp>
    <dsp:sp modelId="{7EF6D0B1-86CE-42FA-BE56-772B58C9A102}">
      <dsp:nvSpPr>
        <dsp:cNvPr id="0" name=""/>
        <dsp:cNvSpPr/>
      </dsp:nvSpPr>
      <dsp:spPr>
        <a:xfrm>
          <a:off x="3098125" y="1225321"/>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4. De protección social y garantía progresiva de los derechos trabajadores rurales.</a:t>
          </a:r>
          <a:endParaRPr lang="en-US" sz="1000" kern="1200" dirty="0">
            <a:latin typeface="Verdana" pitchFamily="34" charset="0"/>
            <a:ea typeface="Verdana" pitchFamily="34" charset="0"/>
            <a:cs typeface="Verdana" pitchFamily="34" charset="0"/>
          </a:endParaRPr>
        </a:p>
      </dsp:txBody>
      <dsp:txXfrm>
        <a:off x="3098125" y="1225321"/>
        <a:ext cx="4912865" cy="325445"/>
      </dsp:txXfrm>
    </dsp:sp>
    <dsp:sp modelId="{42451AF3-6FBC-40F8-B52D-9A3A0DC72683}">
      <dsp:nvSpPr>
        <dsp:cNvPr id="0" name=""/>
        <dsp:cNvSpPr/>
      </dsp:nvSpPr>
      <dsp:spPr>
        <a:xfrm>
          <a:off x="3098125" y="1632128"/>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5. De electrificación rural.</a:t>
          </a:r>
          <a:endParaRPr lang="en-US" sz="1000" kern="1200" dirty="0">
            <a:latin typeface="Verdana" pitchFamily="34" charset="0"/>
            <a:ea typeface="Verdana" pitchFamily="34" charset="0"/>
            <a:cs typeface="Verdana" pitchFamily="34" charset="0"/>
          </a:endParaRPr>
        </a:p>
      </dsp:txBody>
      <dsp:txXfrm>
        <a:off x="3098125" y="1632128"/>
        <a:ext cx="4912865" cy="325445"/>
      </dsp:txXfrm>
    </dsp:sp>
    <dsp:sp modelId="{D181B671-F5D4-4060-878D-EBA4490B4887}">
      <dsp:nvSpPr>
        <dsp:cNvPr id="0" name=""/>
        <dsp:cNvSpPr/>
      </dsp:nvSpPr>
      <dsp:spPr>
        <a:xfrm>
          <a:off x="3098125" y="2038936"/>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6. De conectividad rural (internet).</a:t>
          </a:r>
          <a:endParaRPr lang="en-US" sz="1000" kern="1200" dirty="0">
            <a:latin typeface="Verdana" pitchFamily="34" charset="0"/>
            <a:ea typeface="Verdana" pitchFamily="34" charset="0"/>
            <a:cs typeface="Verdana" pitchFamily="34" charset="0"/>
          </a:endParaRPr>
        </a:p>
      </dsp:txBody>
      <dsp:txXfrm>
        <a:off x="3098125" y="2038936"/>
        <a:ext cx="4912865" cy="325445"/>
      </dsp:txXfrm>
    </dsp:sp>
    <dsp:sp modelId="{4225AF1A-5588-458F-81A9-328663D790DE}">
      <dsp:nvSpPr>
        <dsp:cNvPr id="0" name=""/>
        <dsp:cNvSpPr/>
      </dsp:nvSpPr>
      <dsp:spPr>
        <a:xfrm>
          <a:off x="3098125" y="2445743"/>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7. De vías terciarias.</a:t>
          </a:r>
          <a:endParaRPr lang="en-US" sz="1000" kern="1200" dirty="0">
            <a:latin typeface="Verdana" pitchFamily="34" charset="0"/>
            <a:ea typeface="Verdana" pitchFamily="34" charset="0"/>
            <a:cs typeface="Verdana" pitchFamily="34" charset="0"/>
          </a:endParaRPr>
        </a:p>
      </dsp:txBody>
      <dsp:txXfrm>
        <a:off x="3098125" y="2445743"/>
        <a:ext cx="4912865" cy="325445"/>
      </dsp:txXfrm>
    </dsp:sp>
    <dsp:sp modelId="{346E2D3A-6946-471D-A529-B2DE7F75AC0A}">
      <dsp:nvSpPr>
        <dsp:cNvPr id="0" name=""/>
        <dsp:cNvSpPr/>
      </dsp:nvSpPr>
      <dsp:spPr>
        <a:xfrm>
          <a:off x="3098125" y="2852550"/>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8. De riego y drenaje para la economía campesina, familiar y comunitaria.</a:t>
          </a:r>
          <a:endParaRPr lang="en-US" sz="1000" kern="1200" dirty="0">
            <a:latin typeface="Verdana" pitchFamily="34" charset="0"/>
            <a:ea typeface="Verdana" pitchFamily="34" charset="0"/>
            <a:cs typeface="Verdana" pitchFamily="34" charset="0"/>
          </a:endParaRPr>
        </a:p>
      </dsp:txBody>
      <dsp:txXfrm>
        <a:off x="3098125" y="2852550"/>
        <a:ext cx="4912865" cy="325445"/>
      </dsp:txXfrm>
    </dsp:sp>
    <dsp:sp modelId="{014BD494-824E-4A39-B1AD-4AC3A4500BB9}">
      <dsp:nvSpPr>
        <dsp:cNvPr id="0" name=""/>
        <dsp:cNvSpPr/>
      </dsp:nvSpPr>
      <dsp:spPr>
        <a:xfrm>
          <a:off x="3098125" y="3259357"/>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9. De asistencia integral técnica y tecnológica gratuita a la pequeña producción.</a:t>
          </a:r>
          <a:endParaRPr lang="en-US" sz="1000" kern="1200" dirty="0">
            <a:latin typeface="Verdana" pitchFamily="34" charset="0"/>
            <a:ea typeface="Verdana" pitchFamily="34" charset="0"/>
            <a:cs typeface="Verdana" pitchFamily="34" charset="0"/>
          </a:endParaRPr>
        </a:p>
      </dsp:txBody>
      <dsp:txXfrm>
        <a:off x="3098125" y="3259357"/>
        <a:ext cx="4912865" cy="325445"/>
      </dsp:txXfrm>
    </dsp:sp>
    <dsp:sp modelId="{105BDF1F-1B31-441C-AEC9-37C72C9FDC2A}">
      <dsp:nvSpPr>
        <dsp:cNvPr id="0" name=""/>
        <dsp:cNvSpPr/>
      </dsp:nvSpPr>
      <dsp:spPr>
        <a:xfrm>
          <a:off x="3098125" y="3666164"/>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10. De fomento a la economía solidaria y cooperativa rural.</a:t>
          </a:r>
          <a:endParaRPr lang="en-US" sz="1000" kern="1200" dirty="0">
            <a:latin typeface="Verdana" pitchFamily="34" charset="0"/>
            <a:ea typeface="Verdana" pitchFamily="34" charset="0"/>
            <a:cs typeface="Verdana" pitchFamily="34" charset="0"/>
          </a:endParaRPr>
        </a:p>
      </dsp:txBody>
      <dsp:txXfrm>
        <a:off x="3098125" y="3666164"/>
        <a:ext cx="4912865" cy="325445"/>
      </dsp:txXfrm>
    </dsp:sp>
    <dsp:sp modelId="{AD6247DC-6D1F-4051-BF3C-0EDFC9754888}">
      <dsp:nvSpPr>
        <dsp:cNvPr id="0" name=""/>
        <dsp:cNvSpPr/>
      </dsp:nvSpPr>
      <dsp:spPr>
        <a:xfrm>
          <a:off x="3098125" y="4072971"/>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11. De subsidios, generación de ingresos y crédito para la economía campesina.</a:t>
          </a:r>
          <a:endParaRPr lang="en-US" sz="1000" kern="1200" dirty="0">
            <a:latin typeface="Verdana" pitchFamily="34" charset="0"/>
            <a:ea typeface="Verdana" pitchFamily="34" charset="0"/>
            <a:cs typeface="Verdana" pitchFamily="34" charset="0"/>
          </a:endParaRPr>
        </a:p>
      </dsp:txBody>
      <dsp:txXfrm>
        <a:off x="3098125" y="4072971"/>
        <a:ext cx="4912865" cy="325445"/>
      </dsp:txXfrm>
    </dsp:sp>
    <dsp:sp modelId="{FCA18E1E-9968-49E3-8E58-34D42F34EFE3}">
      <dsp:nvSpPr>
        <dsp:cNvPr id="0" name=""/>
        <dsp:cNvSpPr/>
      </dsp:nvSpPr>
      <dsp:spPr>
        <a:xfrm>
          <a:off x="3098125" y="4479778"/>
          <a:ext cx="4912865" cy="325445"/>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12. De comercialización de la producción campesina, familiar y comunitaria.</a:t>
          </a:r>
          <a:endParaRPr lang="en-US" sz="1000" kern="1200" dirty="0">
            <a:latin typeface="Verdana" pitchFamily="34" charset="0"/>
            <a:ea typeface="Verdana" pitchFamily="34" charset="0"/>
            <a:cs typeface="Verdana" pitchFamily="34" charset="0"/>
          </a:endParaRPr>
        </a:p>
      </dsp:txBody>
      <dsp:txXfrm>
        <a:off x="3098125" y="4479778"/>
        <a:ext cx="4912865" cy="3254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71DE9-CC24-4E73-A2D1-9E8F0D33C3CF}">
      <dsp:nvSpPr>
        <dsp:cNvPr id="0" name=""/>
        <dsp:cNvSpPr/>
      </dsp:nvSpPr>
      <dsp:spPr>
        <a:xfrm rot="5400000">
          <a:off x="-176601" y="611959"/>
          <a:ext cx="792244" cy="95934"/>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3CA3E-C51B-4B63-82DA-F7339AEC76CF}">
      <dsp:nvSpPr>
        <dsp:cNvPr id="0" name=""/>
        <dsp:cNvSpPr/>
      </dsp:nvSpPr>
      <dsp:spPr>
        <a:xfrm>
          <a:off x="2729" y="102036"/>
          <a:ext cx="1065935" cy="6395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Objetivos de los PDET</a:t>
          </a:r>
          <a:endParaRPr lang="en-US" sz="600" b="1" kern="1200" dirty="0">
            <a:latin typeface="Verdana" pitchFamily="34" charset="0"/>
            <a:ea typeface="Verdana" pitchFamily="34" charset="0"/>
            <a:cs typeface="Verdana" pitchFamily="34" charset="0"/>
          </a:endParaRPr>
        </a:p>
      </dsp:txBody>
      <dsp:txXfrm>
        <a:off x="21461" y="120768"/>
        <a:ext cx="1028471" cy="602097"/>
      </dsp:txXfrm>
    </dsp:sp>
    <dsp:sp modelId="{F781E8FD-6D4B-4147-90A4-3434FE72C62C}">
      <dsp:nvSpPr>
        <dsp:cNvPr id="0" name=""/>
        <dsp:cNvSpPr/>
      </dsp:nvSpPr>
      <dsp:spPr>
        <a:xfrm rot="5400000">
          <a:off x="-176601" y="1411410"/>
          <a:ext cx="792244" cy="95934"/>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05ED6F-7B7F-4A9C-AE27-2A0BFECA6B0B}">
      <dsp:nvSpPr>
        <dsp:cNvPr id="0" name=""/>
        <dsp:cNvSpPr/>
      </dsp:nvSpPr>
      <dsp:spPr>
        <a:xfrm>
          <a:off x="2729" y="901487"/>
          <a:ext cx="1065935" cy="6395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Conexidad con el Acuerdo Final de Paz</a:t>
          </a:r>
          <a:endParaRPr lang="en-US" sz="600" b="1" kern="1200" dirty="0">
            <a:latin typeface="Verdana" pitchFamily="34" charset="0"/>
            <a:ea typeface="Verdana" pitchFamily="34" charset="0"/>
            <a:cs typeface="Verdana" pitchFamily="34" charset="0"/>
          </a:endParaRPr>
        </a:p>
      </dsp:txBody>
      <dsp:txXfrm>
        <a:off x="21461" y="920219"/>
        <a:ext cx="1028471" cy="602097"/>
      </dsp:txXfrm>
    </dsp:sp>
    <dsp:sp modelId="{A261D1CC-FBD6-4464-BA3E-6D2F0023AD90}">
      <dsp:nvSpPr>
        <dsp:cNvPr id="0" name=""/>
        <dsp:cNvSpPr/>
      </dsp:nvSpPr>
      <dsp:spPr>
        <a:xfrm rot="5400000">
          <a:off x="-176601" y="2210861"/>
          <a:ext cx="792244" cy="95934"/>
        </a:xfrm>
        <a:prstGeom prst="rect">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sp>
    <dsp:sp modelId="{8F72CBAE-99DA-4483-AF3D-6E31B8C1E98C}">
      <dsp:nvSpPr>
        <dsp:cNvPr id="0" name=""/>
        <dsp:cNvSpPr/>
      </dsp:nvSpPr>
      <dsp:spPr>
        <a:xfrm>
          <a:off x="2729" y="1700939"/>
          <a:ext cx="1065935" cy="63956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Criterios y variables para las zonas priorizadas</a:t>
          </a:r>
          <a:endParaRPr lang="en-US" sz="600" b="1" kern="1200" dirty="0">
            <a:latin typeface="Verdana" pitchFamily="34" charset="0"/>
            <a:ea typeface="Verdana" pitchFamily="34" charset="0"/>
            <a:cs typeface="Verdana" pitchFamily="34" charset="0"/>
          </a:endParaRPr>
        </a:p>
      </dsp:txBody>
      <dsp:txXfrm>
        <a:off x="21461" y="1719671"/>
        <a:ext cx="1028471" cy="602097"/>
      </dsp:txXfrm>
    </dsp:sp>
    <dsp:sp modelId="{8B3F4A5C-D6D0-4DF4-83D7-AB69214E3E55}">
      <dsp:nvSpPr>
        <dsp:cNvPr id="0" name=""/>
        <dsp:cNvSpPr/>
      </dsp:nvSpPr>
      <dsp:spPr>
        <a:xfrm>
          <a:off x="223123" y="2610587"/>
          <a:ext cx="1410486" cy="95934"/>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B8C816-0BD8-486C-961F-8719F9DE531A}">
      <dsp:nvSpPr>
        <dsp:cNvPr id="0" name=""/>
        <dsp:cNvSpPr/>
      </dsp:nvSpPr>
      <dsp:spPr>
        <a:xfrm>
          <a:off x="2729" y="2500390"/>
          <a:ext cx="1065935" cy="6395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Definición de los PDET y objeto</a:t>
          </a:r>
          <a:endParaRPr lang="en-US" sz="600" b="1" kern="1200" dirty="0">
            <a:latin typeface="Verdana" pitchFamily="34" charset="0"/>
            <a:ea typeface="Verdana" pitchFamily="34" charset="0"/>
            <a:cs typeface="Verdana" pitchFamily="34" charset="0"/>
          </a:endParaRPr>
        </a:p>
      </dsp:txBody>
      <dsp:txXfrm>
        <a:off x="21461" y="2519122"/>
        <a:ext cx="1028471" cy="602097"/>
      </dsp:txXfrm>
    </dsp:sp>
    <dsp:sp modelId="{2F9A2DAC-EB39-4451-9174-9B2957525E04}">
      <dsp:nvSpPr>
        <dsp:cNvPr id="0" name=""/>
        <dsp:cNvSpPr/>
      </dsp:nvSpPr>
      <dsp:spPr>
        <a:xfrm rot="16200000">
          <a:off x="1241091" y="2210861"/>
          <a:ext cx="792244" cy="95934"/>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AD47C6-D46E-4178-BF41-218CDC1F9A65}">
      <dsp:nvSpPr>
        <dsp:cNvPr id="0" name=""/>
        <dsp:cNvSpPr/>
      </dsp:nvSpPr>
      <dsp:spPr>
        <a:xfrm>
          <a:off x="1420423" y="2500390"/>
          <a:ext cx="1065935" cy="63956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Plan de Acción para la Trasformación </a:t>
          </a:r>
          <a:r>
            <a:rPr lang="es-ES_tradnl" sz="600" b="1" kern="1200" dirty="0" smtClean="0">
              <a:latin typeface="Verdana" pitchFamily="34" charset="0"/>
              <a:ea typeface="Verdana" pitchFamily="34" charset="0"/>
              <a:cs typeface="Verdana" pitchFamily="34" charset="0"/>
            </a:rPr>
            <a:t>Regional (PART)</a:t>
          </a:r>
          <a:endParaRPr lang="en-US" sz="600" b="1" kern="1200" dirty="0">
            <a:latin typeface="Verdana" pitchFamily="34" charset="0"/>
            <a:ea typeface="Verdana" pitchFamily="34" charset="0"/>
            <a:cs typeface="Verdana" pitchFamily="34" charset="0"/>
          </a:endParaRPr>
        </a:p>
      </dsp:txBody>
      <dsp:txXfrm>
        <a:off x="1439155" y="2519122"/>
        <a:ext cx="1028471" cy="602097"/>
      </dsp:txXfrm>
    </dsp:sp>
    <dsp:sp modelId="{A5FD18E0-B156-4E17-946E-857FC1192E8C}">
      <dsp:nvSpPr>
        <dsp:cNvPr id="0" name=""/>
        <dsp:cNvSpPr/>
      </dsp:nvSpPr>
      <dsp:spPr>
        <a:xfrm rot="16200000">
          <a:off x="1241091" y="1411410"/>
          <a:ext cx="792244" cy="95934"/>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4FD596-008E-4DEC-8261-E63E4CCE37D9}">
      <dsp:nvSpPr>
        <dsp:cNvPr id="0" name=""/>
        <dsp:cNvSpPr/>
      </dsp:nvSpPr>
      <dsp:spPr>
        <a:xfrm>
          <a:off x="1420423" y="1700939"/>
          <a:ext cx="1065935" cy="6395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Participación en los PDET</a:t>
          </a:r>
          <a:endParaRPr lang="en-US" sz="600" b="1" kern="1200" dirty="0">
            <a:latin typeface="Verdana" pitchFamily="34" charset="0"/>
            <a:ea typeface="Verdana" pitchFamily="34" charset="0"/>
            <a:cs typeface="Verdana" pitchFamily="34" charset="0"/>
          </a:endParaRPr>
        </a:p>
      </dsp:txBody>
      <dsp:txXfrm>
        <a:off x="1439155" y="1719671"/>
        <a:ext cx="1028471" cy="602097"/>
      </dsp:txXfrm>
    </dsp:sp>
    <dsp:sp modelId="{C6699BE9-9AEF-4BC1-9E73-BABB972FFA82}">
      <dsp:nvSpPr>
        <dsp:cNvPr id="0" name=""/>
        <dsp:cNvSpPr/>
      </dsp:nvSpPr>
      <dsp:spPr>
        <a:xfrm rot="16200000">
          <a:off x="1241091" y="611959"/>
          <a:ext cx="792244" cy="95934"/>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482B03-55B1-443E-AF4F-F20C78A1153B}">
      <dsp:nvSpPr>
        <dsp:cNvPr id="0" name=""/>
        <dsp:cNvSpPr/>
      </dsp:nvSpPr>
      <dsp:spPr>
        <a:xfrm>
          <a:off x="1420423" y="901487"/>
          <a:ext cx="1065935" cy="6395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Armonización y articulación de los PDET, PATR y los planes de desarrollo nacional y territoriales</a:t>
          </a:r>
          <a:endParaRPr lang="en-US" sz="600" b="1" kern="1200" dirty="0">
            <a:latin typeface="Verdana" pitchFamily="34" charset="0"/>
            <a:ea typeface="Verdana" pitchFamily="34" charset="0"/>
            <a:cs typeface="Verdana" pitchFamily="34" charset="0"/>
          </a:endParaRPr>
        </a:p>
      </dsp:txBody>
      <dsp:txXfrm>
        <a:off x="1439155" y="920219"/>
        <a:ext cx="1028471" cy="602097"/>
      </dsp:txXfrm>
    </dsp:sp>
    <dsp:sp modelId="{EA8ACE4D-CE9B-47A3-A2AC-DCE008C6D737}">
      <dsp:nvSpPr>
        <dsp:cNvPr id="0" name=""/>
        <dsp:cNvSpPr/>
      </dsp:nvSpPr>
      <dsp:spPr>
        <a:xfrm>
          <a:off x="1640817" y="212233"/>
          <a:ext cx="1410486" cy="95934"/>
        </a:xfrm>
        <a:prstGeom prst="rect">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sp>
    <dsp:sp modelId="{53831D86-8067-457A-B034-6EB9E4FE88CE}">
      <dsp:nvSpPr>
        <dsp:cNvPr id="0" name=""/>
        <dsp:cNvSpPr/>
      </dsp:nvSpPr>
      <dsp:spPr>
        <a:xfrm>
          <a:off x="1420423" y="102036"/>
          <a:ext cx="1065935" cy="63956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Coordinación de los PDET: Agencia de Renovación del Territorio (ART)</a:t>
          </a:r>
          <a:endParaRPr lang="en-US" sz="600" b="1" kern="1200" dirty="0">
            <a:latin typeface="Verdana" pitchFamily="34" charset="0"/>
            <a:ea typeface="Verdana" pitchFamily="34" charset="0"/>
            <a:cs typeface="Verdana" pitchFamily="34" charset="0"/>
          </a:endParaRPr>
        </a:p>
      </dsp:txBody>
      <dsp:txXfrm>
        <a:off x="1439155" y="120768"/>
        <a:ext cx="1028471" cy="602097"/>
      </dsp:txXfrm>
    </dsp:sp>
    <dsp:sp modelId="{A7796FF3-61C7-48C0-9F0A-8CA64CD81839}">
      <dsp:nvSpPr>
        <dsp:cNvPr id="0" name=""/>
        <dsp:cNvSpPr/>
      </dsp:nvSpPr>
      <dsp:spPr>
        <a:xfrm rot="5400000">
          <a:off x="2658785" y="611959"/>
          <a:ext cx="792244" cy="95934"/>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137F89-0E4D-4258-BD5F-8761042D56C6}">
      <dsp:nvSpPr>
        <dsp:cNvPr id="0" name=""/>
        <dsp:cNvSpPr/>
      </dsp:nvSpPr>
      <dsp:spPr>
        <a:xfrm>
          <a:off x="2838117" y="102036"/>
          <a:ext cx="1065935" cy="6395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Seguimiento y evaluación de los PDET</a:t>
          </a:r>
          <a:endParaRPr lang="en-US" sz="600" b="1" kern="1200" dirty="0">
            <a:latin typeface="Verdana" pitchFamily="34" charset="0"/>
            <a:ea typeface="Verdana" pitchFamily="34" charset="0"/>
            <a:cs typeface="Verdana" pitchFamily="34" charset="0"/>
          </a:endParaRPr>
        </a:p>
      </dsp:txBody>
      <dsp:txXfrm>
        <a:off x="2856849" y="120768"/>
        <a:ext cx="1028471" cy="602097"/>
      </dsp:txXfrm>
    </dsp:sp>
    <dsp:sp modelId="{3A4957BC-66DF-40D5-BBF3-DCBCF2D7DDBD}">
      <dsp:nvSpPr>
        <dsp:cNvPr id="0" name=""/>
        <dsp:cNvSpPr/>
      </dsp:nvSpPr>
      <dsp:spPr>
        <a:xfrm rot="5400000">
          <a:off x="2658785" y="1411410"/>
          <a:ext cx="792244" cy="95934"/>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5DBB95-C5D8-4DCF-A9EF-27B9903731CA}">
      <dsp:nvSpPr>
        <dsp:cNvPr id="0" name=""/>
        <dsp:cNvSpPr/>
      </dsp:nvSpPr>
      <dsp:spPr>
        <a:xfrm>
          <a:off x="2838117" y="901487"/>
          <a:ext cx="1065935" cy="63956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Financiación de los PDET y de los PATR</a:t>
          </a:r>
          <a:endParaRPr lang="en-US" sz="600" b="1" kern="1200" dirty="0">
            <a:latin typeface="Verdana" pitchFamily="34" charset="0"/>
            <a:ea typeface="Verdana" pitchFamily="34" charset="0"/>
            <a:cs typeface="Verdana" pitchFamily="34" charset="0"/>
          </a:endParaRPr>
        </a:p>
      </dsp:txBody>
      <dsp:txXfrm>
        <a:off x="2856849" y="920219"/>
        <a:ext cx="1028471" cy="602097"/>
      </dsp:txXfrm>
    </dsp:sp>
    <dsp:sp modelId="{97E1638E-E387-4411-8FFE-1536F582E804}">
      <dsp:nvSpPr>
        <dsp:cNvPr id="0" name=""/>
        <dsp:cNvSpPr/>
      </dsp:nvSpPr>
      <dsp:spPr>
        <a:xfrm rot="5400000">
          <a:off x="2658785" y="2210861"/>
          <a:ext cx="792244" cy="95934"/>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B44770-40BD-461C-BC2E-95E9CBF63E43}">
      <dsp:nvSpPr>
        <dsp:cNvPr id="0" name=""/>
        <dsp:cNvSpPr/>
      </dsp:nvSpPr>
      <dsp:spPr>
        <a:xfrm>
          <a:off x="2838117" y="1700939"/>
          <a:ext cx="1065935" cy="6395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Banco de proyectos para los PDET</a:t>
          </a:r>
          <a:endParaRPr lang="en-US" sz="600" b="1" kern="1200" dirty="0">
            <a:latin typeface="Verdana" pitchFamily="34" charset="0"/>
            <a:ea typeface="Verdana" pitchFamily="34" charset="0"/>
            <a:cs typeface="Verdana" pitchFamily="34" charset="0"/>
          </a:endParaRPr>
        </a:p>
      </dsp:txBody>
      <dsp:txXfrm>
        <a:off x="2856849" y="1719671"/>
        <a:ext cx="1028471" cy="602097"/>
      </dsp:txXfrm>
    </dsp:sp>
    <dsp:sp modelId="{8042799F-AC5E-45AF-AC65-66EFCD331DEA}">
      <dsp:nvSpPr>
        <dsp:cNvPr id="0" name=""/>
        <dsp:cNvSpPr/>
      </dsp:nvSpPr>
      <dsp:spPr>
        <a:xfrm>
          <a:off x="3013855" y="2554870"/>
          <a:ext cx="1410486" cy="95934"/>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92C4ED-9700-47BE-8D34-996FCBFB50E7}">
      <dsp:nvSpPr>
        <dsp:cNvPr id="0" name=""/>
        <dsp:cNvSpPr/>
      </dsp:nvSpPr>
      <dsp:spPr>
        <a:xfrm>
          <a:off x="2838117" y="2500390"/>
          <a:ext cx="1065935" cy="6395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Fortalecimiento de capacidades de gobernanza, gestión y planeación</a:t>
          </a:r>
          <a:endParaRPr lang="en-US" sz="600" b="1" kern="1200" dirty="0">
            <a:latin typeface="Verdana" pitchFamily="34" charset="0"/>
            <a:ea typeface="Verdana" pitchFamily="34" charset="0"/>
            <a:cs typeface="Verdana" pitchFamily="34" charset="0"/>
          </a:endParaRPr>
        </a:p>
      </dsp:txBody>
      <dsp:txXfrm>
        <a:off x="2856849" y="2519122"/>
        <a:ext cx="1028471" cy="602097"/>
      </dsp:txXfrm>
    </dsp:sp>
    <dsp:sp modelId="{987A561C-05B6-4923-BD8F-C5308DBD1842}">
      <dsp:nvSpPr>
        <dsp:cNvPr id="0" name=""/>
        <dsp:cNvSpPr/>
      </dsp:nvSpPr>
      <dsp:spPr>
        <a:xfrm>
          <a:off x="4255811" y="2500390"/>
          <a:ext cx="1065935" cy="63956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s-ES_tradnl" sz="600" b="1" kern="1200" dirty="0" smtClean="0">
              <a:latin typeface="Verdana" pitchFamily="34" charset="0"/>
              <a:ea typeface="Verdana" pitchFamily="34" charset="0"/>
              <a:cs typeface="Verdana" pitchFamily="34" charset="0"/>
            </a:rPr>
            <a:t>Enfoque étnico de los PDET y </a:t>
          </a:r>
          <a:r>
            <a:rPr lang="es-ES_tradnl" sz="600" b="1" kern="1200" dirty="0" smtClean="0">
              <a:latin typeface="Verdana" pitchFamily="34" charset="0"/>
              <a:ea typeface="Verdana" pitchFamily="34" charset="0"/>
              <a:cs typeface="Verdana" pitchFamily="34" charset="0"/>
            </a:rPr>
            <a:t>de </a:t>
          </a:r>
          <a:r>
            <a:rPr lang="es-ES_tradnl" sz="600" b="1" kern="1200" dirty="0" smtClean="0">
              <a:latin typeface="Verdana" pitchFamily="34" charset="0"/>
              <a:ea typeface="Verdana" pitchFamily="34" charset="0"/>
              <a:cs typeface="Verdana" pitchFamily="34" charset="0"/>
            </a:rPr>
            <a:t>los derechos de los grupos étnicos y la consulta previa</a:t>
          </a:r>
          <a:endParaRPr lang="en-US" sz="600" b="1" kern="1200" dirty="0">
            <a:latin typeface="Verdana" pitchFamily="34" charset="0"/>
            <a:ea typeface="Verdana" pitchFamily="34" charset="0"/>
            <a:cs typeface="Verdana" pitchFamily="34" charset="0"/>
          </a:endParaRPr>
        </a:p>
      </dsp:txBody>
      <dsp:txXfrm>
        <a:off x="4274543" y="2519122"/>
        <a:ext cx="1028471" cy="6020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8C99D-39EE-4946-9F15-003802320929}">
      <dsp:nvSpPr>
        <dsp:cNvPr id="0" name=""/>
        <dsp:cNvSpPr/>
      </dsp:nvSpPr>
      <dsp:spPr>
        <a:xfrm rot="5400000">
          <a:off x="5806849" y="-2705535"/>
          <a:ext cx="457483" cy="5983303"/>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Se establecen varios criterios: a) personas con tierra poseída o propiedad insuficiente (inferiores a una UAF); b) personas no beneficiarias de programas de adjudicación de tierras; c) personas beneficiadas con anterioridad por programas de adjudicación de tierras, pero con extensiones inferiores a una UAF; y, d) el patrimonio de los aspirantes.</a:t>
          </a:r>
          <a:endParaRPr lang="en-US" sz="800" kern="1200" dirty="0">
            <a:latin typeface="Verdana" pitchFamily="34" charset="0"/>
            <a:ea typeface="Verdana" pitchFamily="34" charset="0"/>
            <a:cs typeface="Verdana" pitchFamily="34" charset="0"/>
          </a:endParaRPr>
        </a:p>
      </dsp:txBody>
      <dsp:txXfrm rot="-5400000">
        <a:off x="3043939" y="79707"/>
        <a:ext cx="5960971" cy="412819"/>
      </dsp:txXfrm>
    </dsp:sp>
    <dsp:sp modelId="{DF763596-16F1-44C5-B091-0DD2A0E5539C}">
      <dsp:nvSpPr>
        <dsp:cNvPr id="0" name=""/>
        <dsp:cNvSpPr/>
      </dsp:nvSpPr>
      <dsp:spPr>
        <a:xfrm>
          <a:off x="250384" y="189"/>
          <a:ext cx="2793555" cy="571854"/>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Clasificación de </a:t>
          </a:r>
          <a:r>
            <a:rPr lang="es-CO" sz="800" b="1" kern="1200" dirty="0" smtClean="0">
              <a:latin typeface="Verdana" pitchFamily="34" charset="0"/>
              <a:ea typeface="Verdana" pitchFamily="34" charset="0"/>
              <a:cs typeface="Verdana" pitchFamily="34" charset="0"/>
            </a:rPr>
            <a:t>los beneficiarios</a:t>
          </a:r>
          <a:endParaRPr lang="en-US" sz="800" b="1" kern="1200" dirty="0">
            <a:latin typeface="Verdana" pitchFamily="34" charset="0"/>
            <a:ea typeface="Verdana" pitchFamily="34" charset="0"/>
            <a:cs typeface="Verdana" pitchFamily="34" charset="0"/>
          </a:endParaRPr>
        </a:p>
      </dsp:txBody>
      <dsp:txXfrm>
        <a:off x="278300" y="28105"/>
        <a:ext cx="2737723" cy="516022"/>
      </dsp:txXfrm>
    </dsp:sp>
    <dsp:sp modelId="{0637D555-6C83-4266-82FE-21A8E3C13407}">
      <dsp:nvSpPr>
        <dsp:cNvPr id="0" name=""/>
        <dsp:cNvSpPr/>
      </dsp:nvSpPr>
      <dsp:spPr>
        <a:xfrm rot="5400000">
          <a:off x="5806849" y="-2105088"/>
          <a:ext cx="457483" cy="5983303"/>
        </a:xfrm>
        <a:prstGeom prst="round2SameRect">
          <a:avLst/>
        </a:prstGeom>
        <a:solidFill>
          <a:schemeClr val="accent3">
            <a:tint val="40000"/>
            <a:alpha val="90000"/>
            <a:hueOff val="289877"/>
            <a:satOff val="14286"/>
            <a:lumOff val="254"/>
            <a:alphaOff val="0"/>
          </a:schemeClr>
        </a:solidFill>
        <a:ln w="6350" cap="flat" cmpd="sng" algn="ctr">
          <a:solidFill>
            <a:schemeClr val="accent3">
              <a:tint val="40000"/>
              <a:alpha val="90000"/>
              <a:hueOff val="289877"/>
              <a:satOff val="14286"/>
              <a:lumOff val="254"/>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Son sujetos de acceso a tierra y formalización a título parcialmente gratuito, las personas naturales o jurídicas que no tengan tierra o que tengan tierra en cantidad insuficiente, y que cumplan en forma concurrente ciertos requisitos.</a:t>
          </a:r>
          <a:endParaRPr lang="en-US" sz="800" kern="1200" dirty="0">
            <a:latin typeface="Verdana" pitchFamily="34" charset="0"/>
            <a:ea typeface="Verdana" pitchFamily="34" charset="0"/>
            <a:cs typeface="Verdana" pitchFamily="34" charset="0"/>
          </a:endParaRPr>
        </a:p>
      </dsp:txBody>
      <dsp:txXfrm rot="-5400000">
        <a:off x="3043939" y="680154"/>
        <a:ext cx="5960971" cy="412819"/>
      </dsp:txXfrm>
    </dsp:sp>
    <dsp:sp modelId="{3AFAA11A-41C1-4269-AC06-3AC1CB54C318}">
      <dsp:nvSpPr>
        <dsp:cNvPr id="0" name=""/>
        <dsp:cNvSpPr/>
      </dsp:nvSpPr>
      <dsp:spPr>
        <a:xfrm>
          <a:off x="250384" y="600636"/>
          <a:ext cx="2793555" cy="571854"/>
        </a:xfrm>
        <a:prstGeom prst="roundRect">
          <a:avLst/>
        </a:prstGeom>
        <a:solidFill>
          <a:schemeClr val="accent3">
            <a:hueOff val="387228"/>
            <a:satOff val="14286"/>
            <a:lumOff val="-21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Criterios para los beneficiarios</a:t>
          </a:r>
          <a:endParaRPr lang="en-US" sz="800" kern="1200" dirty="0">
            <a:latin typeface="Verdana" pitchFamily="34" charset="0"/>
            <a:ea typeface="Verdana" pitchFamily="34" charset="0"/>
            <a:cs typeface="Verdana" pitchFamily="34" charset="0"/>
          </a:endParaRPr>
        </a:p>
      </dsp:txBody>
      <dsp:txXfrm>
        <a:off x="278300" y="628552"/>
        <a:ext cx="2737723" cy="516022"/>
      </dsp:txXfrm>
    </dsp:sp>
    <dsp:sp modelId="{14D7954B-7DB8-4EA6-A2F3-68F91D9459ED}">
      <dsp:nvSpPr>
        <dsp:cNvPr id="0" name=""/>
        <dsp:cNvSpPr/>
      </dsp:nvSpPr>
      <dsp:spPr>
        <a:xfrm rot="5400000">
          <a:off x="5806849" y="-1504641"/>
          <a:ext cx="457483" cy="5983303"/>
        </a:xfrm>
        <a:prstGeom prst="round2SameRect">
          <a:avLst/>
        </a:prstGeom>
        <a:solidFill>
          <a:schemeClr val="accent3">
            <a:tint val="40000"/>
            <a:alpha val="90000"/>
            <a:hueOff val="579755"/>
            <a:satOff val="28571"/>
            <a:lumOff val="508"/>
            <a:alphaOff val="0"/>
          </a:schemeClr>
        </a:solidFill>
        <a:ln w="6350" cap="flat" cmpd="sng" algn="ctr">
          <a:solidFill>
            <a:schemeClr val="accent3">
              <a:tint val="40000"/>
              <a:alpha val="90000"/>
              <a:hueOff val="579755"/>
              <a:satOff val="28571"/>
              <a:lumOff val="508"/>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Se trata de una herramienta de planeación y de ejecución gradual de la política pública de acceso y formalización de tierras, que opera bajo el principio de reserva de lo posible y el criterio de progresividad.</a:t>
          </a:r>
          <a:endParaRPr lang="en-US" sz="800" kern="1200" dirty="0">
            <a:latin typeface="Verdana" pitchFamily="34" charset="0"/>
            <a:ea typeface="Verdana" pitchFamily="34" charset="0"/>
            <a:cs typeface="Verdana" pitchFamily="34" charset="0"/>
          </a:endParaRPr>
        </a:p>
      </dsp:txBody>
      <dsp:txXfrm rot="-5400000">
        <a:off x="3043939" y="1280601"/>
        <a:ext cx="5960971" cy="412819"/>
      </dsp:txXfrm>
    </dsp:sp>
    <dsp:sp modelId="{3C34AE6D-9DB2-450F-9539-77C171E4F657}">
      <dsp:nvSpPr>
        <dsp:cNvPr id="0" name=""/>
        <dsp:cNvSpPr/>
      </dsp:nvSpPr>
      <dsp:spPr>
        <a:xfrm>
          <a:off x="250384" y="1201082"/>
          <a:ext cx="2793555" cy="571854"/>
        </a:xfrm>
        <a:prstGeom prst="roundRect">
          <a:avLst/>
        </a:prstGeom>
        <a:solidFill>
          <a:schemeClr val="accent3">
            <a:hueOff val="774457"/>
            <a:satOff val="28571"/>
            <a:lumOff val="-420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Registro de sujetos de ordenamiento (RESO)</a:t>
          </a:r>
          <a:endParaRPr lang="en-US" sz="800" kern="1200" dirty="0">
            <a:latin typeface="Verdana" pitchFamily="34" charset="0"/>
            <a:ea typeface="Verdana" pitchFamily="34" charset="0"/>
            <a:cs typeface="Verdana" pitchFamily="34" charset="0"/>
          </a:endParaRPr>
        </a:p>
      </dsp:txBody>
      <dsp:txXfrm>
        <a:off x="278300" y="1228998"/>
        <a:ext cx="2737723" cy="516022"/>
      </dsp:txXfrm>
    </dsp:sp>
    <dsp:sp modelId="{85539AEE-24EA-46F1-815C-90AD2240578A}">
      <dsp:nvSpPr>
        <dsp:cNvPr id="0" name=""/>
        <dsp:cNvSpPr/>
      </dsp:nvSpPr>
      <dsp:spPr>
        <a:xfrm rot="5400000">
          <a:off x="5860665" y="-904194"/>
          <a:ext cx="457483" cy="5983303"/>
        </a:xfrm>
        <a:prstGeom prst="round2SameRect">
          <a:avLst/>
        </a:prstGeom>
        <a:solidFill>
          <a:schemeClr val="accent3">
            <a:tint val="40000"/>
            <a:alpha val="90000"/>
            <a:hueOff val="869632"/>
            <a:satOff val="42857"/>
            <a:lumOff val="762"/>
            <a:alphaOff val="0"/>
          </a:schemeClr>
        </a:solidFill>
        <a:ln w="6350" cap="flat" cmpd="sng" algn="ctr">
          <a:solidFill>
            <a:schemeClr val="accent3">
              <a:tint val="40000"/>
              <a:alpha val="90000"/>
              <a:hueOff val="869632"/>
              <a:satOff val="42857"/>
              <a:lumOff val="762"/>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Se conformará a partir de varias fuentes: tierras adquiridas o compradas por el estado para redistribuir tierras de procesos de extinción de dominio; </a:t>
          </a:r>
          <a:r>
            <a:rPr lang="es-CO" sz="800" kern="1200" dirty="0" smtClean="0">
              <a:latin typeface="Verdana" pitchFamily="34" charset="0"/>
              <a:ea typeface="Verdana" pitchFamily="34" charset="0"/>
              <a:cs typeface="Verdana" pitchFamily="34" charset="0"/>
            </a:rPr>
            <a:t>y </a:t>
          </a:r>
          <a:r>
            <a:rPr lang="es-CO" sz="800" kern="1200" dirty="0" smtClean="0">
              <a:latin typeface="Verdana" pitchFamily="34" charset="0"/>
              <a:ea typeface="Verdana" pitchFamily="34" charset="0"/>
              <a:cs typeface="Verdana" pitchFamily="34" charset="0"/>
            </a:rPr>
            <a:t>baldíos indebidamente ocupados.</a:t>
          </a:r>
          <a:endParaRPr lang="en-US" sz="800" kern="1200" dirty="0">
            <a:latin typeface="Verdana" pitchFamily="34" charset="0"/>
            <a:ea typeface="Verdana" pitchFamily="34" charset="0"/>
            <a:cs typeface="Verdana" pitchFamily="34" charset="0"/>
          </a:endParaRPr>
        </a:p>
      </dsp:txBody>
      <dsp:txXfrm rot="-5400000">
        <a:off x="3097755" y="1881048"/>
        <a:ext cx="5960971" cy="412819"/>
      </dsp:txXfrm>
    </dsp:sp>
    <dsp:sp modelId="{92DDECC1-AE7E-416E-9E36-2234F0081A5F}">
      <dsp:nvSpPr>
        <dsp:cNvPr id="0" name=""/>
        <dsp:cNvSpPr/>
      </dsp:nvSpPr>
      <dsp:spPr>
        <a:xfrm>
          <a:off x="250384" y="1801529"/>
          <a:ext cx="2847371" cy="571854"/>
        </a:xfrm>
        <a:prstGeom prst="roundRect">
          <a:avLst/>
        </a:prstGeom>
        <a:solidFill>
          <a:schemeClr val="accent3">
            <a:hueOff val="1161685"/>
            <a:satOff val="42857"/>
            <a:lumOff val="-63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Fondo de tierras</a:t>
          </a:r>
          <a:endParaRPr lang="en-US" sz="800" kern="1200" dirty="0">
            <a:latin typeface="Verdana" pitchFamily="34" charset="0"/>
            <a:ea typeface="Verdana" pitchFamily="34" charset="0"/>
            <a:cs typeface="Verdana" pitchFamily="34" charset="0"/>
          </a:endParaRPr>
        </a:p>
      </dsp:txBody>
      <dsp:txXfrm>
        <a:off x="278300" y="1829445"/>
        <a:ext cx="2791539" cy="516022"/>
      </dsp:txXfrm>
    </dsp:sp>
    <dsp:sp modelId="{D2ABA3B4-328E-4A82-8508-A90B71B84E29}">
      <dsp:nvSpPr>
        <dsp:cNvPr id="0" name=""/>
        <dsp:cNvSpPr/>
      </dsp:nvSpPr>
      <dsp:spPr>
        <a:xfrm rot="5400000">
          <a:off x="5860665" y="-303748"/>
          <a:ext cx="457483" cy="5983303"/>
        </a:xfrm>
        <a:prstGeom prst="round2SameRect">
          <a:avLst/>
        </a:prstGeom>
        <a:solidFill>
          <a:schemeClr val="accent3">
            <a:tint val="40000"/>
            <a:alpha val="90000"/>
            <a:hueOff val="1159509"/>
            <a:satOff val="57143"/>
            <a:lumOff val="1017"/>
            <a:alphaOff val="0"/>
          </a:schemeClr>
        </a:solidFill>
        <a:ln w="6350" cap="flat" cmpd="sng" algn="ctr">
          <a:solidFill>
            <a:schemeClr val="accent3">
              <a:tint val="40000"/>
              <a:alpha val="90000"/>
              <a:hueOff val="1159509"/>
              <a:satOff val="57143"/>
              <a:lumOff val="1017"/>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Son la adjudicación directa, el </a:t>
          </a:r>
          <a:r>
            <a:rPr lang="es-CO" sz="800" i="1" kern="1200" dirty="0" smtClean="0">
              <a:latin typeface="Verdana" pitchFamily="34" charset="0"/>
              <a:ea typeface="Verdana" pitchFamily="34" charset="0"/>
              <a:cs typeface="Verdana" pitchFamily="34" charset="0"/>
            </a:rPr>
            <a:t>subsidio integral de acceso a tierras</a:t>
          </a:r>
          <a:r>
            <a:rPr lang="es-CO" sz="800" kern="1200" dirty="0" smtClean="0">
              <a:latin typeface="Verdana" pitchFamily="34" charset="0"/>
              <a:ea typeface="Verdana" pitchFamily="34" charset="0"/>
              <a:cs typeface="Verdana" pitchFamily="34" charset="0"/>
            </a:rPr>
            <a:t> y el </a:t>
          </a:r>
          <a:r>
            <a:rPr lang="es-CO" sz="800" i="1" kern="1200" dirty="0" smtClean="0">
              <a:latin typeface="Verdana" pitchFamily="34" charset="0"/>
              <a:ea typeface="Verdana" pitchFamily="34" charset="0"/>
              <a:cs typeface="Verdana" pitchFamily="34" charset="0"/>
            </a:rPr>
            <a:t>crédito especial de tierras</a:t>
          </a:r>
          <a:r>
            <a:rPr lang="es-CO" sz="800" kern="1200" dirty="0" smtClean="0">
              <a:latin typeface="Verdana" pitchFamily="34" charset="0"/>
              <a:ea typeface="Verdana" pitchFamily="34" charset="0"/>
              <a:cs typeface="Verdana" pitchFamily="34" charset="0"/>
            </a:rPr>
            <a:t>. </a:t>
          </a:r>
          <a:endParaRPr lang="en-US" sz="800" kern="1200" dirty="0">
            <a:latin typeface="Verdana" pitchFamily="34" charset="0"/>
            <a:ea typeface="Verdana" pitchFamily="34" charset="0"/>
            <a:cs typeface="Verdana" pitchFamily="34" charset="0"/>
          </a:endParaRPr>
        </a:p>
      </dsp:txBody>
      <dsp:txXfrm rot="-5400000">
        <a:off x="3097755" y="2481494"/>
        <a:ext cx="5960971" cy="412819"/>
      </dsp:txXfrm>
    </dsp:sp>
    <dsp:sp modelId="{42D5AF4E-73F7-455F-A5E5-40736DF5ECA5}">
      <dsp:nvSpPr>
        <dsp:cNvPr id="0" name=""/>
        <dsp:cNvSpPr/>
      </dsp:nvSpPr>
      <dsp:spPr>
        <a:xfrm>
          <a:off x="250384" y="2401976"/>
          <a:ext cx="2847371" cy="571854"/>
        </a:xfrm>
        <a:prstGeom prst="roundRect">
          <a:avLst/>
        </a:prstGeom>
        <a:solidFill>
          <a:schemeClr val="accent3">
            <a:hueOff val="1548914"/>
            <a:satOff val="57143"/>
            <a:lumOff val="-84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Formas de acceso a la tierra</a:t>
          </a:r>
          <a:endParaRPr lang="en-US" sz="800" kern="1200" dirty="0">
            <a:latin typeface="Verdana" pitchFamily="34" charset="0"/>
            <a:ea typeface="Verdana" pitchFamily="34" charset="0"/>
            <a:cs typeface="Verdana" pitchFamily="34" charset="0"/>
          </a:endParaRPr>
        </a:p>
      </dsp:txBody>
      <dsp:txXfrm>
        <a:off x="278300" y="2429892"/>
        <a:ext cx="2791539" cy="516022"/>
      </dsp:txXfrm>
    </dsp:sp>
    <dsp:sp modelId="{5695F94D-5739-41EE-89AA-0ECE905D7C14}">
      <dsp:nvSpPr>
        <dsp:cNvPr id="0" name=""/>
        <dsp:cNvSpPr/>
      </dsp:nvSpPr>
      <dsp:spPr>
        <a:xfrm rot="5400000">
          <a:off x="5860665" y="296698"/>
          <a:ext cx="457483" cy="5983303"/>
        </a:xfrm>
        <a:prstGeom prst="round2SameRect">
          <a:avLst/>
        </a:prstGeom>
        <a:solidFill>
          <a:schemeClr val="accent3">
            <a:tint val="40000"/>
            <a:alpha val="90000"/>
            <a:hueOff val="1449386"/>
            <a:satOff val="71429"/>
            <a:lumOff val="1271"/>
            <a:alphaOff val="0"/>
          </a:schemeClr>
        </a:solidFill>
        <a:ln w="6350" cap="flat" cmpd="sng" algn="ctr">
          <a:solidFill>
            <a:schemeClr val="accent3">
              <a:tint val="40000"/>
              <a:alpha val="90000"/>
              <a:hueOff val="1449386"/>
              <a:satOff val="71429"/>
              <a:lumOff val="1271"/>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Será brindada a las personas cuyo patrimonio sea superior a los setecientos (700) salarios mínimos legales mensuales vigentes, o sean propietarias, poseedoras u ocupantes de otros predios rurales iguales o superiores a una UAF y que cumplan los requisitos determinados en la norma.</a:t>
          </a:r>
          <a:endParaRPr lang="en-US" sz="800" kern="1200" dirty="0">
            <a:latin typeface="Verdana" pitchFamily="34" charset="0"/>
            <a:ea typeface="Verdana" pitchFamily="34" charset="0"/>
            <a:cs typeface="Verdana" pitchFamily="34" charset="0"/>
          </a:endParaRPr>
        </a:p>
      </dsp:txBody>
      <dsp:txXfrm rot="-5400000">
        <a:off x="3097755" y="3081940"/>
        <a:ext cx="5960971" cy="412819"/>
      </dsp:txXfrm>
    </dsp:sp>
    <dsp:sp modelId="{737E6987-7E3C-41C6-9CF3-306190C47F1B}">
      <dsp:nvSpPr>
        <dsp:cNvPr id="0" name=""/>
        <dsp:cNvSpPr/>
      </dsp:nvSpPr>
      <dsp:spPr>
        <a:xfrm>
          <a:off x="250384" y="3002423"/>
          <a:ext cx="2847371" cy="571854"/>
        </a:xfrm>
        <a:prstGeom prst="roundRect">
          <a:avLst/>
        </a:prstGeom>
        <a:solidFill>
          <a:schemeClr val="accent3">
            <a:hueOff val="1936142"/>
            <a:satOff val="71429"/>
            <a:lumOff val="-1050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Formalización a título oneroso</a:t>
          </a:r>
          <a:endParaRPr lang="en-US" sz="800" kern="1200" dirty="0">
            <a:latin typeface="Verdana" pitchFamily="34" charset="0"/>
            <a:ea typeface="Verdana" pitchFamily="34" charset="0"/>
            <a:cs typeface="Verdana" pitchFamily="34" charset="0"/>
          </a:endParaRPr>
        </a:p>
      </dsp:txBody>
      <dsp:txXfrm>
        <a:off x="278300" y="3030339"/>
        <a:ext cx="2791539" cy="516022"/>
      </dsp:txXfrm>
    </dsp:sp>
    <dsp:sp modelId="{7B5107A9-8DA8-4B64-82A6-35209F1D5BC7}">
      <dsp:nvSpPr>
        <dsp:cNvPr id="0" name=""/>
        <dsp:cNvSpPr/>
      </dsp:nvSpPr>
      <dsp:spPr>
        <a:xfrm rot="5400000">
          <a:off x="5860665" y="897145"/>
          <a:ext cx="457483" cy="5983303"/>
        </a:xfrm>
        <a:prstGeom prst="round2SameRect">
          <a:avLst/>
        </a:prstGeom>
        <a:solidFill>
          <a:schemeClr val="accent3">
            <a:tint val="40000"/>
            <a:alpha val="90000"/>
            <a:hueOff val="1739264"/>
            <a:satOff val="85714"/>
            <a:lumOff val="1525"/>
            <a:alphaOff val="0"/>
          </a:schemeClr>
        </a:solidFill>
        <a:ln w="6350" cap="flat" cmpd="sng" algn="ctr">
          <a:solidFill>
            <a:schemeClr val="accent3">
              <a:tint val="40000"/>
              <a:alpha val="90000"/>
              <a:hueOff val="1739264"/>
              <a:satOff val="85714"/>
              <a:lumOff val="1525"/>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Los programas de tierras ejecutados por la </a:t>
          </a:r>
          <a:r>
            <a:rPr lang="es-CO" sz="800" i="1" kern="1200" dirty="0" smtClean="0">
              <a:latin typeface="Verdana" pitchFamily="34" charset="0"/>
              <a:ea typeface="Verdana" pitchFamily="34" charset="0"/>
              <a:cs typeface="Verdana" pitchFamily="34" charset="0"/>
            </a:rPr>
            <a:t>agencia nacional de tierras</a:t>
          </a:r>
          <a:r>
            <a:rPr lang="es-CO" sz="800" kern="1200" dirty="0" smtClean="0">
              <a:latin typeface="Verdana" pitchFamily="34" charset="0"/>
              <a:ea typeface="Verdana" pitchFamily="34" charset="0"/>
              <a:cs typeface="Verdana" pitchFamily="34" charset="0"/>
            </a:rPr>
            <a:t> garantizarán proyectos productivos sostenibles, cuando se trate de adjudicaciones directas, que se realicen de manera gratuita y en las que se involucren comunidades étnicas. </a:t>
          </a:r>
          <a:endParaRPr lang="en-US" sz="800" kern="1200" dirty="0">
            <a:latin typeface="Verdana" pitchFamily="34" charset="0"/>
            <a:ea typeface="Verdana" pitchFamily="34" charset="0"/>
            <a:cs typeface="Verdana" pitchFamily="34" charset="0"/>
          </a:endParaRPr>
        </a:p>
      </dsp:txBody>
      <dsp:txXfrm rot="-5400000">
        <a:off x="3097755" y="3682387"/>
        <a:ext cx="5960971" cy="412819"/>
      </dsp:txXfrm>
    </dsp:sp>
    <dsp:sp modelId="{C6B92EF9-76D0-48F5-AE29-754B275D9DA1}">
      <dsp:nvSpPr>
        <dsp:cNvPr id="0" name=""/>
        <dsp:cNvSpPr/>
      </dsp:nvSpPr>
      <dsp:spPr>
        <a:xfrm>
          <a:off x="250384" y="3602869"/>
          <a:ext cx="2847371" cy="571854"/>
        </a:xfrm>
        <a:prstGeom prst="roundRect">
          <a:avLst/>
        </a:prstGeom>
        <a:solidFill>
          <a:schemeClr val="accent3">
            <a:hueOff val="2323371"/>
            <a:satOff val="85714"/>
            <a:lumOff val="-126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Programas productivos</a:t>
          </a:r>
          <a:endParaRPr lang="en-US" sz="800" kern="1200" dirty="0">
            <a:latin typeface="Verdana" pitchFamily="34" charset="0"/>
            <a:ea typeface="Verdana" pitchFamily="34" charset="0"/>
            <a:cs typeface="Verdana" pitchFamily="34" charset="0"/>
          </a:endParaRPr>
        </a:p>
      </dsp:txBody>
      <dsp:txXfrm>
        <a:off x="278300" y="3630785"/>
        <a:ext cx="2791539" cy="516022"/>
      </dsp:txXfrm>
    </dsp:sp>
    <dsp:sp modelId="{0F4AD257-D8DF-4700-98DB-90E49116FDDF}">
      <dsp:nvSpPr>
        <dsp:cNvPr id="0" name=""/>
        <dsp:cNvSpPr/>
      </dsp:nvSpPr>
      <dsp:spPr>
        <a:xfrm rot="5400000">
          <a:off x="5878133" y="1497592"/>
          <a:ext cx="457483" cy="5983303"/>
        </a:xfrm>
        <a:prstGeom prst="round2SameRect">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Consiste en una actuación de oficio que comienza por un barrido predial masivo en las zonas focalizadas por el </a:t>
          </a:r>
          <a:r>
            <a:rPr lang="es-CO" sz="800" i="1" kern="1200" dirty="0" smtClean="0">
              <a:latin typeface="Verdana" pitchFamily="34" charset="0"/>
              <a:ea typeface="Verdana" pitchFamily="34" charset="0"/>
              <a:cs typeface="Verdana" pitchFamily="34" charset="0"/>
            </a:rPr>
            <a:t>ministerio de agricultura y de desarrollo rural</a:t>
          </a:r>
          <a:r>
            <a:rPr lang="es-CO" sz="800" kern="1200" dirty="0" smtClean="0">
              <a:latin typeface="Verdana" pitchFamily="34" charset="0"/>
              <a:ea typeface="Verdana" pitchFamily="34" charset="0"/>
              <a:cs typeface="Verdana" pitchFamily="34" charset="0"/>
            </a:rPr>
            <a:t> (entre ellas los territorios destinados a los </a:t>
          </a:r>
          <a:r>
            <a:rPr lang="es-CO" sz="800" i="1" kern="1200" dirty="0" smtClean="0">
              <a:latin typeface="Verdana" pitchFamily="34" charset="0"/>
              <a:ea typeface="Verdana" pitchFamily="34" charset="0"/>
              <a:cs typeface="Verdana" pitchFamily="34" charset="0"/>
            </a:rPr>
            <a:t>programas de desarrollo con enfoque territorial</a:t>
          </a:r>
          <a:r>
            <a:rPr lang="es-CO" sz="800" kern="1200" dirty="0" smtClean="0">
              <a:latin typeface="Verdana" pitchFamily="34" charset="0"/>
              <a:ea typeface="Verdana" pitchFamily="34" charset="0"/>
              <a:cs typeface="Verdana" pitchFamily="34" charset="0"/>
            </a:rPr>
            <a:t> y el </a:t>
          </a:r>
          <a:r>
            <a:rPr lang="es-CO" sz="800" i="1" kern="1200" dirty="0" smtClean="0">
              <a:latin typeface="Verdana" pitchFamily="34" charset="0"/>
              <a:ea typeface="Verdana" pitchFamily="34" charset="0"/>
              <a:cs typeface="Verdana" pitchFamily="34" charset="0"/>
            </a:rPr>
            <a:t>programa nacional integral de sustitución de cultivos de uso ilícito</a:t>
          </a:r>
          <a:r>
            <a:rPr lang="es-CO" sz="800" kern="1200" dirty="0" smtClean="0">
              <a:latin typeface="Verdana" pitchFamily="34" charset="0"/>
              <a:ea typeface="Verdana" pitchFamily="34" charset="0"/>
              <a:cs typeface="Verdana" pitchFamily="34" charset="0"/>
            </a:rPr>
            <a:t>). </a:t>
          </a:r>
          <a:endParaRPr lang="en-US" sz="800" kern="1200" dirty="0">
            <a:latin typeface="Verdana" pitchFamily="34" charset="0"/>
            <a:ea typeface="Verdana" pitchFamily="34" charset="0"/>
            <a:cs typeface="Verdana" pitchFamily="34" charset="0"/>
          </a:endParaRPr>
        </a:p>
      </dsp:txBody>
      <dsp:txXfrm rot="-5400000">
        <a:off x="3115223" y="4282834"/>
        <a:ext cx="5960971" cy="412819"/>
      </dsp:txXfrm>
    </dsp:sp>
    <dsp:sp modelId="{38DDDDA9-3DA1-4AD8-8E99-B56EE77EC4F6}">
      <dsp:nvSpPr>
        <dsp:cNvPr id="0" name=""/>
        <dsp:cNvSpPr/>
      </dsp:nvSpPr>
      <dsp:spPr>
        <a:xfrm>
          <a:off x="250384" y="4203316"/>
          <a:ext cx="2864839" cy="571854"/>
        </a:xfrm>
        <a:prstGeom prst="roundRect">
          <a:avLst/>
        </a:prstGeom>
        <a:solidFill>
          <a:schemeClr val="accent3">
            <a:hueOff val="2710599"/>
            <a:satOff val="100000"/>
            <a:lumOff val="-1470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Procedimiento administrativo de acceso, formalización y clarificación de la propiedad rural</a:t>
          </a:r>
          <a:endParaRPr lang="en-US" sz="800" kern="1200" dirty="0">
            <a:latin typeface="Verdana" pitchFamily="34" charset="0"/>
            <a:ea typeface="Verdana" pitchFamily="34" charset="0"/>
            <a:cs typeface="Verdana" pitchFamily="34" charset="0"/>
          </a:endParaRPr>
        </a:p>
      </dsp:txBody>
      <dsp:txXfrm>
        <a:off x="278300" y="4231232"/>
        <a:ext cx="2809007" cy="5160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D672E-EF98-4AA6-B9FB-1A133DAC0FFF}">
      <dsp:nvSpPr>
        <dsp:cNvPr id="0" name=""/>
        <dsp:cNvSpPr/>
      </dsp:nvSpPr>
      <dsp:spPr>
        <a:xfrm rot="5400000">
          <a:off x="753984" y="901445"/>
          <a:ext cx="1555481" cy="2588286"/>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9531A-3D7A-4929-8730-815FBAEA73F6}">
      <dsp:nvSpPr>
        <dsp:cNvPr id="0" name=""/>
        <dsp:cNvSpPr/>
      </dsp:nvSpPr>
      <dsp:spPr>
        <a:xfrm>
          <a:off x="494336" y="1674785"/>
          <a:ext cx="2336719" cy="204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just" defTabSz="355600">
            <a:lnSpc>
              <a:spcPct val="90000"/>
            </a:lnSpc>
            <a:spcBef>
              <a:spcPct val="0"/>
            </a:spcBef>
            <a:spcAft>
              <a:spcPct val="35000"/>
            </a:spcAft>
          </a:pPr>
          <a:r>
            <a:rPr lang="es-ES_tradnl" sz="800" b="1" kern="1200" dirty="0" smtClean="0">
              <a:latin typeface="Verdana" pitchFamily="34" charset="0"/>
              <a:ea typeface="Verdana" pitchFamily="34" charset="0"/>
              <a:cs typeface="Verdana" pitchFamily="34" charset="0"/>
            </a:rPr>
            <a:t>Principio de buena fe </a:t>
          </a:r>
        </a:p>
        <a:p>
          <a:pPr lvl="0" algn="just" defTabSz="355600">
            <a:lnSpc>
              <a:spcPct val="90000"/>
            </a:lnSpc>
            <a:spcBef>
              <a:spcPct val="0"/>
            </a:spcBef>
            <a:spcAft>
              <a:spcPct val="35000"/>
            </a:spcAft>
          </a:pPr>
          <a:r>
            <a:rPr lang="es-ES_tradnl" sz="800" kern="1200" dirty="0" smtClean="0">
              <a:latin typeface="Verdana" pitchFamily="34" charset="0"/>
              <a:ea typeface="Verdana" pitchFamily="34" charset="0"/>
              <a:cs typeface="Verdana" pitchFamily="34" charset="0"/>
            </a:rPr>
            <a:t>Alude a que las partes de la negociación están comprometidas con el pleno cumplimiento de lo acordado, tanto en su letra como en su espíritu. Se espera que las partes cumplan con las obligaciones que se han convenido, para hacer efectivos los derechos a la verdad, a la justicia, a la reparación integral y a la no repetición. </a:t>
          </a:r>
          <a:endParaRPr lang="es-ES_tradnl" sz="800" kern="1200" dirty="0" smtClean="0">
            <a:latin typeface="Verdana" pitchFamily="34" charset="0"/>
            <a:ea typeface="Verdana" pitchFamily="34" charset="0"/>
            <a:cs typeface="Verdana" pitchFamily="34" charset="0"/>
          </a:endParaRPr>
        </a:p>
        <a:p>
          <a:pPr lvl="0" algn="just" defTabSz="355600">
            <a:lnSpc>
              <a:spcPct val="90000"/>
            </a:lnSpc>
            <a:spcBef>
              <a:spcPct val="0"/>
            </a:spcBef>
            <a:spcAft>
              <a:spcPct val="35000"/>
            </a:spcAft>
          </a:pPr>
          <a:endParaRPr lang="es-ES_tradnl" sz="800" kern="1200" dirty="0" smtClean="0">
            <a:latin typeface="Verdana" pitchFamily="34" charset="0"/>
            <a:ea typeface="Verdana" pitchFamily="34" charset="0"/>
            <a:cs typeface="Verdana" pitchFamily="34" charset="0"/>
          </a:endParaRPr>
        </a:p>
        <a:p>
          <a:pPr lvl="0" algn="just" defTabSz="355600">
            <a:lnSpc>
              <a:spcPct val="90000"/>
            </a:lnSpc>
            <a:spcBef>
              <a:spcPct val="0"/>
            </a:spcBef>
            <a:spcAft>
              <a:spcPct val="35000"/>
            </a:spcAft>
          </a:pPr>
          <a:r>
            <a:rPr lang="es-ES_tradnl" sz="800" kern="1200" dirty="0" smtClean="0">
              <a:latin typeface="Verdana" pitchFamily="34" charset="0"/>
              <a:ea typeface="Verdana" pitchFamily="34" charset="0"/>
              <a:cs typeface="Verdana" pitchFamily="34" charset="0"/>
            </a:rPr>
            <a:t>Esto </a:t>
          </a:r>
          <a:r>
            <a:rPr lang="es-ES_tradnl" sz="800" kern="1200" dirty="0" smtClean="0">
              <a:latin typeface="Verdana" pitchFamily="34" charset="0"/>
              <a:ea typeface="Verdana" pitchFamily="34" charset="0"/>
              <a:cs typeface="Verdana" pitchFamily="34" charset="0"/>
            </a:rPr>
            <a:t>supone, la voluntad de asumir la dejación de las armas en los términos pactados, la reincorporación a la vida civil para que los guerrilleros desmovilizados puedan llevar a cabo, en adelante, sus proyectos de vida. </a:t>
          </a:r>
          <a:endParaRPr lang="en-US" sz="800" kern="1200" dirty="0"/>
        </a:p>
      </dsp:txBody>
      <dsp:txXfrm>
        <a:off x="494336" y="1674785"/>
        <a:ext cx="2336719" cy="2048271"/>
      </dsp:txXfrm>
    </dsp:sp>
    <dsp:sp modelId="{DF90BC64-4E08-4DFF-9F29-D356C9686856}">
      <dsp:nvSpPr>
        <dsp:cNvPr id="0" name=""/>
        <dsp:cNvSpPr/>
      </dsp:nvSpPr>
      <dsp:spPr>
        <a:xfrm>
          <a:off x="2390164" y="710893"/>
          <a:ext cx="440890" cy="440890"/>
        </a:xfrm>
        <a:prstGeom prst="triangle">
          <a:avLst>
            <a:gd name="adj" fmla="val 100000"/>
          </a:avLst>
        </a:prstGeom>
        <a:solidFill>
          <a:schemeClr val="accent3">
            <a:hueOff val="677650"/>
            <a:satOff val="25000"/>
            <a:lumOff val="-3676"/>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EE3B3-D0D0-47F3-9C1E-9A8A65BBBA68}">
      <dsp:nvSpPr>
        <dsp:cNvPr id="0" name=""/>
        <dsp:cNvSpPr/>
      </dsp:nvSpPr>
      <dsp:spPr>
        <a:xfrm rot="5400000">
          <a:off x="3614585" y="193587"/>
          <a:ext cx="1555481" cy="2588286"/>
        </a:xfrm>
        <a:prstGeom prst="corner">
          <a:avLst>
            <a:gd name="adj1" fmla="val 16120"/>
            <a:gd name="adj2" fmla="val 16110"/>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5A412-6D89-4C54-BA49-421C40EE52DA}">
      <dsp:nvSpPr>
        <dsp:cNvPr id="0" name=""/>
        <dsp:cNvSpPr/>
      </dsp:nvSpPr>
      <dsp:spPr>
        <a:xfrm>
          <a:off x="3414020" y="966927"/>
          <a:ext cx="2218551" cy="204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just"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Principio de bilateralidad</a:t>
          </a:r>
        </a:p>
        <a:p>
          <a:pPr lvl="0" algn="just" defTabSz="355600">
            <a:lnSpc>
              <a:spcPct val="90000"/>
            </a:lnSpc>
            <a:spcBef>
              <a:spcPct val="0"/>
            </a:spcBef>
            <a:spcAft>
              <a:spcPct val="35000"/>
            </a:spcAft>
          </a:pPr>
          <a:r>
            <a:rPr lang="es-CO" sz="800" kern="1200" dirty="0" smtClean="0">
              <a:latin typeface="Verdana" pitchFamily="34" charset="0"/>
              <a:ea typeface="Verdana" pitchFamily="34" charset="0"/>
              <a:cs typeface="Verdana" pitchFamily="34" charset="0"/>
            </a:rPr>
            <a:t>Indica que en las fases de la implementación normativa y de implementación de las políticas públicas del Acuerdo Final de Paz, las partes actuarán de común acuerdo en la toma de decisiones, en el seguimiento y verificación de lo pactado, evitando determinaciones unilaterales e inconsultas que hagan nugatoria la participación o se desvíen de lo consagrado en el acuerdo. </a:t>
          </a:r>
          <a:endParaRPr lang="en-US" sz="800" kern="1200" dirty="0"/>
        </a:p>
      </dsp:txBody>
      <dsp:txXfrm>
        <a:off x="3414020" y="966927"/>
        <a:ext cx="2218551" cy="2048271"/>
      </dsp:txXfrm>
    </dsp:sp>
    <dsp:sp modelId="{703B1858-F23E-4FB3-9E5D-9003FE869028}">
      <dsp:nvSpPr>
        <dsp:cNvPr id="0" name=""/>
        <dsp:cNvSpPr/>
      </dsp:nvSpPr>
      <dsp:spPr>
        <a:xfrm>
          <a:off x="5250765" y="3034"/>
          <a:ext cx="440890" cy="440890"/>
        </a:xfrm>
        <a:prstGeom prst="triangle">
          <a:avLst>
            <a:gd name="adj" fmla="val 100000"/>
          </a:avLst>
        </a:prstGeom>
        <a:solidFill>
          <a:schemeClr val="accent3">
            <a:hueOff val="2032949"/>
            <a:satOff val="75000"/>
            <a:lumOff val="-11029"/>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ABE42-9095-47A8-B438-DC30D4EDE3F7}">
      <dsp:nvSpPr>
        <dsp:cNvPr id="0" name=""/>
        <dsp:cNvSpPr/>
      </dsp:nvSpPr>
      <dsp:spPr>
        <a:xfrm rot="5400000">
          <a:off x="6475186" y="-514271"/>
          <a:ext cx="1555481" cy="2588286"/>
        </a:xfrm>
        <a:prstGeom prst="corner">
          <a:avLst>
            <a:gd name="adj1" fmla="val 16120"/>
            <a:gd name="adj2" fmla="val 16110"/>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AF84B-3FE2-4705-B302-FCE5FBEA963C}">
      <dsp:nvSpPr>
        <dsp:cNvPr id="0" name=""/>
        <dsp:cNvSpPr/>
      </dsp:nvSpPr>
      <dsp:spPr>
        <a:xfrm>
          <a:off x="6215537" y="259068"/>
          <a:ext cx="2336719" cy="204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just" defTabSz="355600">
            <a:lnSpc>
              <a:spcPct val="90000"/>
            </a:lnSpc>
            <a:spcBef>
              <a:spcPct val="0"/>
            </a:spcBef>
            <a:spcAft>
              <a:spcPct val="35000"/>
            </a:spcAft>
          </a:pPr>
          <a:r>
            <a:rPr lang="es-ES_tradnl" sz="800" b="1" kern="1200" dirty="0" smtClean="0">
              <a:latin typeface="Verdana" pitchFamily="34" charset="0"/>
              <a:ea typeface="Verdana" pitchFamily="34" charset="0"/>
              <a:cs typeface="Verdana" pitchFamily="34" charset="0"/>
            </a:rPr>
            <a:t>Principio de autenticidad </a:t>
          </a:r>
        </a:p>
        <a:p>
          <a:pPr lvl="0" algn="just" defTabSz="355600">
            <a:lnSpc>
              <a:spcPct val="90000"/>
            </a:lnSpc>
            <a:spcBef>
              <a:spcPct val="0"/>
            </a:spcBef>
            <a:spcAft>
              <a:spcPct val="35000"/>
            </a:spcAft>
          </a:pPr>
          <a:r>
            <a:rPr lang="es-ES_tradnl" sz="800" kern="1200" dirty="0" smtClean="0">
              <a:latin typeface="Verdana" pitchFamily="34" charset="0"/>
              <a:ea typeface="Verdana" pitchFamily="34" charset="0"/>
              <a:cs typeface="Verdana" pitchFamily="34" charset="0"/>
            </a:rPr>
            <a:t>Se refiere a que, tanto los desarrollos normativos como las políticas públicas a través de las cuales se implementen los puntos del acuerdo, deben ser congruentes con el mismo. </a:t>
          </a:r>
          <a:endParaRPr lang="en-US" sz="800" kern="1200" dirty="0"/>
        </a:p>
      </dsp:txBody>
      <dsp:txXfrm>
        <a:off x="6215537" y="259068"/>
        <a:ext cx="2336719" cy="20482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31C23-2FEC-4F49-AF84-50E00349EE35}">
      <dsp:nvSpPr>
        <dsp:cNvPr id="0" name=""/>
        <dsp:cNvSpPr/>
      </dsp:nvSpPr>
      <dsp:spPr>
        <a:xfrm rot="5400000">
          <a:off x="-236015" y="236201"/>
          <a:ext cx="1573439" cy="1101407"/>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CO" sz="3100" kern="1200" dirty="0" smtClean="0"/>
            <a:t>1</a:t>
          </a:r>
          <a:endParaRPr lang="en-US" sz="3100" kern="1200" dirty="0"/>
        </a:p>
      </dsp:txBody>
      <dsp:txXfrm rot="-5400000">
        <a:off x="2" y="550889"/>
        <a:ext cx="1101407" cy="472032"/>
      </dsp:txXfrm>
    </dsp:sp>
    <dsp:sp modelId="{6073DD97-97BE-4FDD-9131-9EF8B71D1BF2}">
      <dsp:nvSpPr>
        <dsp:cNvPr id="0" name=""/>
        <dsp:cNvSpPr/>
      </dsp:nvSpPr>
      <dsp:spPr>
        <a:xfrm rot="5400000">
          <a:off x="4261726" y="-3160133"/>
          <a:ext cx="1022735" cy="7343373"/>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Se señalarán las reformas que deben acometerse para satisfacer los compromisos establecidos con el tema agrario.</a:t>
          </a:r>
          <a:endParaRPr lang="en-US" sz="1000" kern="1200" dirty="0"/>
        </a:p>
      </dsp:txBody>
      <dsp:txXfrm rot="-5400000">
        <a:off x="1101407" y="50112"/>
        <a:ext cx="7293447" cy="922883"/>
      </dsp:txXfrm>
    </dsp:sp>
    <dsp:sp modelId="{633A14B0-56DD-44D0-B99A-AB419839373F}">
      <dsp:nvSpPr>
        <dsp:cNvPr id="0" name=""/>
        <dsp:cNvSpPr/>
      </dsp:nvSpPr>
      <dsp:spPr>
        <a:xfrm rot="5400000">
          <a:off x="-236015" y="1514075"/>
          <a:ext cx="1573439" cy="1101407"/>
        </a:xfrm>
        <a:prstGeom prst="chevron">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CO" sz="3100" kern="1200" dirty="0" smtClean="0"/>
            <a:t>2</a:t>
          </a:r>
          <a:endParaRPr lang="en-US" sz="3100" kern="1200" dirty="0"/>
        </a:p>
      </dsp:txBody>
      <dsp:txXfrm rot="-5400000">
        <a:off x="2" y="1828763"/>
        <a:ext cx="1101407" cy="472032"/>
      </dsp:txXfrm>
    </dsp:sp>
    <dsp:sp modelId="{D067B07E-E984-45F4-8673-F0B91155D965}">
      <dsp:nvSpPr>
        <dsp:cNvPr id="0" name=""/>
        <dsp:cNvSpPr/>
      </dsp:nvSpPr>
      <dsp:spPr>
        <a:xfrm rot="5400000">
          <a:off x="4261726" y="-1882259"/>
          <a:ext cx="1022735" cy="7343373"/>
        </a:xfrm>
        <a:prstGeom prst="round2Same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Se analizarán algunos aspectos problemáticos del proyecto de ley rural que viene impulsando el gobierno.</a:t>
          </a:r>
          <a:endParaRPr lang="en-US" sz="1000" kern="1200" dirty="0"/>
        </a:p>
      </dsp:txBody>
      <dsp:txXfrm rot="-5400000">
        <a:off x="1101407" y="1327986"/>
        <a:ext cx="7293447" cy="9228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9DE7-620F-4822-B133-FCB905DDDE3B}">
      <dsp:nvSpPr>
        <dsp:cNvPr id="0" name=""/>
        <dsp:cNvSpPr/>
      </dsp:nvSpPr>
      <dsp:spPr>
        <a:xfrm>
          <a:off x="1872"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ES_tradnl" sz="1200" b="1" kern="1200" dirty="0" smtClean="0"/>
            <a:t>Reformas constitucionales</a:t>
          </a:r>
          <a:endParaRPr lang="es-CO" sz="1200" b="1" kern="1200" dirty="0">
            <a:latin typeface="+mj-lt"/>
          </a:endParaRPr>
        </a:p>
      </dsp:txBody>
      <dsp:txXfrm>
        <a:off x="1872" y="685038"/>
        <a:ext cx="1962765" cy="685038"/>
      </dsp:txXfrm>
    </dsp:sp>
    <dsp:sp modelId="{A585A29E-ABAA-46F5-8D77-A171228991C1}">
      <dsp:nvSpPr>
        <dsp:cNvPr id="0" name=""/>
        <dsp:cNvSpPr/>
      </dsp:nvSpPr>
      <dsp:spPr>
        <a:xfrm>
          <a:off x="698108" y="102755"/>
          <a:ext cx="570294" cy="570294"/>
        </a:xfrm>
        <a:prstGeom prst="ellipse">
          <a:avLst/>
        </a:prstGeom>
        <a:solidFill>
          <a:schemeClr val="dk2">
            <a:tint val="4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859213-CECB-4BE0-A3E6-476E2CE7E5A2}">
      <dsp:nvSpPr>
        <dsp:cNvPr id="0" name=""/>
        <dsp:cNvSpPr/>
      </dsp:nvSpPr>
      <dsp:spPr>
        <a:xfrm>
          <a:off x="2023521"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ES_tradnl" sz="1200" b="1" kern="1200" dirty="0" smtClean="0"/>
            <a:t>Reformas legales</a:t>
          </a:r>
          <a:endParaRPr lang="es-CO" sz="1200" kern="1200" dirty="0"/>
        </a:p>
      </dsp:txBody>
      <dsp:txXfrm>
        <a:off x="2023521" y="685038"/>
        <a:ext cx="1962765" cy="685038"/>
      </dsp:txXfrm>
    </dsp:sp>
    <dsp:sp modelId="{1DBC8EF9-E8AD-4F69-B597-FB5AD1CC0633}">
      <dsp:nvSpPr>
        <dsp:cNvPr id="0" name=""/>
        <dsp:cNvSpPr/>
      </dsp:nvSpPr>
      <dsp:spPr>
        <a:xfrm>
          <a:off x="2719757" y="102755"/>
          <a:ext cx="570294" cy="57029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5F586C-8354-4C61-B804-D51B658CF435}">
      <dsp:nvSpPr>
        <dsp:cNvPr id="0" name=""/>
        <dsp:cNvSpPr/>
      </dsp:nvSpPr>
      <dsp:spPr>
        <a:xfrm>
          <a:off x="4045170"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ES_tradnl" sz="1200" b="1" kern="1200" dirty="0" smtClean="0"/>
            <a:t>Normas reglamentarias</a:t>
          </a:r>
          <a:endParaRPr lang="es-CO" sz="1200" b="1" i="0" kern="1200" dirty="0" smtClean="0">
            <a:solidFill>
              <a:schemeClr val="tx1"/>
            </a:solidFill>
            <a:effectLst/>
            <a:latin typeface="+mn-lt"/>
            <a:ea typeface="+mn-ea"/>
            <a:cs typeface="+mn-cs"/>
          </a:endParaRPr>
        </a:p>
      </dsp:txBody>
      <dsp:txXfrm>
        <a:off x="4045170" y="685038"/>
        <a:ext cx="1962765" cy="685038"/>
      </dsp:txXfrm>
    </dsp:sp>
    <dsp:sp modelId="{F556A7D9-0282-421A-98E9-969091D782F1}">
      <dsp:nvSpPr>
        <dsp:cNvPr id="0" name=""/>
        <dsp:cNvSpPr/>
      </dsp:nvSpPr>
      <dsp:spPr>
        <a:xfrm>
          <a:off x="4741406" y="102755"/>
          <a:ext cx="570294" cy="57029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B503A2-92D6-41AD-91CF-A4E1D6F20B56}">
      <dsp:nvSpPr>
        <dsp:cNvPr id="0" name=""/>
        <dsp:cNvSpPr/>
      </dsp:nvSpPr>
      <dsp:spPr>
        <a:xfrm>
          <a:off x="6066819"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ES_tradnl" sz="1200" b="1" kern="1200" dirty="0" smtClean="0"/>
            <a:t>Ley alternativa de desarrollo rural de las organizaciones campesinas</a:t>
          </a:r>
          <a:endParaRPr lang="es-CO" sz="1200" kern="1200" dirty="0"/>
        </a:p>
      </dsp:txBody>
      <dsp:txXfrm>
        <a:off x="6066819" y="685038"/>
        <a:ext cx="1962765" cy="685038"/>
      </dsp:txXfrm>
    </dsp:sp>
    <dsp:sp modelId="{D78CAEA9-DC25-4342-AA17-AB1EF9BFE02B}">
      <dsp:nvSpPr>
        <dsp:cNvPr id="0" name=""/>
        <dsp:cNvSpPr/>
      </dsp:nvSpPr>
      <dsp:spPr>
        <a:xfrm>
          <a:off x="6763055" y="102755"/>
          <a:ext cx="570294" cy="57029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6000" r="-16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CD784-264F-4AD1-A25A-A96B367EADEA}">
      <dsp:nvSpPr>
        <dsp:cNvPr id="0" name=""/>
        <dsp:cNvSpPr/>
      </dsp:nvSpPr>
      <dsp:spPr>
        <a:xfrm>
          <a:off x="321258" y="1370076"/>
          <a:ext cx="7388941" cy="256889"/>
        </a:xfrm>
        <a:prstGeom prst="lef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552F1-9699-4B51-A25D-5F0D4160D7EE}">
      <dsp:nvSpPr>
        <dsp:cNvPr id="0" name=""/>
        <dsp:cNvSpPr/>
      </dsp:nvSpPr>
      <dsp:spPr>
        <a:xfrm rot="5400000">
          <a:off x="-130119" y="133240"/>
          <a:ext cx="867466" cy="60722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a</a:t>
          </a:r>
          <a:endParaRPr lang="en-US" sz="1700" kern="1200" dirty="0"/>
        </a:p>
      </dsp:txBody>
      <dsp:txXfrm rot="-5400000">
        <a:off x="1" y="306733"/>
        <a:ext cx="607226" cy="260240"/>
      </dsp:txXfrm>
    </dsp:sp>
    <dsp:sp modelId="{4CD91BCE-51F7-487B-A744-690DD4B10EE3}">
      <dsp:nvSpPr>
        <dsp:cNvPr id="0" name=""/>
        <dsp:cNvSpPr/>
      </dsp:nvSpPr>
      <dsp:spPr>
        <a:xfrm rot="5400000">
          <a:off x="4554781" y="-3944434"/>
          <a:ext cx="563853" cy="845896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Intereses privados de las élites regionales, que no se </a:t>
          </a:r>
          <a:r>
            <a:rPr lang="es-ES_tradnl" sz="1000" kern="1200" dirty="0" smtClean="0">
              <a:latin typeface="Verdana" pitchFamily="34" charset="0"/>
              <a:ea typeface="Verdana" pitchFamily="34" charset="0"/>
              <a:cs typeface="Verdana" pitchFamily="34" charset="0"/>
            </a:rPr>
            <a:t>construyeron </a:t>
          </a:r>
          <a:r>
            <a:rPr lang="es-ES_tradnl" sz="1000" kern="1200" dirty="0" smtClean="0">
              <a:latin typeface="Verdana" pitchFamily="34" charset="0"/>
              <a:ea typeface="Verdana" pitchFamily="34" charset="0"/>
              <a:cs typeface="Verdana" pitchFamily="34" charset="0"/>
            </a:rPr>
            <a:t>sobre la base de un proyecto de nación ni del bien común.</a:t>
          </a:r>
          <a:endParaRPr lang="en-US" sz="1000" kern="1200" dirty="0"/>
        </a:p>
      </dsp:txBody>
      <dsp:txXfrm rot="-5400000">
        <a:off x="607227" y="30645"/>
        <a:ext cx="8431438" cy="508803"/>
      </dsp:txXfrm>
    </dsp:sp>
    <dsp:sp modelId="{01441C70-D2C2-421E-85AA-997904F19FBD}">
      <dsp:nvSpPr>
        <dsp:cNvPr id="0" name=""/>
        <dsp:cNvSpPr/>
      </dsp:nvSpPr>
      <dsp:spPr>
        <a:xfrm rot="5400000">
          <a:off x="-130119" y="902228"/>
          <a:ext cx="867466" cy="60722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b</a:t>
          </a:r>
          <a:endParaRPr lang="en-US" sz="1700" kern="1200" dirty="0"/>
        </a:p>
      </dsp:txBody>
      <dsp:txXfrm rot="-5400000">
        <a:off x="1" y="1075721"/>
        <a:ext cx="607226" cy="260240"/>
      </dsp:txXfrm>
    </dsp:sp>
    <dsp:sp modelId="{1C6545E2-BE8B-4013-AF88-91BC211F2A63}">
      <dsp:nvSpPr>
        <dsp:cNvPr id="0" name=""/>
        <dsp:cNvSpPr/>
      </dsp:nvSpPr>
      <dsp:spPr>
        <a:xfrm rot="5400000">
          <a:off x="4554781" y="-3175446"/>
          <a:ext cx="563853" cy="8458963"/>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Los partidos políticos desde sus comienzos se entendieron como simples instrumentos de representación, que funcionan como máquinas electorales y mecanismos de distribución de prebendas públicas, sin ningún control o deber de rendición de cuentas frente a los electores.</a:t>
          </a:r>
          <a:endParaRPr lang="en-US" sz="1000" kern="1200" dirty="0"/>
        </a:p>
      </dsp:txBody>
      <dsp:txXfrm rot="-5400000">
        <a:off x="607227" y="799633"/>
        <a:ext cx="8431438" cy="508803"/>
      </dsp:txXfrm>
    </dsp:sp>
    <dsp:sp modelId="{8C124790-3933-44D6-B1BC-9906F770A81A}">
      <dsp:nvSpPr>
        <dsp:cNvPr id="0" name=""/>
        <dsp:cNvSpPr/>
      </dsp:nvSpPr>
      <dsp:spPr>
        <a:xfrm rot="5400000">
          <a:off x="-130119" y="1671217"/>
          <a:ext cx="867466" cy="607226"/>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c</a:t>
          </a:r>
          <a:endParaRPr lang="en-US" sz="1700" kern="1200" dirty="0"/>
        </a:p>
      </dsp:txBody>
      <dsp:txXfrm rot="-5400000">
        <a:off x="1" y="1844710"/>
        <a:ext cx="607226" cy="260240"/>
      </dsp:txXfrm>
    </dsp:sp>
    <dsp:sp modelId="{1D72B89F-D9A0-4AC5-ADAB-474C6B11D0CB}">
      <dsp:nvSpPr>
        <dsp:cNvPr id="0" name=""/>
        <dsp:cNvSpPr/>
      </dsp:nvSpPr>
      <dsp:spPr>
        <a:xfrm rot="5400000">
          <a:off x="4554781" y="-2406457"/>
          <a:ext cx="563853" cy="8458963"/>
        </a:xfrm>
        <a:prstGeom prst="round2SameRect">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La política formal ha derivado en complejas redes de poder regional de carácter elitista y nepotista, que se articulan a través de formas de clientelismo ciudadano muy eficientes.</a:t>
          </a:r>
          <a:endParaRPr lang="en-US" sz="1000" kern="1200" dirty="0"/>
        </a:p>
      </dsp:txBody>
      <dsp:txXfrm rot="-5400000">
        <a:off x="607227" y="1568622"/>
        <a:ext cx="8431438" cy="508803"/>
      </dsp:txXfrm>
    </dsp:sp>
    <dsp:sp modelId="{763CCC3E-AEC8-4120-B604-2F72BD7F3AB1}">
      <dsp:nvSpPr>
        <dsp:cNvPr id="0" name=""/>
        <dsp:cNvSpPr/>
      </dsp:nvSpPr>
      <dsp:spPr>
        <a:xfrm rot="5400000">
          <a:off x="-130119" y="2440205"/>
          <a:ext cx="867466" cy="607226"/>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d</a:t>
          </a:r>
          <a:endParaRPr lang="en-US" sz="1700" kern="1200" dirty="0"/>
        </a:p>
      </dsp:txBody>
      <dsp:txXfrm rot="-5400000">
        <a:off x="1" y="2613698"/>
        <a:ext cx="607226" cy="260240"/>
      </dsp:txXfrm>
    </dsp:sp>
    <dsp:sp modelId="{A9D15B3A-30DC-41A5-8656-7D75F56E4FAD}">
      <dsp:nvSpPr>
        <dsp:cNvPr id="0" name=""/>
        <dsp:cNvSpPr/>
      </dsp:nvSpPr>
      <dsp:spPr>
        <a:xfrm rot="5400000">
          <a:off x="4554781" y="-1637469"/>
          <a:ext cx="563853" cy="845896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El carácter elitista de la política ha excluido, a lo largo de doscientos años de historia, la emergencia de expresiones políticas alternativas al bipartidismo. En la actualidad se tienen las mismas ideologías y prácticas de </a:t>
          </a:r>
          <a:r>
            <a:rPr lang="es-ES_tradnl" sz="1000" kern="1200" dirty="0" smtClean="0">
              <a:latin typeface="Verdana" pitchFamily="34" charset="0"/>
              <a:ea typeface="Verdana" pitchFamily="34" charset="0"/>
              <a:cs typeface="Verdana" pitchFamily="34" charset="0"/>
            </a:rPr>
            <a:t>los partidos tradicionales</a:t>
          </a:r>
          <a:r>
            <a:rPr lang="es-ES_tradnl" sz="1000" kern="1200" dirty="0" smtClean="0">
              <a:latin typeface="Verdana" pitchFamily="34" charset="0"/>
              <a:ea typeface="Verdana" pitchFamily="34" charset="0"/>
              <a:cs typeface="Verdana" pitchFamily="34" charset="0"/>
            </a:rPr>
            <a:t>. Las estrategias usadas han sido la violencia política, el fraude electoral, la cooptación política y la eliminación física de los opositores.</a:t>
          </a:r>
          <a:endParaRPr lang="en-US" sz="1000" kern="1200" dirty="0"/>
        </a:p>
      </dsp:txBody>
      <dsp:txXfrm rot="-5400000">
        <a:off x="607227" y="2337610"/>
        <a:ext cx="8431438" cy="508803"/>
      </dsp:txXfrm>
    </dsp:sp>
    <dsp:sp modelId="{1C2771F7-CE63-4D0C-80EE-E1B361DD2A30}">
      <dsp:nvSpPr>
        <dsp:cNvPr id="0" name=""/>
        <dsp:cNvSpPr/>
      </dsp:nvSpPr>
      <dsp:spPr>
        <a:xfrm rot="5400000">
          <a:off x="-130119" y="3209193"/>
          <a:ext cx="867466" cy="6072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e</a:t>
          </a:r>
          <a:endParaRPr lang="en-US" sz="1700" kern="1200" dirty="0"/>
        </a:p>
      </dsp:txBody>
      <dsp:txXfrm rot="-5400000">
        <a:off x="1" y="3382686"/>
        <a:ext cx="607226" cy="260240"/>
      </dsp:txXfrm>
    </dsp:sp>
    <dsp:sp modelId="{22ACF5EB-CDB0-49BC-B7C9-47E57EF164BE}">
      <dsp:nvSpPr>
        <dsp:cNvPr id="0" name=""/>
        <dsp:cNvSpPr/>
      </dsp:nvSpPr>
      <dsp:spPr>
        <a:xfrm rot="5400000">
          <a:off x="4554781" y="-868481"/>
          <a:ext cx="563853" cy="845896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ES_tradnl" sz="1000" kern="1200" dirty="0" smtClean="0">
              <a:latin typeface="Verdana" pitchFamily="34" charset="0"/>
              <a:ea typeface="Verdana" pitchFamily="34" charset="0"/>
              <a:cs typeface="Verdana" pitchFamily="34" charset="0"/>
            </a:rPr>
            <a:t>La oposición política ha sido negada por el sistema político </a:t>
          </a:r>
          <a:r>
            <a:rPr lang="es-ES_tradnl" sz="1000" kern="1200" dirty="0" smtClean="0">
              <a:latin typeface="Verdana" pitchFamily="34" charset="0"/>
              <a:ea typeface="Verdana" pitchFamily="34" charset="0"/>
              <a:cs typeface="Verdana" pitchFamily="34" charset="0"/>
            </a:rPr>
            <a:t>bipartidista excluyente, </a:t>
          </a:r>
          <a:r>
            <a:rPr lang="es-ES_tradnl" sz="1000" kern="1200" dirty="0" smtClean="0">
              <a:latin typeface="Verdana" pitchFamily="34" charset="0"/>
              <a:ea typeface="Verdana" pitchFamily="34" charset="0"/>
              <a:cs typeface="Verdana" pitchFamily="34" charset="0"/>
            </a:rPr>
            <a:t>bien sea a través de la estrategia de la cooptación de las expresiones críticas o disidentes al interior de los partidos o a través de la represión y la violencia política. </a:t>
          </a:r>
          <a:endParaRPr lang="en-US" sz="1000" kern="1200" dirty="0"/>
        </a:p>
      </dsp:txBody>
      <dsp:txXfrm rot="-5400000">
        <a:off x="607227" y="3106598"/>
        <a:ext cx="8431438" cy="508803"/>
      </dsp:txXfrm>
    </dsp:sp>
    <dsp:sp modelId="{1A0C4AC8-FE6A-4FE0-A9E1-ED32C49B3128}">
      <dsp:nvSpPr>
        <dsp:cNvPr id="0" name=""/>
        <dsp:cNvSpPr/>
      </dsp:nvSpPr>
      <dsp:spPr>
        <a:xfrm rot="5400000">
          <a:off x="-130119" y="3978181"/>
          <a:ext cx="867466" cy="60722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CO" sz="1700" kern="1200" dirty="0" smtClean="0"/>
            <a:t>f</a:t>
          </a:r>
          <a:endParaRPr lang="en-US" sz="1700" kern="1200" dirty="0"/>
        </a:p>
      </dsp:txBody>
      <dsp:txXfrm rot="-5400000">
        <a:off x="1" y="4151674"/>
        <a:ext cx="607226" cy="260240"/>
      </dsp:txXfrm>
    </dsp:sp>
    <dsp:sp modelId="{6209EBAA-F787-489D-A2C3-711E0E4ED03F}">
      <dsp:nvSpPr>
        <dsp:cNvPr id="0" name=""/>
        <dsp:cNvSpPr/>
      </dsp:nvSpPr>
      <dsp:spPr>
        <a:xfrm rot="5400000">
          <a:off x="4554781" y="-99493"/>
          <a:ext cx="563853" cy="845896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s-CO" sz="1000" kern="1200" dirty="0" smtClean="0">
              <a:latin typeface="Verdana" pitchFamily="34" charset="0"/>
              <a:ea typeface="Verdana" pitchFamily="34" charset="0"/>
              <a:cs typeface="Verdana" pitchFamily="34" charset="0"/>
            </a:rPr>
            <a:t>El carácter autoritario del sistema político, sería una de las causas de la confrontación armada del último medio siglo. </a:t>
          </a:r>
          <a:r>
            <a:rPr lang="es-ES_tradnl" sz="1000" kern="1200" dirty="0" smtClean="0">
              <a:latin typeface="Verdana" pitchFamily="34" charset="0"/>
              <a:ea typeface="Verdana" pitchFamily="34" charset="0"/>
              <a:cs typeface="Verdana" pitchFamily="34" charset="0"/>
            </a:rPr>
            <a:t>La violencia política ha mediado el juego político en el país, al ser usada como una estrategia de poder para enfrentar al opositor político, y para ejercer control sobre la sociedad. </a:t>
          </a:r>
          <a:endParaRPr lang="en-US" sz="1000" kern="1200" dirty="0"/>
        </a:p>
      </dsp:txBody>
      <dsp:txXfrm rot="-5400000">
        <a:off x="607227" y="3875586"/>
        <a:ext cx="8431438" cy="508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B1A1E-12AF-4E40-B610-0AC60DB6AD7A}">
      <dsp:nvSpPr>
        <dsp:cNvPr id="0" name=""/>
        <dsp:cNvSpPr/>
      </dsp:nvSpPr>
      <dsp:spPr>
        <a:xfrm>
          <a:off x="0" y="222562"/>
          <a:ext cx="8345243"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8EA09D-455D-4377-8CB1-A2F965DF7520}">
      <dsp:nvSpPr>
        <dsp:cNvPr id="0" name=""/>
        <dsp:cNvSpPr/>
      </dsp:nvSpPr>
      <dsp:spPr>
        <a:xfrm>
          <a:off x="390690" y="37279"/>
          <a:ext cx="584167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“Derechos y garantías para el ejercicio de la oposición política en general, y particular para los nuevos movimientos que surjan luego de la firma del acuerdo final”.</a:t>
          </a:r>
          <a:endParaRPr lang="en-US" sz="800" b="0" kern="1200" dirty="0">
            <a:latin typeface="Verdana" pitchFamily="34" charset="0"/>
            <a:ea typeface="Verdana" pitchFamily="34" charset="0"/>
            <a:cs typeface="Verdana" pitchFamily="34" charset="0"/>
          </a:endParaRPr>
        </a:p>
      </dsp:txBody>
      <dsp:txXfrm>
        <a:off x="409424" y="56013"/>
        <a:ext cx="5804202" cy="346292"/>
      </dsp:txXfrm>
    </dsp:sp>
    <dsp:sp modelId="{F5683D4E-B119-43C7-B091-4B89F8E58687}">
      <dsp:nvSpPr>
        <dsp:cNvPr id="0" name=""/>
        <dsp:cNvSpPr/>
      </dsp:nvSpPr>
      <dsp:spPr>
        <a:xfrm>
          <a:off x="0" y="812242"/>
          <a:ext cx="8345243"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AE867A-7783-4378-829E-FC0BEDA4D3A7}">
      <dsp:nvSpPr>
        <dsp:cNvPr id="0" name=""/>
        <dsp:cNvSpPr/>
      </dsp:nvSpPr>
      <dsp:spPr>
        <a:xfrm>
          <a:off x="417262" y="620363"/>
          <a:ext cx="584167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“Creación de un Sistema Integral de Seguridad para el ejercicio de la política, con especial cuidado de líderes y lideresas de organizaciones y movimientos sociales y defensores de los derechos humanos”.</a:t>
          </a:r>
          <a:endParaRPr lang="en-US" sz="800" b="0" kern="1200" dirty="0">
            <a:latin typeface="Verdana" pitchFamily="34" charset="0"/>
            <a:ea typeface="Verdana" pitchFamily="34" charset="0"/>
            <a:cs typeface="Verdana" pitchFamily="34" charset="0"/>
          </a:endParaRPr>
        </a:p>
      </dsp:txBody>
      <dsp:txXfrm>
        <a:off x="435996" y="639097"/>
        <a:ext cx="5804202" cy="346292"/>
      </dsp:txXfrm>
    </dsp:sp>
    <dsp:sp modelId="{0A0C7309-F478-4F07-B3A2-07540C36C92E}">
      <dsp:nvSpPr>
        <dsp:cNvPr id="0" name=""/>
        <dsp:cNvSpPr/>
      </dsp:nvSpPr>
      <dsp:spPr>
        <a:xfrm>
          <a:off x="0" y="1401923"/>
          <a:ext cx="8345243" cy="327600"/>
        </a:xfrm>
        <a:prstGeom prst="rect">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sp>
    <dsp:sp modelId="{F1830211-C337-4A96-93FD-3521D5090F59}">
      <dsp:nvSpPr>
        <dsp:cNvPr id="0" name=""/>
        <dsp:cNvSpPr/>
      </dsp:nvSpPr>
      <dsp:spPr>
        <a:xfrm>
          <a:off x="417262" y="1210043"/>
          <a:ext cx="5841670" cy="3837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“Promoción </a:t>
          </a:r>
          <a:r>
            <a:rPr lang="es-CO" sz="800" b="0" kern="1200" dirty="0" smtClean="0">
              <a:effectLst/>
              <a:latin typeface="Verdana" pitchFamily="34" charset="0"/>
              <a:ea typeface="Verdana" pitchFamily="34" charset="0"/>
              <a:cs typeface="Verdana" pitchFamily="34" charset="0"/>
            </a:rPr>
            <a:t>de mecanismos democráticos de participación ciudadana en los diferentes niveles territoriales que permitan a las comunidades decidir (construcción desde abajo) sobre asuntos de interés público y comunitario”.</a:t>
          </a:r>
          <a:endParaRPr lang="en-US" sz="800" b="0" kern="1200" dirty="0">
            <a:latin typeface="Verdana" pitchFamily="34" charset="0"/>
            <a:ea typeface="Verdana" pitchFamily="34" charset="0"/>
            <a:cs typeface="Verdana" pitchFamily="34" charset="0"/>
          </a:endParaRPr>
        </a:p>
      </dsp:txBody>
      <dsp:txXfrm>
        <a:off x="435996" y="1228777"/>
        <a:ext cx="5804202" cy="346292"/>
      </dsp:txXfrm>
    </dsp:sp>
    <dsp:sp modelId="{3151FA88-5878-4769-B493-37F9B711F9B0}">
      <dsp:nvSpPr>
        <dsp:cNvPr id="0" name=""/>
        <dsp:cNvSpPr/>
      </dsp:nvSpPr>
      <dsp:spPr>
        <a:xfrm>
          <a:off x="0" y="1991603"/>
          <a:ext cx="8345243"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58FCE8-BF56-4A81-9BFA-E925BA2635B0}">
      <dsp:nvSpPr>
        <dsp:cNvPr id="0" name=""/>
        <dsp:cNvSpPr/>
      </dsp:nvSpPr>
      <dsp:spPr>
        <a:xfrm>
          <a:off x="417262" y="1799723"/>
          <a:ext cx="5841670"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“Garantías para la movilización y la protesta social y procesos de democratización que conduzcan a la transformación de la cultura política y promuevan la recuperación de la legitimidad de la acción política”.</a:t>
          </a:r>
          <a:endParaRPr lang="en-US" sz="800" b="0" kern="1200" dirty="0">
            <a:solidFill>
              <a:schemeClr val="tx1"/>
            </a:solidFill>
            <a:effectLst/>
            <a:latin typeface="Verdana" pitchFamily="34" charset="0"/>
            <a:ea typeface="Verdana" pitchFamily="34" charset="0"/>
            <a:cs typeface="Verdana" pitchFamily="34" charset="0"/>
          </a:endParaRPr>
        </a:p>
      </dsp:txBody>
      <dsp:txXfrm>
        <a:off x="435996" y="1818457"/>
        <a:ext cx="5804202" cy="346292"/>
      </dsp:txXfrm>
    </dsp:sp>
    <dsp:sp modelId="{4235CDD0-6BA0-4560-B614-985043EBE7CE}">
      <dsp:nvSpPr>
        <dsp:cNvPr id="0" name=""/>
        <dsp:cNvSpPr/>
      </dsp:nvSpPr>
      <dsp:spPr>
        <a:xfrm>
          <a:off x="0" y="2581283"/>
          <a:ext cx="8345243" cy="327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440819-7C33-48BF-B55F-708C2E027C91}">
      <dsp:nvSpPr>
        <dsp:cNvPr id="0" name=""/>
        <dsp:cNvSpPr/>
      </dsp:nvSpPr>
      <dsp:spPr>
        <a:xfrm>
          <a:off x="417262" y="2389403"/>
          <a:ext cx="5841670"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“Reforma del sistema electoral y creación de una misión electoral especial para orientar el rediseño institucional que se requiera”.</a:t>
          </a:r>
          <a:endParaRPr lang="en-US" sz="800" b="0" kern="1200" dirty="0">
            <a:solidFill>
              <a:schemeClr val="tx1"/>
            </a:solidFill>
            <a:effectLst/>
            <a:latin typeface="Verdana" pitchFamily="34" charset="0"/>
            <a:ea typeface="Verdana" pitchFamily="34" charset="0"/>
            <a:cs typeface="Verdana" pitchFamily="34" charset="0"/>
          </a:endParaRPr>
        </a:p>
      </dsp:txBody>
      <dsp:txXfrm>
        <a:off x="435996" y="2408137"/>
        <a:ext cx="5804202" cy="346292"/>
      </dsp:txXfrm>
    </dsp:sp>
    <dsp:sp modelId="{AD880EAA-F53B-400C-8923-01C336D64124}">
      <dsp:nvSpPr>
        <dsp:cNvPr id="0" name=""/>
        <dsp:cNvSpPr/>
      </dsp:nvSpPr>
      <dsp:spPr>
        <a:xfrm>
          <a:off x="0" y="3170963"/>
          <a:ext cx="8345243"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4D7C27-6257-4A00-9F1C-F77FA1E98E4F}">
      <dsp:nvSpPr>
        <dsp:cNvPr id="0" name=""/>
        <dsp:cNvSpPr/>
      </dsp:nvSpPr>
      <dsp:spPr>
        <a:xfrm>
          <a:off x="417262" y="2979083"/>
          <a:ext cx="584167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“Medidas efectivas para promover una mayor participación de todos los sectores, incluyendo la población más vulnerable, en igualdad de condiciones y con garantías de seguridad”.</a:t>
          </a:r>
          <a:endParaRPr lang="en-US" sz="800" b="0" kern="1200" dirty="0">
            <a:solidFill>
              <a:schemeClr val="tx1"/>
            </a:solidFill>
            <a:effectLst/>
            <a:latin typeface="Verdana" pitchFamily="34" charset="0"/>
            <a:ea typeface="Verdana" pitchFamily="34" charset="0"/>
            <a:cs typeface="Verdana" pitchFamily="34" charset="0"/>
          </a:endParaRPr>
        </a:p>
      </dsp:txBody>
      <dsp:txXfrm>
        <a:off x="435996" y="2997817"/>
        <a:ext cx="5804202" cy="346292"/>
      </dsp:txXfrm>
    </dsp:sp>
    <dsp:sp modelId="{9096B8A0-2620-4AF3-B840-98E26276F8A9}">
      <dsp:nvSpPr>
        <dsp:cNvPr id="0" name=""/>
        <dsp:cNvSpPr/>
      </dsp:nvSpPr>
      <dsp:spPr>
        <a:xfrm>
          <a:off x="0" y="3760643"/>
          <a:ext cx="8345243"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80801-9FA4-4F1C-A99A-0E51A2A5FED8}">
      <dsp:nvSpPr>
        <dsp:cNvPr id="0" name=""/>
        <dsp:cNvSpPr/>
      </dsp:nvSpPr>
      <dsp:spPr>
        <a:xfrm>
          <a:off x="417262" y="3568763"/>
          <a:ext cx="584167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801" tIns="0" rIns="220801" bIns="0" numCol="1" spcCol="1270" anchor="ctr" anchorCtr="0">
          <a:noAutofit/>
        </a:bodyPr>
        <a:lstStyle/>
        <a:p>
          <a:pPr lvl="0" algn="just" defTabSz="355600">
            <a:lnSpc>
              <a:spcPct val="90000"/>
            </a:lnSpc>
            <a:spcBef>
              <a:spcPct val="0"/>
            </a:spcBef>
            <a:spcAft>
              <a:spcPct val="35000"/>
            </a:spcAft>
          </a:pPr>
          <a:r>
            <a:rPr lang="es-CO" sz="800" b="0" kern="1200" dirty="0" smtClean="0">
              <a:effectLst/>
              <a:latin typeface="Verdana" pitchFamily="34" charset="0"/>
              <a:ea typeface="Verdana" pitchFamily="34" charset="0"/>
              <a:cs typeface="Verdana" pitchFamily="34" charset="0"/>
            </a:rPr>
            <a:t>“Creación de 16 Circunscripciones Transitorias Especiales de </a:t>
          </a:r>
          <a:r>
            <a:rPr lang="es-CO" sz="800" b="0" kern="1200" dirty="0" smtClean="0">
              <a:effectLst/>
              <a:latin typeface="Verdana" pitchFamily="34" charset="0"/>
              <a:ea typeface="Verdana" pitchFamily="34" charset="0"/>
              <a:cs typeface="Verdana" pitchFamily="34" charset="0"/>
            </a:rPr>
            <a:t>Paz, </a:t>
          </a:r>
          <a:r>
            <a:rPr lang="es-CO" sz="800" b="0" kern="1200" dirty="0" smtClean="0">
              <a:effectLst/>
              <a:latin typeface="Verdana" pitchFamily="34" charset="0"/>
              <a:ea typeface="Verdana" pitchFamily="34" charset="0"/>
              <a:cs typeface="Verdana" pitchFamily="34" charset="0"/>
            </a:rPr>
            <a:t>con el propósito de contribuir a la integración de las zonas más afectadas por el conflicto y generar condiciones que permitan avanzar hacia la configuración de ordenes territoriales más justos. </a:t>
          </a:r>
          <a:endParaRPr lang="en-US" sz="800" b="0" kern="1200" dirty="0">
            <a:solidFill>
              <a:schemeClr val="tx1"/>
            </a:solidFill>
            <a:effectLst/>
            <a:latin typeface="Verdana" pitchFamily="34" charset="0"/>
            <a:ea typeface="Verdana" pitchFamily="34" charset="0"/>
            <a:cs typeface="Verdana" pitchFamily="34" charset="0"/>
          </a:endParaRPr>
        </a:p>
      </dsp:txBody>
      <dsp:txXfrm>
        <a:off x="435996" y="3587497"/>
        <a:ext cx="5804202" cy="3462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D43C1-E6D7-426C-A9A3-C5E186FB1FEC}">
      <dsp:nvSpPr>
        <dsp:cNvPr id="0" name=""/>
        <dsp:cNvSpPr/>
      </dsp:nvSpPr>
      <dsp:spPr>
        <a:xfrm rot="5400000">
          <a:off x="-99162" y="100021"/>
          <a:ext cx="661084" cy="462759"/>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CO" sz="1300" kern="1200" dirty="0" smtClean="0"/>
            <a:t>a</a:t>
          </a:r>
          <a:endParaRPr lang="en-US" sz="1300" kern="1200" dirty="0"/>
        </a:p>
      </dsp:txBody>
      <dsp:txXfrm rot="-5400000">
        <a:off x="1" y="232239"/>
        <a:ext cx="462759" cy="198325"/>
      </dsp:txXfrm>
    </dsp:sp>
    <dsp:sp modelId="{AE1575A6-702F-46A3-B43D-94B7016CE13D}">
      <dsp:nvSpPr>
        <dsp:cNvPr id="0" name=""/>
        <dsp:cNvSpPr/>
      </dsp:nvSpPr>
      <dsp:spPr>
        <a:xfrm rot="5400000">
          <a:off x="3010202" y="-2546584"/>
          <a:ext cx="429704" cy="5524591"/>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s-ES_tradnl" sz="800" kern="1200" dirty="0" smtClean="0">
              <a:latin typeface="Verdana" pitchFamily="34" charset="0"/>
              <a:ea typeface="Verdana" pitchFamily="34" charset="0"/>
              <a:cs typeface="Verdana" pitchFamily="34" charset="0"/>
            </a:rPr>
            <a:t>Ser zonas afectadas de manera grave por el conflicto armado y con presencia significativa de víctimas. </a:t>
          </a:r>
          <a:endParaRPr lang="en-US" sz="800" kern="1200" dirty="0">
            <a:latin typeface="Verdana" pitchFamily="34" charset="0"/>
            <a:ea typeface="Verdana" pitchFamily="34" charset="0"/>
            <a:cs typeface="Verdana" pitchFamily="34" charset="0"/>
          </a:endParaRPr>
        </a:p>
      </dsp:txBody>
      <dsp:txXfrm rot="-5400000">
        <a:off x="462759" y="21835"/>
        <a:ext cx="5503615" cy="387752"/>
      </dsp:txXfrm>
    </dsp:sp>
    <dsp:sp modelId="{A89337F8-35A8-410F-A3DF-8A3ED0C42AE8}">
      <dsp:nvSpPr>
        <dsp:cNvPr id="0" name=""/>
        <dsp:cNvSpPr/>
      </dsp:nvSpPr>
      <dsp:spPr>
        <a:xfrm rot="5400000">
          <a:off x="-99162" y="622277"/>
          <a:ext cx="661084" cy="462759"/>
        </a:xfrm>
        <a:prstGeom prst="chevron">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CO" sz="1300" kern="1200" dirty="0" smtClean="0"/>
            <a:t>b</a:t>
          </a:r>
          <a:endParaRPr lang="en-US" sz="1300" kern="1200" dirty="0"/>
        </a:p>
      </dsp:txBody>
      <dsp:txXfrm rot="-5400000">
        <a:off x="1" y="754495"/>
        <a:ext cx="462759" cy="198325"/>
      </dsp:txXfrm>
    </dsp:sp>
    <dsp:sp modelId="{C3C4DBEA-865D-4557-83FA-0D55A591967C}">
      <dsp:nvSpPr>
        <dsp:cNvPr id="0" name=""/>
        <dsp:cNvSpPr/>
      </dsp:nvSpPr>
      <dsp:spPr>
        <a:xfrm rot="5400000">
          <a:off x="3010202" y="-2024328"/>
          <a:ext cx="429704" cy="5524591"/>
        </a:xfrm>
        <a:prstGeom prst="round2Same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endParaRPr lang="en-US" sz="800" kern="1200" dirty="0">
            <a:latin typeface="Verdana" pitchFamily="34" charset="0"/>
            <a:ea typeface="Verdana" pitchFamily="34" charset="0"/>
            <a:cs typeface="Verdana" pitchFamily="34" charset="0"/>
          </a:endParaRPr>
        </a:p>
        <a:p>
          <a:pPr marL="57150" lvl="1" indent="-57150" algn="l" defTabSz="355600">
            <a:lnSpc>
              <a:spcPct val="90000"/>
            </a:lnSpc>
            <a:spcBef>
              <a:spcPct val="0"/>
            </a:spcBef>
            <a:spcAft>
              <a:spcPct val="15000"/>
            </a:spcAft>
            <a:buChar char="••"/>
          </a:pPr>
          <a:r>
            <a:rPr lang="es-ES_tradnl" sz="800" kern="1200" dirty="0" smtClean="0">
              <a:latin typeface="Verdana" pitchFamily="34" charset="0"/>
              <a:ea typeface="Verdana" pitchFamily="34" charset="0"/>
              <a:cs typeface="Verdana" pitchFamily="34" charset="0"/>
            </a:rPr>
            <a:t>Tener altos índices de pobreza.</a:t>
          </a:r>
          <a:endParaRPr lang="es-ES_tradnl" sz="800" kern="1200" dirty="0">
            <a:latin typeface="Verdana" pitchFamily="34" charset="0"/>
            <a:ea typeface="Verdana" pitchFamily="34" charset="0"/>
            <a:cs typeface="Verdana" pitchFamily="34" charset="0"/>
          </a:endParaRPr>
        </a:p>
        <a:p>
          <a:pPr marL="57150" lvl="1" indent="-57150" algn="l" defTabSz="355600">
            <a:lnSpc>
              <a:spcPct val="90000"/>
            </a:lnSpc>
            <a:spcBef>
              <a:spcPct val="0"/>
            </a:spcBef>
            <a:spcAft>
              <a:spcPct val="15000"/>
            </a:spcAft>
            <a:buChar char="••"/>
          </a:pPr>
          <a:endParaRPr lang="es-ES_tradnl" sz="800" kern="1200" dirty="0">
            <a:latin typeface="Verdana" pitchFamily="34" charset="0"/>
            <a:ea typeface="Verdana" pitchFamily="34" charset="0"/>
            <a:cs typeface="Verdana" pitchFamily="34" charset="0"/>
          </a:endParaRPr>
        </a:p>
      </dsp:txBody>
      <dsp:txXfrm rot="-5400000">
        <a:off x="462759" y="544091"/>
        <a:ext cx="5503615" cy="387752"/>
      </dsp:txXfrm>
    </dsp:sp>
    <dsp:sp modelId="{C3C771A0-9149-4D96-960C-74F25EC9BB69}">
      <dsp:nvSpPr>
        <dsp:cNvPr id="0" name=""/>
        <dsp:cNvSpPr/>
      </dsp:nvSpPr>
      <dsp:spPr>
        <a:xfrm rot="5400000">
          <a:off x="-99162" y="1144534"/>
          <a:ext cx="661084" cy="462759"/>
        </a:xfrm>
        <a:prstGeom prst="chevron">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CO" sz="1300" kern="1200" dirty="0" smtClean="0"/>
            <a:t>c</a:t>
          </a:r>
          <a:endParaRPr lang="en-US" sz="1300" kern="1200" dirty="0"/>
        </a:p>
      </dsp:txBody>
      <dsp:txXfrm rot="-5400000">
        <a:off x="1" y="1276752"/>
        <a:ext cx="462759" cy="198325"/>
      </dsp:txXfrm>
    </dsp:sp>
    <dsp:sp modelId="{34547403-1B19-47A8-BF71-886AC8A54B40}">
      <dsp:nvSpPr>
        <dsp:cNvPr id="0" name=""/>
        <dsp:cNvSpPr/>
      </dsp:nvSpPr>
      <dsp:spPr>
        <a:xfrm rot="5400000">
          <a:off x="3010202" y="-1502071"/>
          <a:ext cx="429704" cy="5524591"/>
        </a:xfrm>
        <a:prstGeom prst="round2Same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s-ES_tradnl" sz="800" kern="1200" dirty="0" smtClean="0">
              <a:latin typeface="Verdana" pitchFamily="34" charset="0"/>
              <a:ea typeface="Verdana" pitchFamily="34" charset="0"/>
              <a:cs typeface="Verdana" pitchFamily="34" charset="0"/>
            </a:rPr>
            <a:t>Tener débil presencia institucional por parte del Estado.</a:t>
          </a:r>
          <a:endParaRPr lang="en-US" sz="800" kern="1200" dirty="0">
            <a:latin typeface="Verdana" pitchFamily="34" charset="0"/>
            <a:ea typeface="Verdana" pitchFamily="34" charset="0"/>
            <a:cs typeface="Verdana" pitchFamily="34" charset="0"/>
          </a:endParaRPr>
        </a:p>
      </dsp:txBody>
      <dsp:txXfrm rot="-5400000">
        <a:off x="462759" y="1066348"/>
        <a:ext cx="5503615" cy="387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A3EA7-C481-46FC-9CEC-BCC7B411CF16}">
      <dsp:nvSpPr>
        <dsp:cNvPr id="0" name=""/>
        <dsp:cNvSpPr/>
      </dsp:nvSpPr>
      <dsp:spPr>
        <a:xfrm>
          <a:off x="266171" y="0"/>
          <a:ext cx="6916207" cy="2766483"/>
        </a:xfrm>
        <a:prstGeom prst="leftRightRibbon">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A36B2-6CE7-4A35-B138-40882821BCDE}">
      <dsp:nvSpPr>
        <dsp:cNvPr id="0" name=""/>
        <dsp:cNvSpPr/>
      </dsp:nvSpPr>
      <dsp:spPr>
        <a:xfrm>
          <a:off x="1096116" y="484134"/>
          <a:ext cx="2282348" cy="13555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2672" rIns="0" bIns="457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El</a:t>
          </a:r>
          <a:r>
            <a:rPr lang="es-CO" sz="1200" b="1" kern="1200" dirty="0" smtClean="0">
              <a:latin typeface="Verdana" pitchFamily="34" charset="0"/>
              <a:ea typeface="Verdana" pitchFamily="34" charset="0"/>
              <a:cs typeface="Verdana" pitchFamily="34" charset="0"/>
            </a:rPr>
            <a:t> decreto 2691 de 23 </a:t>
          </a:r>
          <a:r>
            <a:rPr lang="es-CO" sz="1200" kern="1200" dirty="0" smtClean="0">
              <a:latin typeface="Verdana" pitchFamily="34" charset="0"/>
              <a:ea typeface="Verdana" pitchFamily="34" charset="0"/>
              <a:cs typeface="Verdana" pitchFamily="34" charset="0"/>
            </a:rPr>
            <a:t>de diciembre de 2014, </a:t>
          </a:r>
          <a:r>
            <a:rPr lang="es-CO" sz="1200" b="1" kern="1200" dirty="0" smtClean="0">
              <a:latin typeface="Verdana" pitchFamily="34" charset="0"/>
              <a:ea typeface="Verdana" pitchFamily="34" charset="0"/>
              <a:cs typeface="Verdana" pitchFamily="34" charset="0"/>
            </a:rPr>
            <a:t>que dejaba sin facultades a los gobiernos locales </a:t>
          </a:r>
          <a:r>
            <a:rPr lang="es-CO" sz="1200" kern="1200" dirty="0" smtClean="0">
              <a:latin typeface="Verdana" pitchFamily="34" charset="0"/>
              <a:ea typeface="Verdana" pitchFamily="34" charset="0"/>
              <a:cs typeface="Verdana" pitchFamily="34" charset="0"/>
            </a:rPr>
            <a:t>(alcaldías y concejos municipales) para decidir sobre el territorio de sus municipios. </a:t>
          </a:r>
          <a:endParaRPr lang="en-US" sz="1200" kern="1200" dirty="0"/>
        </a:p>
      </dsp:txBody>
      <dsp:txXfrm>
        <a:off x="1096116" y="484134"/>
        <a:ext cx="2282348" cy="1355576"/>
      </dsp:txXfrm>
    </dsp:sp>
    <dsp:sp modelId="{389FDE46-A7B6-44B5-8B35-84A471716FA9}">
      <dsp:nvSpPr>
        <dsp:cNvPr id="0" name=""/>
        <dsp:cNvSpPr/>
      </dsp:nvSpPr>
      <dsp:spPr>
        <a:xfrm>
          <a:off x="3724275" y="926771"/>
          <a:ext cx="2697320" cy="13555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2672" rIns="0" bIns="45720" numCol="1" spcCol="1270" anchor="ctr" anchorCtr="0">
          <a:noAutofit/>
        </a:bodyPr>
        <a:lstStyle/>
        <a:p>
          <a:pPr lvl="0" algn="ctr" defTabSz="533400">
            <a:lnSpc>
              <a:spcPct val="90000"/>
            </a:lnSpc>
            <a:spcBef>
              <a:spcPct val="0"/>
            </a:spcBef>
            <a:spcAft>
              <a:spcPct val="35000"/>
            </a:spcAft>
          </a:pPr>
          <a:r>
            <a:rPr lang="es-CO" sz="1200" kern="1200" dirty="0" smtClean="0">
              <a:latin typeface="Verdana" pitchFamily="34" charset="0"/>
              <a:ea typeface="Verdana" pitchFamily="34" charset="0"/>
              <a:cs typeface="Verdana" pitchFamily="34" charset="0"/>
            </a:rPr>
            <a:t>La </a:t>
          </a:r>
          <a:r>
            <a:rPr lang="es-CO" sz="1200" b="1" kern="1200" dirty="0" smtClean="0">
              <a:latin typeface="Verdana" pitchFamily="34" charset="0"/>
              <a:ea typeface="Verdana" pitchFamily="34" charset="0"/>
              <a:cs typeface="Verdana" pitchFamily="34" charset="0"/>
            </a:rPr>
            <a:t>ley 1776 de 2016</a:t>
          </a:r>
          <a:r>
            <a:rPr lang="es-CO" sz="1200" kern="1200" dirty="0" smtClean="0">
              <a:latin typeface="Verdana" pitchFamily="34" charset="0"/>
              <a:ea typeface="Verdana" pitchFamily="34" charset="0"/>
              <a:cs typeface="Verdana" pitchFamily="34" charset="0"/>
            </a:rPr>
            <a:t>, en donde se acuerda la transformación del campo a través de las </a:t>
          </a:r>
          <a:r>
            <a:rPr lang="es-CO" sz="1200" i="1" kern="1200" dirty="0" smtClean="0">
              <a:latin typeface="Verdana" pitchFamily="34" charset="0"/>
              <a:ea typeface="Verdana" pitchFamily="34" charset="0"/>
              <a:cs typeface="Verdana" pitchFamily="34" charset="0"/>
            </a:rPr>
            <a:t>zonas de interés de desarrollo rural, económico y social</a:t>
          </a:r>
          <a:r>
            <a:rPr lang="es-CO" sz="1200" kern="1200" dirty="0" smtClean="0">
              <a:latin typeface="Verdana" pitchFamily="34" charset="0"/>
              <a:ea typeface="Verdana" pitchFamily="34" charset="0"/>
              <a:cs typeface="Verdana" pitchFamily="34" charset="0"/>
            </a:rPr>
            <a:t> (Zidres) que </a:t>
          </a:r>
          <a:r>
            <a:rPr lang="es-CO" sz="1200" b="1" kern="1200" dirty="0" smtClean="0">
              <a:latin typeface="Verdana" pitchFamily="34" charset="0"/>
              <a:ea typeface="Verdana" pitchFamily="34" charset="0"/>
              <a:cs typeface="Verdana" pitchFamily="34" charset="0"/>
            </a:rPr>
            <a:t>beneficia a los grandes inversionistas del campo</a:t>
          </a:r>
          <a:r>
            <a:rPr lang="es-CO" sz="1200" kern="1200" dirty="0" smtClean="0">
              <a:latin typeface="Verdana" pitchFamily="34" charset="0"/>
              <a:ea typeface="Verdana" pitchFamily="34" charset="0"/>
              <a:cs typeface="Verdana" pitchFamily="34" charset="0"/>
            </a:rPr>
            <a:t>. </a:t>
          </a:r>
          <a:endParaRPr lang="en-US" sz="1200" kern="1200" dirty="0"/>
        </a:p>
      </dsp:txBody>
      <dsp:txXfrm>
        <a:off x="3724275" y="926771"/>
        <a:ext cx="2697320" cy="1355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312D8-678A-4D58-9526-04B0FD84445F}">
      <dsp:nvSpPr>
        <dsp:cNvPr id="0" name=""/>
        <dsp:cNvSpPr/>
      </dsp:nvSpPr>
      <dsp:spPr>
        <a:xfrm rot="5400000">
          <a:off x="711993" y="902249"/>
          <a:ext cx="1556867" cy="2590592"/>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F3AA2-F09E-4E78-B096-D88AE65471B9}">
      <dsp:nvSpPr>
        <dsp:cNvPr id="0" name=""/>
        <dsp:cNvSpPr/>
      </dsp:nvSpPr>
      <dsp:spPr>
        <a:xfrm>
          <a:off x="482284" y="1676278"/>
          <a:ext cx="2358026" cy="205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just"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A través del censo se visitaron alrededor de un millón trescientos mil predios en el área rural dispersa (más allá de los cascos urbanos o centros poblados), que representan ciento trece millones de hectáreas y alcanza una cobertura del 98.9% de la superficie rural del país.</a:t>
          </a:r>
          <a:endParaRPr lang="en-US" sz="1000" kern="1200" dirty="0">
            <a:latin typeface="Verdana" pitchFamily="34" charset="0"/>
            <a:ea typeface="Verdana" pitchFamily="34" charset="0"/>
            <a:cs typeface="Verdana" pitchFamily="34" charset="0"/>
          </a:endParaRPr>
        </a:p>
      </dsp:txBody>
      <dsp:txXfrm>
        <a:off x="482284" y="1676278"/>
        <a:ext cx="2358026" cy="2050096"/>
      </dsp:txXfrm>
    </dsp:sp>
    <dsp:sp modelId="{FF3D0EFC-2ED9-447E-A960-62B73E2FB30F}">
      <dsp:nvSpPr>
        <dsp:cNvPr id="0" name=""/>
        <dsp:cNvSpPr/>
      </dsp:nvSpPr>
      <dsp:spPr>
        <a:xfrm>
          <a:off x="2349632" y="711526"/>
          <a:ext cx="441283" cy="441283"/>
        </a:xfrm>
        <a:prstGeom prst="triangle">
          <a:avLst>
            <a:gd name="adj" fmla="val 100000"/>
          </a:avLst>
        </a:prstGeom>
        <a:solidFill>
          <a:schemeClr val="accent3">
            <a:hueOff val="677650"/>
            <a:satOff val="25000"/>
            <a:lumOff val="-3676"/>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FDADA-529A-4697-A410-01ACBB983528}">
      <dsp:nvSpPr>
        <dsp:cNvPr id="0" name=""/>
        <dsp:cNvSpPr/>
      </dsp:nvSpPr>
      <dsp:spPr>
        <a:xfrm rot="5400000">
          <a:off x="3584756" y="193759"/>
          <a:ext cx="1556867" cy="2590592"/>
        </a:xfrm>
        <a:prstGeom prst="corner">
          <a:avLst>
            <a:gd name="adj1" fmla="val 16120"/>
            <a:gd name="adj2" fmla="val 16110"/>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F05A3-8C48-4B58-A90F-BC6803924378}">
      <dsp:nvSpPr>
        <dsp:cNvPr id="0" name=""/>
        <dsp:cNvSpPr/>
      </dsp:nvSpPr>
      <dsp:spPr>
        <a:xfrm>
          <a:off x="3329214" y="967788"/>
          <a:ext cx="2409690" cy="205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just"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Las cifras indican que el 70% de las unidades productivas agropecuarias (predios) tienen menos de 5 hectáreas, o sea, el 5% del total del territorio rural, mientras que el 0.4% de las unidades productivas agropecuarias representan el 46% de la tierra del país, es decir, son predios superiores a quinientas hectáreas, lo que refleja la inequitativa concentración de las tierras en un reducido número de propietarios.</a:t>
          </a:r>
          <a:endParaRPr lang="en-US" sz="1000" kern="1200" dirty="0">
            <a:latin typeface="Verdana" pitchFamily="34" charset="0"/>
            <a:ea typeface="Verdana" pitchFamily="34" charset="0"/>
            <a:cs typeface="Verdana" pitchFamily="34" charset="0"/>
          </a:endParaRPr>
        </a:p>
      </dsp:txBody>
      <dsp:txXfrm>
        <a:off x="3329214" y="967788"/>
        <a:ext cx="2409690" cy="2050096"/>
      </dsp:txXfrm>
    </dsp:sp>
    <dsp:sp modelId="{1A97249B-850B-4D9C-A03E-36B24AD57F41}">
      <dsp:nvSpPr>
        <dsp:cNvPr id="0" name=""/>
        <dsp:cNvSpPr/>
      </dsp:nvSpPr>
      <dsp:spPr>
        <a:xfrm>
          <a:off x="5222394" y="3037"/>
          <a:ext cx="441283" cy="441283"/>
        </a:xfrm>
        <a:prstGeom prst="triangle">
          <a:avLst>
            <a:gd name="adj" fmla="val 100000"/>
          </a:avLst>
        </a:prstGeom>
        <a:solidFill>
          <a:schemeClr val="accent3">
            <a:hueOff val="2032949"/>
            <a:satOff val="75000"/>
            <a:lumOff val="-11029"/>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F0270-E41D-44DB-B4A3-89B4824C011D}">
      <dsp:nvSpPr>
        <dsp:cNvPr id="0" name=""/>
        <dsp:cNvSpPr/>
      </dsp:nvSpPr>
      <dsp:spPr>
        <a:xfrm rot="5400000">
          <a:off x="6457518" y="-514729"/>
          <a:ext cx="1556867" cy="2590592"/>
        </a:xfrm>
        <a:prstGeom prst="corner">
          <a:avLst>
            <a:gd name="adj1" fmla="val 16120"/>
            <a:gd name="adj2" fmla="val 16110"/>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A4CE5-EC92-4BD6-8971-5FEAFB7EA031}">
      <dsp:nvSpPr>
        <dsp:cNvPr id="0" name=""/>
        <dsp:cNvSpPr/>
      </dsp:nvSpPr>
      <dsp:spPr>
        <a:xfrm>
          <a:off x="6210139" y="259299"/>
          <a:ext cx="2340321" cy="205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just" defTabSz="444500">
            <a:lnSpc>
              <a:spcPct val="90000"/>
            </a:lnSpc>
            <a:spcBef>
              <a:spcPct val="0"/>
            </a:spcBef>
            <a:spcAft>
              <a:spcPct val="35000"/>
            </a:spcAft>
          </a:pPr>
          <a:r>
            <a:rPr lang="es-ES_tradnl" sz="1000" kern="1200" dirty="0" smtClean="0">
              <a:latin typeface="Verdana" pitchFamily="34" charset="0"/>
              <a:ea typeface="Verdana" pitchFamily="34" charset="0"/>
              <a:cs typeface="Verdana" pitchFamily="34" charset="0"/>
            </a:rPr>
            <a:t>En materia de derechos sociales, el censo indicó que el 20% de los niños y niñas campesinas no asisten a la escuela; que el 11% de la población campesina es analfabeta; y que la pobreza multidimensional afecta al 44.7% del campesinado, cuando el promedio nacional se ubica en el 21%. </a:t>
          </a:r>
          <a:endParaRPr lang="en-US" sz="1000" kern="1200" dirty="0">
            <a:latin typeface="Verdana" pitchFamily="34" charset="0"/>
            <a:ea typeface="Verdana" pitchFamily="34" charset="0"/>
            <a:cs typeface="Verdana" pitchFamily="34" charset="0"/>
          </a:endParaRPr>
        </a:p>
      </dsp:txBody>
      <dsp:txXfrm>
        <a:off x="6210139" y="259299"/>
        <a:ext cx="2340321" cy="2050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9DE7-620F-4822-B133-FCB905DDDE3B}">
      <dsp:nvSpPr>
        <dsp:cNvPr id="0" name=""/>
        <dsp:cNvSpPr/>
      </dsp:nvSpPr>
      <dsp:spPr>
        <a:xfrm>
          <a:off x="1872"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CO" sz="1200" b="1" kern="1200" dirty="0" smtClean="0">
              <a:solidFill>
                <a:schemeClr val="tx1"/>
              </a:solidFill>
              <a:latin typeface="+mj-lt"/>
              <a:ea typeface="Verdana" pitchFamily="34" charset="0"/>
              <a:cs typeface="Verdana" pitchFamily="34" charset="0"/>
            </a:rPr>
            <a:t>Unidad Agrícola Familiar</a:t>
          </a:r>
          <a:endParaRPr lang="es-CO" sz="1200" b="1" kern="1200" dirty="0">
            <a:latin typeface="+mj-lt"/>
          </a:endParaRPr>
        </a:p>
      </dsp:txBody>
      <dsp:txXfrm>
        <a:off x="1872" y="685038"/>
        <a:ext cx="1962765" cy="685038"/>
      </dsp:txXfrm>
    </dsp:sp>
    <dsp:sp modelId="{A585A29E-ABAA-46F5-8D77-A171228991C1}">
      <dsp:nvSpPr>
        <dsp:cNvPr id="0" name=""/>
        <dsp:cNvSpPr/>
      </dsp:nvSpPr>
      <dsp:spPr>
        <a:xfrm>
          <a:off x="698108" y="102755"/>
          <a:ext cx="570294" cy="57029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859213-CECB-4BE0-A3E6-476E2CE7E5A2}">
      <dsp:nvSpPr>
        <dsp:cNvPr id="0" name=""/>
        <dsp:cNvSpPr/>
      </dsp:nvSpPr>
      <dsp:spPr>
        <a:xfrm>
          <a:off x="2023521"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CO" sz="1200" b="1" i="0" kern="1200" dirty="0" smtClean="0">
              <a:solidFill>
                <a:schemeClr val="tx1"/>
              </a:solidFill>
              <a:effectLst/>
              <a:latin typeface="+mn-lt"/>
              <a:ea typeface="+mn-ea"/>
              <a:cs typeface="+mn-cs"/>
            </a:rPr>
            <a:t>Distribución de la propiedad rural en Colombia</a:t>
          </a:r>
          <a:endParaRPr lang="es-CO" sz="1200" kern="1200" dirty="0"/>
        </a:p>
      </dsp:txBody>
      <dsp:txXfrm>
        <a:off x="2023521" y="685038"/>
        <a:ext cx="1962765" cy="685038"/>
      </dsp:txXfrm>
    </dsp:sp>
    <dsp:sp modelId="{1DBC8EF9-E8AD-4F69-B597-FB5AD1CC0633}">
      <dsp:nvSpPr>
        <dsp:cNvPr id="0" name=""/>
        <dsp:cNvSpPr/>
      </dsp:nvSpPr>
      <dsp:spPr>
        <a:xfrm>
          <a:off x="2719757" y="102755"/>
          <a:ext cx="570294" cy="5702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5F586C-8354-4C61-B804-D51B658CF435}">
      <dsp:nvSpPr>
        <dsp:cNvPr id="0" name=""/>
        <dsp:cNvSpPr/>
      </dsp:nvSpPr>
      <dsp:spPr>
        <a:xfrm>
          <a:off x="4045170"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CO" sz="1200" b="1" i="0" kern="1200" dirty="0" smtClean="0">
              <a:solidFill>
                <a:schemeClr val="tx1"/>
              </a:solidFill>
              <a:effectLst/>
              <a:latin typeface="+mn-lt"/>
              <a:ea typeface="+mn-ea"/>
              <a:cs typeface="+mn-cs"/>
            </a:rPr>
            <a:t>Déficit de información</a:t>
          </a:r>
        </a:p>
      </dsp:txBody>
      <dsp:txXfrm>
        <a:off x="4045170" y="685038"/>
        <a:ext cx="1962765" cy="685038"/>
      </dsp:txXfrm>
    </dsp:sp>
    <dsp:sp modelId="{F556A7D9-0282-421A-98E9-969091D782F1}">
      <dsp:nvSpPr>
        <dsp:cNvPr id="0" name=""/>
        <dsp:cNvSpPr/>
      </dsp:nvSpPr>
      <dsp:spPr>
        <a:xfrm>
          <a:off x="4741406" y="102755"/>
          <a:ext cx="570294" cy="570294"/>
        </a:xfrm>
        <a:prstGeom prst="ellipse">
          <a:avLst/>
        </a:prstGeom>
        <a:solidFill>
          <a:schemeClr val="dk2">
            <a:tint val="4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B503A2-92D6-41AD-91CF-A4E1D6F20B56}">
      <dsp:nvSpPr>
        <dsp:cNvPr id="0" name=""/>
        <dsp:cNvSpPr/>
      </dsp:nvSpPr>
      <dsp:spPr>
        <a:xfrm>
          <a:off x="6066819" y="0"/>
          <a:ext cx="1962765" cy="17125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CO" sz="1200" b="1" i="0" kern="1200" dirty="0" smtClean="0">
              <a:solidFill>
                <a:schemeClr val="tx1"/>
              </a:solidFill>
              <a:effectLst/>
              <a:latin typeface="+mn-lt"/>
              <a:ea typeface="+mn-ea"/>
              <a:cs typeface="+mn-cs"/>
            </a:rPr>
            <a:t>Niveles de informalidad en la tenencia de tierras</a:t>
          </a:r>
          <a:endParaRPr lang="es-CO" sz="1200" kern="1200" dirty="0"/>
        </a:p>
      </dsp:txBody>
      <dsp:txXfrm>
        <a:off x="6066819" y="685038"/>
        <a:ext cx="1962765" cy="685038"/>
      </dsp:txXfrm>
    </dsp:sp>
    <dsp:sp modelId="{D78CAEA9-DC25-4342-AA17-AB1EF9BFE02B}">
      <dsp:nvSpPr>
        <dsp:cNvPr id="0" name=""/>
        <dsp:cNvSpPr/>
      </dsp:nvSpPr>
      <dsp:spPr>
        <a:xfrm>
          <a:off x="6763055" y="102755"/>
          <a:ext cx="570294" cy="570294"/>
        </a:xfrm>
        <a:prstGeom prst="ellipse">
          <a:avLst/>
        </a:prstGeom>
        <a:solidFill>
          <a:schemeClr val="dk2">
            <a:tint val="4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CD784-264F-4AD1-A25A-A96B367EADEA}">
      <dsp:nvSpPr>
        <dsp:cNvPr id="0" name=""/>
        <dsp:cNvSpPr/>
      </dsp:nvSpPr>
      <dsp:spPr>
        <a:xfrm>
          <a:off x="321258" y="1370076"/>
          <a:ext cx="7388941" cy="256889"/>
        </a:xfrm>
        <a:prstGeom prst="lef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9DE50-5816-4F1D-BD11-B36ADF398F80}">
      <dsp:nvSpPr>
        <dsp:cNvPr id="0" name=""/>
        <dsp:cNvSpPr/>
      </dsp:nvSpPr>
      <dsp:spPr>
        <a:xfrm>
          <a:off x="5111" y="852599"/>
          <a:ext cx="1845650"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Este mercado se caracteriza por los empleos de baja calidad (cuenta propia, jornaleros, trabajadores familiares sin remuneración), inestabilidad laboral y/o estacionalidad del empleo e ingresos precarios.</a:t>
          </a:r>
          <a:endParaRPr lang="en-US" sz="700" kern="1200" dirty="0">
            <a:latin typeface="Verdana" pitchFamily="34" charset="0"/>
            <a:ea typeface="Verdana" pitchFamily="34" charset="0"/>
            <a:cs typeface="Verdana" pitchFamily="34" charset="0"/>
          </a:endParaRPr>
        </a:p>
      </dsp:txBody>
      <dsp:txXfrm>
        <a:off x="37387" y="884875"/>
        <a:ext cx="1781098" cy="1345187"/>
      </dsp:txXfrm>
    </dsp:sp>
    <dsp:sp modelId="{27B1824A-A07B-461B-B954-8191D3B05DB1}">
      <dsp:nvSpPr>
        <dsp:cNvPr id="0" name=""/>
        <dsp:cNvSpPr/>
      </dsp:nvSpPr>
      <dsp:spPr>
        <a:xfrm>
          <a:off x="5295" y="2230063"/>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CO" sz="1400" b="1" kern="1200" dirty="0" smtClean="0"/>
            <a:t>Empleo</a:t>
          </a:r>
          <a:endParaRPr lang="en-US" sz="1400" kern="1200" dirty="0" smtClean="0"/>
        </a:p>
        <a:p>
          <a:pPr lvl="0" algn="ctr" defTabSz="622300">
            <a:lnSpc>
              <a:spcPct val="90000"/>
            </a:lnSpc>
            <a:spcBef>
              <a:spcPct val="0"/>
            </a:spcBef>
            <a:spcAft>
              <a:spcPct val="35000"/>
            </a:spcAft>
          </a:pPr>
          <a:r>
            <a:rPr lang="es-ES_tradnl" sz="1400" b="1" kern="1200" dirty="0" smtClean="0"/>
            <a:t>rural</a:t>
          </a:r>
          <a:endParaRPr lang="en-US" sz="1400" kern="1200" dirty="0"/>
        </a:p>
      </dsp:txBody>
      <dsp:txXfrm>
        <a:off x="5295" y="2230063"/>
        <a:ext cx="1299494" cy="592309"/>
      </dsp:txXfrm>
    </dsp:sp>
    <dsp:sp modelId="{516D0AFA-B566-4BC8-85C4-65905F3FC34E}">
      <dsp:nvSpPr>
        <dsp:cNvPr id="0" name=""/>
        <dsp:cNvSpPr/>
      </dsp:nvSpPr>
      <dsp:spPr>
        <a:xfrm>
          <a:off x="1356990" y="2324146"/>
          <a:ext cx="645848" cy="64584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479054-D499-4282-BB32-BCA7DF2C52CC}">
      <dsp:nvSpPr>
        <dsp:cNvPr id="0" name=""/>
        <dsp:cNvSpPr/>
      </dsp:nvSpPr>
      <dsp:spPr>
        <a:xfrm>
          <a:off x="2162843" y="852599"/>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“La situación de los empleos rurales, como estacionalidad, y mayor proporción en cuenta propia se traducen en una ruptura del sistema de protección social, especialmente seguridad social, al estar condicionado por el empleo formal” (DNP, 2014, p. 11).</a:t>
          </a:r>
          <a:endParaRPr lang="en-US" sz="700" kern="1200" dirty="0">
            <a:latin typeface="Verdana" pitchFamily="34" charset="0"/>
            <a:ea typeface="Verdana" pitchFamily="34" charset="0"/>
            <a:cs typeface="Verdana" pitchFamily="34" charset="0"/>
          </a:endParaRPr>
        </a:p>
      </dsp:txBody>
      <dsp:txXfrm>
        <a:off x="2195119" y="884875"/>
        <a:ext cx="1780729" cy="1345187"/>
      </dsp:txXfrm>
    </dsp:sp>
    <dsp:sp modelId="{84217FF4-87BD-4A62-937A-7DEC6AD258D5}">
      <dsp:nvSpPr>
        <dsp:cNvPr id="0" name=""/>
        <dsp:cNvSpPr/>
      </dsp:nvSpPr>
      <dsp:spPr>
        <a:xfrm>
          <a:off x="2162843" y="2230063"/>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Seguridad social</a:t>
          </a:r>
          <a:endParaRPr lang="en-US" sz="1400" kern="1200" dirty="0"/>
        </a:p>
      </dsp:txBody>
      <dsp:txXfrm>
        <a:off x="2162843" y="2230063"/>
        <a:ext cx="1299494" cy="592309"/>
      </dsp:txXfrm>
    </dsp:sp>
    <dsp:sp modelId="{39D615A1-B20E-47D6-A9E0-6D1752FF217F}">
      <dsp:nvSpPr>
        <dsp:cNvPr id="0" name=""/>
        <dsp:cNvSpPr/>
      </dsp:nvSpPr>
      <dsp:spPr>
        <a:xfrm>
          <a:off x="3514538" y="2324146"/>
          <a:ext cx="645848" cy="64584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41F891-C743-4616-BD9A-D9E79D6C7DC9}">
      <dsp:nvSpPr>
        <dsp:cNvPr id="0" name=""/>
        <dsp:cNvSpPr/>
      </dsp:nvSpPr>
      <dsp:spPr>
        <a:xfrm>
          <a:off x="4320391" y="852599"/>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22860" rIns="7620" bIns="7620" numCol="1" spcCol="1270" anchor="t" anchorCtr="0">
          <a:noAutofit/>
        </a:bodyPr>
        <a:lstStyle/>
        <a:p>
          <a:pPr marL="57150" lvl="1" indent="-57150" algn="just" defTabSz="266700">
            <a:lnSpc>
              <a:spcPct val="90000"/>
            </a:lnSpc>
            <a:spcBef>
              <a:spcPct val="0"/>
            </a:spcBef>
            <a:spcAft>
              <a:spcPct val="15000"/>
            </a:spcAft>
            <a:buChar char="••"/>
          </a:pPr>
          <a:r>
            <a:rPr lang="es-ES_tradnl" sz="600" kern="1200" dirty="0" smtClean="0">
              <a:latin typeface="Verdana" pitchFamily="34" charset="0"/>
              <a:ea typeface="Verdana" pitchFamily="34" charset="0"/>
              <a:cs typeface="Verdana" pitchFamily="34" charset="0"/>
            </a:rPr>
            <a:t>Más del 90% de la población rural es pobre, sumado a un mercado laboral ineficiente con fuertes restricciones en términos de ingresos, calidad del empleo y bajas capacidades de acumular activos productivos. Se hace necesario que el objetivo de la política social para la zona rural vaya más allá de la superación de pobreza e inclusión social, abordando un universo más ambicioso, casi universal, ligado a un política económica para la generación de ingresos que permita simultáneamente la inclusión productiva de esta población.</a:t>
          </a:r>
          <a:endParaRPr lang="en-US" sz="600" kern="1200" dirty="0">
            <a:latin typeface="Verdana" pitchFamily="34" charset="0"/>
            <a:ea typeface="Verdana" pitchFamily="34" charset="0"/>
            <a:cs typeface="Verdana" pitchFamily="34" charset="0"/>
          </a:endParaRPr>
        </a:p>
      </dsp:txBody>
      <dsp:txXfrm>
        <a:off x="4352667" y="884875"/>
        <a:ext cx="1780729" cy="1345187"/>
      </dsp:txXfrm>
    </dsp:sp>
    <dsp:sp modelId="{96A8A3A2-B1A4-4978-8BD4-5605A340B1C9}">
      <dsp:nvSpPr>
        <dsp:cNvPr id="0" name=""/>
        <dsp:cNvSpPr/>
      </dsp:nvSpPr>
      <dsp:spPr>
        <a:xfrm>
          <a:off x="4320391" y="2230063"/>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Pobreza</a:t>
          </a:r>
          <a:endParaRPr lang="en-US" sz="1400" kern="1200" dirty="0"/>
        </a:p>
      </dsp:txBody>
      <dsp:txXfrm>
        <a:off x="4320391" y="2230063"/>
        <a:ext cx="1299494" cy="592309"/>
      </dsp:txXfrm>
    </dsp:sp>
    <dsp:sp modelId="{8447A937-DD45-4AD0-B50C-9DA81F6C76E2}">
      <dsp:nvSpPr>
        <dsp:cNvPr id="0" name=""/>
        <dsp:cNvSpPr/>
      </dsp:nvSpPr>
      <dsp:spPr>
        <a:xfrm>
          <a:off x="5672086" y="2324146"/>
          <a:ext cx="645848" cy="6458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3507FF-CD02-4C68-9EF8-65B16CB2BF87}">
      <dsp:nvSpPr>
        <dsp:cNvPr id="0" name=""/>
        <dsp:cNvSpPr/>
      </dsp:nvSpPr>
      <dsp:spPr>
        <a:xfrm>
          <a:off x="6477939" y="852599"/>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La problemática rural se da en el acceso y uso de los servicios de salud. Las brechas más amplias se pueden observar en las variables de servicios públicos y vivienda, seguidas por las variables directamente relacionados con la niñez y la juventud (inasistencia escolar, bajo logro educativo, trabajo infantil y rezago escolar). </a:t>
          </a:r>
          <a:endParaRPr lang="en-US" sz="700" kern="1200" dirty="0">
            <a:latin typeface="Verdana" pitchFamily="34" charset="0"/>
            <a:ea typeface="Verdana" pitchFamily="34" charset="0"/>
            <a:cs typeface="Verdana" pitchFamily="34" charset="0"/>
          </a:endParaRPr>
        </a:p>
      </dsp:txBody>
      <dsp:txXfrm>
        <a:off x="6510215" y="884875"/>
        <a:ext cx="1780729" cy="1345187"/>
      </dsp:txXfrm>
    </dsp:sp>
    <dsp:sp modelId="{DC709368-0075-45D7-81C2-D97891ACCE6A}">
      <dsp:nvSpPr>
        <dsp:cNvPr id="0" name=""/>
        <dsp:cNvSpPr/>
      </dsp:nvSpPr>
      <dsp:spPr>
        <a:xfrm>
          <a:off x="6477939" y="2230063"/>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Acceso a servicios de salud</a:t>
          </a:r>
          <a:endParaRPr lang="en-US" sz="1400" kern="1200" dirty="0"/>
        </a:p>
      </dsp:txBody>
      <dsp:txXfrm>
        <a:off x="6477939" y="2230063"/>
        <a:ext cx="1299494" cy="592309"/>
      </dsp:txXfrm>
    </dsp:sp>
    <dsp:sp modelId="{B6D3B14D-D70D-4770-9980-A304321115AA}">
      <dsp:nvSpPr>
        <dsp:cNvPr id="0" name=""/>
        <dsp:cNvSpPr/>
      </dsp:nvSpPr>
      <dsp:spPr>
        <a:xfrm>
          <a:off x="7829633" y="2324146"/>
          <a:ext cx="645848" cy="64584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7000" r="-37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9AF8FD-919D-467F-9660-7925DCC3747B}">
      <dsp:nvSpPr>
        <dsp:cNvPr id="0" name=""/>
        <dsp:cNvSpPr/>
      </dsp:nvSpPr>
      <dsp:spPr>
        <a:xfrm>
          <a:off x="5203" y="3289870"/>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En este sentido, no solo la pobreza es más alta sino que los pobres de la zona rural están en peores condiciones que los pobres de la zona urbana, y están más lejos de superar su condición. </a:t>
          </a:r>
          <a:endParaRPr lang="en-US" sz="700" kern="1200" dirty="0">
            <a:latin typeface="Verdana" pitchFamily="34" charset="0"/>
            <a:ea typeface="Verdana" pitchFamily="34" charset="0"/>
            <a:cs typeface="Verdana" pitchFamily="34" charset="0"/>
          </a:endParaRPr>
        </a:p>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La línea de pobreza extrema basada en el costo de una canasta básica de alimentos refleja indirectamente la crítica situación de inseguridad alimentaria que vive la zona rural. </a:t>
          </a:r>
          <a:endParaRPr lang="en-US" sz="700" kern="1200" dirty="0">
            <a:latin typeface="Verdana" pitchFamily="34" charset="0"/>
            <a:ea typeface="Verdana" pitchFamily="34" charset="0"/>
            <a:cs typeface="Verdana" pitchFamily="34" charset="0"/>
          </a:endParaRPr>
        </a:p>
      </dsp:txBody>
      <dsp:txXfrm>
        <a:off x="37479" y="3322146"/>
        <a:ext cx="1780729" cy="1345187"/>
      </dsp:txXfrm>
    </dsp:sp>
    <dsp:sp modelId="{8E38BDD6-AD0C-45B3-BFC0-EF2F688B8D63}">
      <dsp:nvSpPr>
        <dsp:cNvPr id="0" name=""/>
        <dsp:cNvSpPr/>
      </dsp:nvSpPr>
      <dsp:spPr>
        <a:xfrm>
          <a:off x="5203" y="4667334"/>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Seguridad alimentaria</a:t>
          </a:r>
          <a:endParaRPr lang="en-US" sz="1400" kern="1200" dirty="0"/>
        </a:p>
      </dsp:txBody>
      <dsp:txXfrm>
        <a:off x="5203" y="4667334"/>
        <a:ext cx="1299494" cy="592309"/>
      </dsp:txXfrm>
    </dsp:sp>
    <dsp:sp modelId="{C3421CDF-3EA2-442E-B4E3-7E524678F60D}">
      <dsp:nvSpPr>
        <dsp:cNvPr id="0" name=""/>
        <dsp:cNvSpPr/>
      </dsp:nvSpPr>
      <dsp:spPr>
        <a:xfrm>
          <a:off x="1356897" y="4761417"/>
          <a:ext cx="645848" cy="645848"/>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2000" b="-2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EF3481-8240-4F9D-AE32-1147B8C95622}">
      <dsp:nvSpPr>
        <dsp:cNvPr id="0" name=""/>
        <dsp:cNvSpPr/>
      </dsp:nvSpPr>
      <dsp:spPr>
        <a:xfrm>
          <a:off x="2162751" y="3289870"/>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l"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Variables como: cobertura en zona rural alcanzaba el 60%, material de los pisos el 18%, eliminación de excretas el 27%, es decir que los hogares rurales no cuentan con un sistema adecuado de vivienda.</a:t>
          </a:r>
          <a:endParaRPr lang="en-US" sz="700" kern="1200" dirty="0">
            <a:latin typeface="Verdana" pitchFamily="34" charset="0"/>
            <a:ea typeface="Verdana" pitchFamily="34" charset="0"/>
            <a:cs typeface="Verdana" pitchFamily="34" charset="0"/>
          </a:endParaRPr>
        </a:p>
      </dsp:txBody>
      <dsp:txXfrm>
        <a:off x="2195027" y="3322146"/>
        <a:ext cx="1780729" cy="1345187"/>
      </dsp:txXfrm>
    </dsp:sp>
    <dsp:sp modelId="{B101ED95-5148-40FD-A1E2-3E6B47B90A70}">
      <dsp:nvSpPr>
        <dsp:cNvPr id="0" name=""/>
        <dsp:cNvSpPr/>
      </dsp:nvSpPr>
      <dsp:spPr>
        <a:xfrm>
          <a:off x="2162751" y="4667334"/>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Vivienda y habitabilidad rural</a:t>
          </a:r>
          <a:endParaRPr lang="en-US" sz="1400" kern="1200" dirty="0"/>
        </a:p>
      </dsp:txBody>
      <dsp:txXfrm>
        <a:off x="2162751" y="4667334"/>
        <a:ext cx="1299494" cy="592309"/>
      </dsp:txXfrm>
    </dsp:sp>
    <dsp:sp modelId="{5C9AD572-C75A-49D4-A05A-74C3E8B77A74}">
      <dsp:nvSpPr>
        <dsp:cNvPr id="0" name=""/>
        <dsp:cNvSpPr/>
      </dsp:nvSpPr>
      <dsp:spPr>
        <a:xfrm>
          <a:off x="3514445" y="4761417"/>
          <a:ext cx="645848" cy="645848"/>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t="-4000" b="-4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44CFDD-9D83-4838-BFE0-24E1634C6369}">
      <dsp:nvSpPr>
        <dsp:cNvPr id="0" name=""/>
        <dsp:cNvSpPr/>
      </dsp:nvSpPr>
      <dsp:spPr>
        <a:xfrm>
          <a:off x="4320299" y="3289870"/>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just" defTabSz="311150">
            <a:lnSpc>
              <a:spcPct val="90000"/>
            </a:lnSpc>
            <a:spcBef>
              <a:spcPct val="0"/>
            </a:spcBef>
            <a:spcAft>
              <a:spcPct val="15000"/>
            </a:spcAft>
            <a:buChar char="••"/>
          </a:pPr>
          <a:r>
            <a:rPr lang="es-ES_tradnl" sz="700" kern="1200" dirty="0" smtClean="0">
              <a:latin typeface="Verdana" pitchFamily="34" charset="0"/>
              <a:ea typeface="Verdana" pitchFamily="34" charset="0"/>
              <a:cs typeface="Verdana" pitchFamily="34" charset="0"/>
            </a:rPr>
            <a:t>La baja cobertura en servicios públicos es igualmente crítica no solo por las grandes brechas urbano-rurales, sino por su valor intrínseco como derechos fundamentales; como el acceso al agua potable, variable con la mayor diferencia entre hogares privados urbanos vs hogares privados rurales. Las brechas en acceso a acueducto y alcantarillado son alarmantemente altas y además no parecen haberse cerrado en el tiempo. </a:t>
          </a:r>
          <a:endParaRPr lang="en-US" sz="700" kern="1200" dirty="0">
            <a:latin typeface="Verdana" pitchFamily="34" charset="0"/>
            <a:ea typeface="Verdana" pitchFamily="34" charset="0"/>
            <a:cs typeface="Verdana" pitchFamily="34" charset="0"/>
          </a:endParaRPr>
        </a:p>
      </dsp:txBody>
      <dsp:txXfrm>
        <a:off x="4352575" y="3322146"/>
        <a:ext cx="1780729" cy="1345187"/>
      </dsp:txXfrm>
    </dsp:sp>
    <dsp:sp modelId="{0B590960-BD20-4B12-BB1D-9982105B33DA}">
      <dsp:nvSpPr>
        <dsp:cNvPr id="0" name=""/>
        <dsp:cNvSpPr/>
      </dsp:nvSpPr>
      <dsp:spPr>
        <a:xfrm>
          <a:off x="4320299" y="4667334"/>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Servicios públicos</a:t>
          </a:r>
          <a:endParaRPr lang="en-US" sz="1400" kern="1200" dirty="0"/>
        </a:p>
      </dsp:txBody>
      <dsp:txXfrm>
        <a:off x="4320299" y="4667334"/>
        <a:ext cx="1299494" cy="592309"/>
      </dsp:txXfrm>
    </dsp:sp>
    <dsp:sp modelId="{D7158946-5E78-43E0-98BC-1765B721E788}">
      <dsp:nvSpPr>
        <dsp:cNvPr id="0" name=""/>
        <dsp:cNvSpPr/>
      </dsp:nvSpPr>
      <dsp:spPr>
        <a:xfrm>
          <a:off x="5671993" y="4761417"/>
          <a:ext cx="645848" cy="645848"/>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t="-2000" b="-2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E90F99-A2B2-404B-A7A8-9CEFE6312B77}">
      <dsp:nvSpPr>
        <dsp:cNvPr id="0" name=""/>
        <dsp:cNvSpPr/>
      </dsp:nvSpPr>
      <dsp:spPr>
        <a:xfrm>
          <a:off x="6477847" y="3289870"/>
          <a:ext cx="1845281" cy="13774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26670" rIns="8890" bIns="8890" numCol="1" spcCol="1270" anchor="t" anchorCtr="0">
          <a:noAutofit/>
        </a:bodyPr>
        <a:lstStyle/>
        <a:p>
          <a:pPr marL="57150" lvl="1" indent="-57150" algn="l" defTabSz="311150">
            <a:lnSpc>
              <a:spcPct val="90000"/>
            </a:lnSpc>
            <a:spcBef>
              <a:spcPct val="0"/>
            </a:spcBef>
            <a:spcAft>
              <a:spcPct val="15000"/>
            </a:spcAft>
            <a:buChar char="••"/>
          </a:pPr>
          <a:r>
            <a:rPr lang="es-ES_tradnl" sz="700" kern="1200" dirty="0" smtClean="0">
              <a:latin typeface="Verdana" panose="020B0604030504040204" pitchFamily="34" charset="0"/>
              <a:ea typeface="Verdana" panose="020B0604030504040204" pitchFamily="34" charset="0"/>
              <a:cs typeface="Verdana" panose="020B0604030504040204" pitchFamily="34" charset="0"/>
            </a:rPr>
            <a:t>Las mujeres rurales tienen en promedio menores ingresos, la tasa de participación en el mercado laboral es más baja y dedican un alto porcentaje de su tiempo a las labores del hogar que no son remuneradas. </a:t>
          </a:r>
          <a:endParaRPr lang="en-US" sz="700" kern="1200" dirty="0">
            <a:latin typeface="Verdana" panose="020B0604030504040204" pitchFamily="34" charset="0"/>
            <a:ea typeface="Verdana" panose="020B0604030504040204" pitchFamily="34" charset="0"/>
            <a:cs typeface="Verdana" panose="020B0604030504040204" pitchFamily="34" charset="0"/>
          </a:endParaRPr>
        </a:p>
        <a:p>
          <a:pPr marL="57150" lvl="1" indent="-57150" algn="l" defTabSz="311150">
            <a:lnSpc>
              <a:spcPct val="90000"/>
            </a:lnSpc>
            <a:spcBef>
              <a:spcPct val="0"/>
            </a:spcBef>
            <a:spcAft>
              <a:spcPct val="15000"/>
            </a:spcAft>
            <a:buChar char="••"/>
          </a:pPr>
          <a:r>
            <a:rPr lang="es-CO" sz="700" kern="1200" dirty="0" smtClean="0">
              <a:latin typeface="Verdana" panose="020B0604030504040204" pitchFamily="34" charset="0"/>
              <a:ea typeface="Verdana" panose="020B0604030504040204" pitchFamily="34" charset="0"/>
              <a:cs typeface="Verdana" panose="020B0604030504040204" pitchFamily="34" charset="0"/>
            </a:rPr>
            <a:t>El alto número de embarazos en adolescentes rurales causa una mayor inactividad de las jóvenes y una persistente discriminación social” (DNP, 2014, p. 30).</a:t>
          </a:r>
          <a:endParaRPr lang="en-US" sz="700" kern="1200" dirty="0">
            <a:latin typeface="Verdana" panose="020B0604030504040204" pitchFamily="34" charset="0"/>
            <a:ea typeface="Verdana" panose="020B0604030504040204" pitchFamily="34" charset="0"/>
            <a:cs typeface="Verdana" panose="020B0604030504040204" pitchFamily="34" charset="0"/>
          </a:endParaRPr>
        </a:p>
      </dsp:txBody>
      <dsp:txXfrm>
        <a:off x="6510123" y="3322146"/>
        <a:ext cx="1780729" cy="1345187"/>
      </dsp:txXfrm>
    </dsp:sp>
    <dsp:sp modelId="{4067629B-06EE-438D-97A0-30FCF38C5704}">
      <dsp:nvSpPr>
        <dsp:cNvPr id="0" name=""/>
        <dsp:cNvSpPr/>
      </dsp:nvSpPr>
      <dsp:spPr>
        <a:xfrm>
          <a:off x="6477847" y="4667334"/>
          <a:ext cx="1845281" cy="5923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s-ES_tradnl" sz="1400" b="1" kern="1200" dirty="0" smtClean="0"/>
            <a:t>Mujeres rurales</a:t>
          </a:r>
          <a:endParaRPr lang="en-US" sz="1400" kern="1200" dirty="0"/>
        </a:p>
      </dsp:txBody>
      <dsp:txXfrm>
        <a:off x="6477847" y="4667334"/>
        <a:ext cx="1299494" cy="592309"/>
      </dsp:txXfrm>
    </dsp:sp>
    <dsp:sp modelId="{9A286335-2EF4-49ED-9F0B-AF5D31A27EFC}">
      <dsp:nvSpPr>
        <dsp:cNvPr id="0" name=""/>
        <dsp:cNvSpPr/>
      </dsp:nvSpPr>
      <dsp:spPr>
        <a:xfrm>
          <a:off x="7829541" y="4761417"/>
          <a:ext cx="645848" cy="645848"/>
        </a:xfrm>
        <a:prstGeom prst="ellipse">
          <a:avLst/>
        </a:prstGeom>
        <a:blipFill>
          <a:blip xmlns:r="http://schemas.openxmlformats.org/officeDocument/2006/relationships" r:embed="rId8"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37148-940D-4312-B948-BCF39315D293}">
      <dsp:nvSpPr>
        <dsp:cNvPr id="0" name=""/>
        <dsp:cNvSpPr/>
      </dsp:nvSpPr>
      <dsp:spPr>
        <a:xfrm rot="5400000">
          <a:off x="-74631" y="77067"/>
          <a:ext cx="497545" cy="34828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1</a:t>
          </a:r>
          <a:endParaRPr lang="en-US" sz="800" b="1" kern="1200" dirty="0">
            <a:latin typeface="Verdana" pitchFamily="34" charset="0"/>
            <a:ea typeface="Verdana" pitchFamily="34" charset="0"/>
            <a:cs typeface="Verdana" pitchFamily="34" charset="0"/>
          </a:endParaRPr>
        </a:p>
      </dsp:txBody>
      <dsp:txXfrm rot="-5400000">
        <a:off x="1" y="176576"/>
        <a:ext cx="348282" cy="149263"/>
      </dsp:txXfrm>
    </dsp:sp>
    <dsp:sp modelId="{6EB7A1FA-3600-4896-B368-98EA3EB7105C}">
      <dsp:nvSpPr>
        <dsp:cNvPr id="0" name=""/>
        <dsp:cNvSpPr/>
      </dsp:nvSpPr>
      <dsp:spPr>
        <a:xfrm rot="5400000">
          <a:off x="3428229" y="-3077512"/>
          <a:ext cx="323404" cy="648329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Fondo de tierras.</a:t>
          </a:r>
          <a:endParaRPr lang="en-US" sz="800" b="0" kern="1200" dirty="0">
            <a:latin typeface="Verdana" pitchFamily="34" charset="0"/>
            <a:ea typeface="Verdana" pitchFamily="34" charset="0"/>
            <a:cs typeface="Verdana" pitchFamily="34" charset="0"/>
          </a:endParaRPr>
        </a:p>
      </dsp:txBody>
      <dsp:txXfrm rot="-5400000">
        <a:off x="348282" y="18222"/>
        <a:ext cx="6467512" cy="291830"/>
      </dsp:txXfrm>
    </dsp:sp>
    <dsp:sp modelId="{EFF8A4B5-A2D9-4D50-825D-EDD249EE615C}">
      <dsp:nvSpPr>
        <dsp:cNvPr id="0" name=""/>
        <dsp:cNvSpPr/>
      </dsp:nvSpPr>
      <dsp:spPr>
        <a:xfrm rot="5400000">
          <a:off x="-74631" y="506999"/>
          <a:ext cx="497545" cy="34828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2</a:t>
          </a:r>
          <a:endParaRPr lang="en-US" sz="800" b="1" kern="1200" dirty="0">
            <a:latin typeface="Verdana" pitchFamily="34" charset="0"/>
            <a:ea typeface="Verdana" pitchFamily="34" charset="0"/>
            <a:cs typeface="Verdana" pitchFamily="34" charset="0"/>
          </a:endParaRPr>
        </a:p>
      </dsp:txBody>
      <dsp:txXfrm rot="-5400000">
        <a:off x="1" y="606508"/>
        <a:ext cx="348282" cy="149263"/>
      </dsp:txXfrm>
    </dsp:sp>
    <dsp:sp modelId="{BB37926B-F781-458E-A3AD-77145B431591}">
      <dsp:nvSpPr>
        <dsp:cNvPr id="0" name=""/>
        <dsp:cNvSpPr/>
      </dsp:nvSpPr>
      <dsp:spPr>
        <a:xfrm rot="5400000">
          <a:off x="3428229" y="-2647580"/>
          <a:ext cx="323404" cy="64832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Formación y actualización del catastro e impuesto predial.</a:t>
          </a:r>
          <a:endParaRPr lang="en-US" sz="800" b="0" kern="1200" dirty="0">
            <a:latin typeface="Verdana" pitchFamily="34" charset="0"/>
            <a:ea typeface="Verdana" pitchFamily="34" charset="0"/>
            <a:cs typeface="Verdana" pitchFamily="34" charset="0"/>
          </a:endParaRPr>
        </a:p>
      </dsp:txBody>
      <dsp:txXfrm rot="-5400000">
        <a:off x="348282" y="448154"/>
        <a:ext cx="6467512" cy="291830"/>
      </dsp:txXfrm>
    </dsp:sp>
    <dsp:sp modelId="{D8A450F9-AF5B-4C89-915F-AB4FA1FAFECF}">
      <dsp:nvSpPr>
        <dsp:cNvPr id="0" name=""/>
        <dsp:cNvSpPr/>
      </dsp:nvSpPr>
      <dsp:spPr>
        <a:xfrm rot="5400000">
          <a:off x="-74631" y="936931"/>
          <a:ext cx="497545" cy="34828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3</a:t>
          </a:r>
          <a:endParaRPr lang="en-US" sz="800" b="1" kern="1200" dirty="0">
            <a:latin typeface="Verdana" pitchFamily="34" charset="0"/>
            <a:ea typeface="Verdana" pitchFamily="34" charset="0"/>
            <a:cs typeface="Verdana" pitchFamily="34" charset="0"/>
          </a:endParaRPr>
        </a:p>
      </dsp:txBody>
      <dsp:txXfrm rot="-5400000">
        <a:off x="1" y="1036440"/>
        <a:ext cx="348282" cy="149263"/>
      </dsp:txXfrm>
    </dsp:sp>
    <dsp:sp modelId="{C3498D96-9709-4FC0-9D45-42A107C412D2}">
      <dsp:nvSpPr>
        <dsp:cNvPr id="0" name=""/>
        <dsp:cNvSpPr/>
      </dsp:nvSpPr>
      <dsp:spPr>
        <a:xfrm rot="5400000">
          <a:off x="3428229" y="-2217648"/>
          <a:ext cx="323404" cy="6483299"/>
        </a:xfrm>
        <a:prstGeom prst="round2SameRect">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Programas de Desarrollo con Enfoque Territorial (PDET).</a:t>
          </a:r>
          <a:endParaRPr lang="en-US" sz="800" b="0" kern="1200" dirty="0">
            <a:latin typeface="Verdana" pitchFamily="34" charset="0"/>
            <a:ea typeface="Verdana" pitchFamily="34" charset="0"/>
            <a:cs typeface="Verdana" pitchFamily="34" charset="0"/>
          </a:endParaRPr>
        </a:p>
      </dsp:txBody>
      <dsp:txXfrm rot="-5400000">
        <a:off x="348282" y="878086"/>
        <a:ext cx="6467512" cy="291830"/>
      </dsp:txXfrm>
    </dsp:sp>
    <dsp:sp modelId="{2000B28A-ED7E-4B11-9C27-DB3CFFEA5D5C}">
      <dsp:nvSpPr>
        <dsp:cNvPr id="0" name=""/>
        <dsp:cNvSpPr/>
      </dsp:nvSpPr>
      <dsp:spPr>
        <a:xfrm rot="5400000">
          <a:off x="-74631" y="1366863"/>
          <a:ext cx="497545" cy="34828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4</a:t>
          </a:r>
          <a:endParaRPr lang="en-US" sz="800" b="1" kern="1200" dirty="0">
            <a:latin typeface="Verdana" pitchFamily="34" charset="0"/>
            <a:ea typeface="Verdana" pitchFamily="34" charset="0"/>
            <a:cs typeface="Verdana" pitchFamily="34" charset="0"/>
          </a:endParaRPr>
        </a:p>
      </dsp:txBody>
      <dsp:txXfrm rot="-5400000">
        <a:off x="1" y="1466372"/>
        <a:ext cx="348282" cy="149263"/>
      </dsp:txXfrm>
    </dsp:sp>
    <dsp:sp modelId="{C3AEBCA7-486F-4B89-9E4C-B6AA195915D5}">
      <dsp:nvSpPr>
        <dsp:cNvPr id="0" name=""/>
        <dsp:cNvSpPr/>
      </dsp:nvSpPr>
      <dsp:spPr>
        <a:xfrm rot="5400000">
          <a:off x="3428229" y="-1787716"/>
          <a:ext cx="323404" cy="648329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Un subsidio integral y crédito especial.</a:t>
          </a:r>
          <a:endParaRPr lang="en-US" sz="800" b="0" kern="1200" dirty="0">
            <a:latin typeface="Verdana" pitchFamily="34" charset="0"/>
            <a:ea typeface="Verdana" pitchFamily="34" charset="0"/>
            <a:cs typeface="Verdana" pitchFamily="34" charset="0"/>
          </a:endParaRPr>
        </a:p>
      </dsp:txBody>
      <dsp:txXfrm rot="-5400000">
        <a:off x="348282" y="1308018"/>
        <a:ext cx="6467512" cy="291830"/>
      </dsp:txXfrm>
    </dsp:sp>
    <dsp:sp modelId="{44D9EF99-D82E-4F66-97DD-55E757B88955}">
      <dsp:nvSpPr>
        <dsp:cNvPr id="0" name=""/>
        <dsp:cNvSpPr/>
      </dsp:nvSpPr>
      <dsp:spPr>
        <a:xfrm rot="5400000">
          <a:off x="-74631" y="1796794"/>
          <a:ext cx="497545" cy="348282"/>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5</a:t>
          </a:r>
          <a:endParaRPr lang="en-US" sz="800" b="1" kern="1200" dirty="0">
            <a:latin typeface="Verdana" pitchFamily="34" charset="0"/>
            <a:ea typeface="Verdana" pitchFamily="34" charset="0"/>
            <a:cs typeface="Verdana" pitchFamily="34" charset="0"/>
          </a:endParaRPr>
        </a:p>
      </dsp:txBody>
      <dsp:txXfrm rot="-5400000">
        <a:off x="1" y="1896303"/>
        <a:ext cx="348282" cy="149263"/>
      </dsp:txXfrm>
    </dsp:sp>
    <dsp:sp modelId="{D49117E8-1006-4B67-B7F7-CD48CFFD3697}">
      <dsp:nvSpPr>
        <dsp:cNvPr id="0" name=""/>
        <dsp:cNvSpPr/>
      </dsp:nvSpPr>
      <dsp:spPr>
        <a:xfrm rot="5400000">
          <a:off x="3428229" y="-1357784"/>
          <a:ext cx="323404" cy="648329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Un plan de formalización de la pequeña y mediana propiedad.</a:t>
          </a:r>
          <a:endParaRPr lang="en-US" sz="800" b="0" kern="1200" dirty="0">
            <a:latin typeface="Verdana" pitchFamily="34" charset="0"/>
            <a:ea typeface="Verdana" pitchFamily="34" charset="0"/>
            <a:cs typeface="Verdana" pitchFamily="34" charset="0"/>
          </a:endParaRPr>
        </a:p>
      </dsp:txBody>
      <dsp:txXfrm rot="-5400000">
        <a:off x="348282" y="1737950"/>
        <a:ext cx="6467512" cy="291830"/>
      </dsp:txXfrm>
    </dsp:sp>
    <dsp:sp modelId="{B1D7D1C3-5D81-4E7C-A7E0-5B09A8102176}">
      <dsp:nvSpPr>
        <dsp:cNvPr id="0" name=""/>
        <dsp:cNvSpPr/>
      </dsp:nvSpPr>
      <dsp:spPr>
        <a:xfrm rot="5400000">
          <a:off x="-74631" y="2226726"/>
          <a:ext cx="497545" cy="34828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6</a:t>
          </a:r>
          <a:endParaRPr lang="en-US" sz="800" b="1" kern="1200" dirty="0">
            <a:latin typeface="Verdana" pitchFamily="34" charset="0"/>
            <a:ea typeface="Verdana" pitchFamily="34" charset="0"/>
            <a:cs typeface="Verdana" pitchFamily="34" charset="0"/>
          </a:endParaRPr>
        </a:p>
      </dsp:txBody>
      <dsp:txXfrm rot="-5400000">
        <a:off x="1" y="2326235"/>
        <a:ext cx="348282" cy="149263"/>
      </dsp:txXfrm>
    </dsp:sp>
    <dsp:sp modelId="{A59BD672-4FB6-44E1-803F-2F467F0D88DF}">
      <dsp:nvSpPr>
        <dsp:cNvPr id="0" name=""/>
        <dsp:cNvSpPr/>
      </dsp:nvSpPr>
      <dsp:spPr>
        <a:xfrm rot="5400000">
          <a:off x="3428229" y="-927852"/>
          <a:ext cx="323404" cy="648329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Jurisdicción agraria para la protección de los derechos de propiedad rural.</a:t>
          </a:r>
          <a:endParaRPr lang="en-US" sz="800" b="0" kern="1200" dirty="0">
            <a:latin typeface="Verdana" pitchFamily="34" charset="0"/>
            <a:ea typeface="Verdana" pitchFamily="34" charset="0"/>
            <a:cs typeface="Verdana" pitchFamily="34" charset="0"/>
          </a:endParaRPr>
        </a:p>
      </dsp:txBody>
      <dsp:txXfrm rot="-5400000">
        <a:off x="348282" y="2167882"/>
        <a:ext cx="6467512" cy="291830"/>
      </dsp:txXfrm>
    </dsp:sp>
    <dsp:sp modelId="{E7E7291A-8663-4522-80C8-D34D8937637C}">
      <dsp:nvSpPr>
        <dsp:cNvPr id="0" name=""/>
        <dsp:cNvSpPr/>
      </dsp:nvSpPr>
      <dsp:spPr>
        <a:xfrm rot="5400000">
          <a:off x="-74631" y="2656658"/>
          <a:ext cx="497545" cy="34828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7</a:t>
          </a:r>
          <a:endParaRPr lang="en-US" sz="800" b="1" kern="1200" dirty="0">
            <a:latin typeface="Verdana" pitchFamily="34" charset="0"/>
            <a:ea typeface="Verdana" pitchFamily="34" charset="0"/>
            <a:cs typeface="Verdana" pitchFamily="34" charset="0"/>
          </a:endParaRPr>
        </a:p>
      </dsp:txBody>
      <dsp:txXfrm rot="-5400000">
        <a:off x="1" y="2756167"/>
        <a:ext cx="348282" cy="149263"/>
      </dsp:txXfrm>
    </dsp:sp>
    <dsp:sp modelId="{0B092A3D-5B73-43FC-9796-5FF52C51842E}">
      <dsp:nvSpPr>
        <dsp:cNvPr id="0" name=""/>
        <dsp:cNvSpPr/>
      </dsp:nvSpPr>
      <dsp:spPr>
        <a:xfrm rot="5400000">
          <a:off x="3428229" y="-497920"/>
          <a:ext cx="323404" cy="648329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Una estrategia de seguridad alimentaria y nutricional.</a:t>
          </a:r>
          <a:endParaRPr lang="en-US" sz="800" b="0" kern="1200" dirty="0">
            <a:latin typeface="Verdana" pitchFamily="34" charset="0"/>
            <a:ea typeface="Verdana" pitchFamily="34" charset="0"/>
            <a:cs typeface="Verdana" pitchFamily="34" charset="0"/>
          </a:endParaRPr>
        </a:p>
      </dsp:txBody>
      <dsp:txXfrm rot="-5400000">
        <a:off x="348282" y="2597814"/>
        <a:ext cx="6467512" cy="291830"/>
      </dsp:txXfrm>
    </dsp:sp>
    <dsp:sp modelId="{F57EE413-439A-4947-A0EB-06195473CB61}">
      <dsp:nvSpPr>
        <dsp:cNvPr id="0" name=""/>
        <dsp:cNvSpPr/>
      </dsp:nvSpPr>
      <dsp:spPr>
        <a:xfrm rot="5400000">
          <a:off x="-74631" y="3086590"/>
          <a:ext cx="497545" cy="34828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8</a:t>
          </a:r>
          <a:endParaRPr lang="en-US" sz="800" b="1" kern="1200" dirty="0">
            <a:latin typeface="Verdana" pitchFamily="34" charset="0"/>
            <a:ea typeface="Verdana" pitchFamily="34" charset="0"/>
            <a:cs typeface="Verdana" pitchFamily="34" charset="0"/>
          </a:endParaRPr>
        </a:p>
      </dsp:txBody>
      <dsp:txXfrm rot="-5400000">
        <a:off x="1" y="3186099"/>
        <a:ext cx="348282" cy="149263"/>
      </dsp:txXfrm>
    </dsp:sp>
    <dsp:sp modelId="{DD327E22-3738-48F5-A169-D9AC29506ADE}">
      <dsp:nvSpPr>
        <dsp:cNvPr id="0" name=""/>
        <dsp:cNvSpPr/>
      </dsp:nvSpPr>
      <dsp:spPr>
        <a:xfrm rot="5400000">
          <a:off x="3428229" y="-67988"/>
          <a:ext cx="323404" cy="6483299"/>
        </a:xfrm>
        <a:prstGeom prst="round2SameRect">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Planes de inversión en infraestructura, sociales y de apoyo a la economía rural.</a:t>
          </a:r>
          <a:endParaRPr lang="en-US" sz="800" b="0" kern="1200" dirty="0">
            <a:latin typeface="Verdana" pitchFamily="34" charset="0"/>
            <a:ea typeface="Verdana" pitchFamily="34" charset="0"/>
            <a:cs typeface="Verdana" pitchFamily="34" charset="0"/>
          </a:endParaRPr>
        </a:p>
      </dsp:txBody>
      <dsp:txXfrm rot="-5400000">
        <a:off x="348282" y="3027746"/>
        <a:ext cx="6467512" cy="291830"/>
      </dsp:txXfrm>
    </dsp:sp>
    <dsp:sp modelId="{1CE393F8-16BC-4BB9-8B54-6DB9FE60649C}">
      <dsp:nvSpPr>
        <dsp:cNvPr id="0" name=""/>
        <dsp:cNvSpPr/>
      </dsp:nvSpPr>
      <dsp:spPr>
        <a:xfrm rot="5400000">
          <a:off x="-74631" y="3516522"/>
          <a:ext cx="497545" cy="34828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O" sz="800" b="1" kern="1200" dirty="0" smtClean="0">
              <a:latin typeface="Verdana" pitchFamily="34" charset="0"/>
              <a:ea typeface="Verdana" pitchFamily="34" charset="0"/>
              <a:cs typeface="Verdana" pitchFamily="34" charset="0"/>
            </a:rPr>
            <a:t>9</a:t>
          </a:r>
          <a:endParaRPr lang="en-US" sz="800" b="1" kern="1200" dirty="0">
            <a:latin typeface="Verdana" pitchFamily="34" charset="0"/>
            <a:ea typeface="Verdana" pitchFamily="34" charset="0"/>
            <a:cs typeface="Verdana" pitchFamily="34" charset="0"/>
          </a:endParaRPr>
        </a:p>
      </dsp:txBody>
      <dsp:txXfrm rot="-5400000">
        <a:off x="1" y="3616031"/>
        <a:ext cx="348282" cy="149263"/>
      </dsp:txXfrm>
    </dsp:sp>
    <dsp:sp modelId="{624BA6E7-2C28-42B4-87AA-9C91EE74DD6E}">
      <dsp:nvSpPr>
        <dsp:cNvPr id="0" name=""/>
        <dsp:cNvSpPr/>
      </dsp:nvSpPr>
      <dsp:spPr>
        <a:xfrm rot="5400000">
          <a:off x="3428229" y="361943"/>
          <a:ext cx="323404" cy="648329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rtl="0">
            <a:lnSpc>
              <a:spcPct val="90000"/>
            </a:lnSpc>
            <a:spcBef>
              <a:spcPct val="0"/>
            </a:spcBef>
            <a:spcAft>
              <a:spcPct val="15000"/>
            </a:spcAft>
            <a:buChar char="••"/>
          </a:pPr>
          <a:r>
            <a:rPr lang="es-CO" sz="800" b="0" i="0" u="none" strike="noStrike" kern="1200" baseline="0" dirty="0" smtClean="0">
              <a:latin typeface="Verdana" pitchFamily="34" charset="0"/>
              <a:ea typeface="Verdana" pitchFamily="34" charset="0"/>
              <a:cs typeface="Verdana" pitchFamily="34" charset="0"/>
            </a:rPr>
            <a:t>Protección de áreas de interés ambiental.</a:t>
          </a:r>
          <a:endParaRPr lang="en-US" sz="800" b="0" kern="1200" dirty="0">
            <a:latin typeface="Verdana" pitchFamily="34" charset="0"/>
            <a:ea typeface="Verdana" pitchFamily="34" charset="0"/>
            <a:cs typeface="Verdana" pitchFamily="34" charset="0"/>
          </a:endParaRPr>
        </a:p>
      </dsp:txBody>
      <dsp:txXfrm rot="-5400000">
        <a:off x="348282" y="3457678"/>
        <a:ext cx="6467512" cy="291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E1150-60F2-41FC-954A-0F6D70CFB68F}">
      <dsp:nvSpPr>
        <dsp:cNvPr id="0" name=""/>
        <dsp:cNvSpPr/>
      </dsp:nvSpPr>
      <dsp:spPr>
        <a:xfrm>
          <a:off x="3052593" y="2488734"/>
          <a:ext cx="69464" cy="6946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5CB65-3ED1-4117-A74D-EAF799E91BE6}">
      <dsp:nvSpPr>
        <dsp:cNvPr id="0" name=""/>
        <dsp:cNvSpPr/>
      </dsp:nvSpPr>
      <dsp:spPr>
        <a:xfrm>
          <a:off x="2921653" y="2551767"/>
          <a:ext cx="69464" cy="69464"/>
        </a:xfrm>
        <a:prstGeom prst="ellipse">
          <a:avLst/>
        </a:prstGeom>
        <a:solidFill>
          <a:schemeClr val="accent5">
            <a:hueOff val="-668486"/>
            <a:satOff val="-930"/>
            <a:lumOff val="-357"/>
            <a:alphaOff val="0"/>
          </a:schemeClr>
        </a:solidFill>
        <a:ln w="12700" cap="flat" cmpd="sng" algn="ctr">
          <a:solidFill>
            <a:schemeClr val="accent5">
              <a:hueOff val="-668486"/>
              <a:satOff val="-930"/>
              <a:lumOff val="-3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A219F-7C7B-468C-BE43-444CC0E6E545}">
      <dsp:nvSpPr>
        <dsp:cNvPr id="0" name=""/>
        <dsp:cNvSpPr/>
      </dsp:nvSpPr>
      <dsp:spPr>
        <a:xfrm>
          <a:off x="2784462" y="2601556"/>
          <a:ext cx="69464" cy="69464"/>
        </a:xfrm>
        <a:prstGeom prst="ellipse">
          <a:avLst/>
        </a:prstGeom>
        <a:solidFill>
          <a:schemeClr val="accent5">
            <a:hueOff val="-1336972"/>
            <a:satOff val="-1860"/>
            <a:lumOff val="-713"/>
            <a:alphaOff val="0"/>
          </a:schemeClr>
        </a:solidFill>
        <a:ln w="12700" cap="flat" cmpd="sng" algn="ctr">
          <a:solidFill>
            <a:schemeClr val="accent5">
              <a:hueOff val="-1336972"/>
              <a:satOff val="-1860"/>
              <a:lumOff val="-7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0292E-C503-4984-934D-4915F61E1964}">
      <dsp:nvSpPr>
        <dsp:cNvPr id="0" name=""/>
        <dsp:cNvSpPr/>
      </dsp:nvSpPr>
      <dsp:spPr>
        <a:xfrm>
          <a:off x="5700543" y="1879459"/>
          <a:ext cx="69464" cy="69464"/>
        </a:xfrm>
        <a:prstGeom prst="ellipse">
          <a:avLst/>
        </a:prstGeom>
        <a:solidFill>
          <a:schemeClr val="accent5">
            <a:hueOff val="-2005458"/>
            <a:satOff val="-2789"/>
            <a:lumOff val="-1070"/>
            <a:alphaOff val="0"/>
          </a:schemeClr>
        </a:solidFill>
        <a:ln w="12700" cap="flat" cmpd="sng" algn="ctr">
          <a:solidFill>
            <a:schemeClr val="accent5">
              <a:hueOff val="-2005458"/>
              <a:satOff val="-2789"/>
              <a:lumOff val="-10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4CCF1-C9DF-4FCC-8B1B-8D794F32B06B}">
      <dsp:nvSpPr>
        <dsp:cNvPr id="0" name=""/>
        <dsp:cNvSpPr/>
      </dsp:nvSpPr>
      <dsp:spPr>
        <a:xfrm>
          <a:off x="3628450" y="1887343"/>
          <a:ext cx="69464" cy="69464"/>
        </a:xfrm>
        <a:prstGeom prst="ellipse">
          <a:avLst/>
        </a:prstGeom>
        <a:solidFill>
          <a:schemeClr val="accent5">
            <a:hueOff val="-2673943"/>
            <a:satOff val="-3719"/>
            <a:lumOff val="-1426"/>
            <a:alphaOff val="0"/>
          </a:schemeClr>
        </a:solidFill>
        <a:ln w="12700" cap="flat" cmpd="sng" algn="ctr">
          <a:solidFill>
            <a:schemeClr val="accent5">
              <a:hueOff val="-2673943"/>
              <a:satOff val="-3719"/>
              <a:lumOff val="-14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C1926-F380-40EE-81A3-6D77530AF13E}">
      <dsp:nvSpPr>
        <dsp:cNvPr id="0" name=""/>
        <dsp:cNvSpPr/>
      </dsp:nvSpPr>
      <dsp:spPr>
        <a:xfrm>
          <a:off x="3590940" y="793459"/>
          <a:ext cx="69464" cy="69464"/>
        </a:xfrm>
        <a:prstGeom prst="ellipse">
          <a:avLst/>
        </a:prstGeom>
        <a:solidFill>
          <a:schemeClr val="accent5">
            <a:hueOff val="-3342429"/>
            <a:satOff val="-4649"/>
            <a:lumOff val="-1783"/>
            <a:alphaOff val="0"/>
          </a:schemeClr>
        </a:solidFill>
        <a:ln w="12700" cap="flat" cmpd="sng" algn="ctr">
          <a:solidFill>
            <a:schemeClr val="accent5">
              <a:hueOff val="-3342429"/>
              <a:satOff val="-4649"/>
              <a:lumOff val="-17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DFE2-FBEF-4A3F-87D3-AE93FE7B8F1B}">
      <dsp:nvSpPr>
        <dsp:cNvPr id="0" name=""/>
        <dsp:cNvSpPr/>
      </dsp:nvSpPr>
      <dsp:spPr>
        <a:xfrm>
          <a:off x="3687495" y="732143"/>
          <a:ext cx="69464" cy="69464"/>
        </a:xfrm>
        <a:prstGeom prst="ellipse">
          <a:avLst/>
        </a:prstGeom>
        <a:solidFill>
          <a:schemeClr val="accent5">
            <a:hueOff val="-4010915"/>
            <a:satOff val="-5579"/>
            <a:lumOff val="-2139"/>
            <a:alphaOff val="0"/>
          </a:schemeClr>
        </a:solidFill>
        <a:ln w="12700" cap="flat" cmpd="sng" algn="ctr">
          <a:solidFill>
            <a:schemeClr val="accent5">
              <a:hueOff val="-4010915"/>
              <a:satOff val="-5579"/>
              <a:lumOff val="-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4A140-1427-4451-8614-C87FF03313AD}">
      <dsp:nvSpPr>
        <dsp:cNvPr id="0" name=""/>
        <dsp:cNvSpPr/>
      </dsp:nvSpPr>
      <dsp:spPr>
        <a:xfrm>
          <a:off x="3784050" y="670826"/>
          <a:ext cx="69464" cy="69464"/>
        </a:xfrm>
        <a:prstGeom prst="ellipse">
          <a:avLst/>
        </a:prstGeom>
        <a:solidFill>
          <a:schemeClr val="accent5">
            <a:hueOff val="-4679401"/>
            <a:satOff val="-6509"/>
            <a:lumOff val="-2496"/>
            <a:alphaOff val="0"/>
          </a:schemeClr>
        </a:solidFill>
        <a:ln w="12700" cap="flat" cmpd="sng" algn="ctr">
          <a:solidFill>
            <a:schemeClr val="accent5">
              <a:hueOff val="-4679401"/>
              <a:satOff val="-6509"/>
              <a:lumOff val="-24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59475E-B842-45EE-B139-37A2BBE73FFD}">
      <dsp:nvSpPr>
        <dsp:cNvPr id="0" name=""/>
        <dsp:cNvSpPr/>
      </dsp:nvSpPr>
      <dsp:spPr>
        <a:xfrm>
          <a:off x="3880605" y="732143"/>
          <a:ext cx="69464" cy="69464"/>
        </a:xfrm>
        <a:prstGeom prst="ellipse">
          <a:avLst/>
        </a:prstGeom>
        <a:solidFill>
          <a:schemeClr val="accent5">
            <a:hueOff val="-5347887"/>
            <a:satOff val="-7439"/>
            <a:lumOff val="-2852"/>
            <a:alphaOff val="0"/>
          </a:schemeClr>
        </a:solidFill>
        <a:ln w="12700" cap="flat" cmpd="sng" algn="ctr">
          <a:solidFill>
            <a:schemeClr val="accent5">
              <a:hueOff val="-5347887"/>
              <a:satOff val="-7439"/>
              <a:lumOff val="-28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724EB-0F23-46BC-8175-E77A4E83D22F}">
      <dsp:nvSpPr>
        <dsp:cNvPr id="0" name=""/>
        <dsp:cNvSpPr/>
      </dsp:nvSpPr>
      <dsp:spPr>
        <a:xfrm>
          <a:off x="3977160" y="793459"/>
          <a:ext cx="69464" cy="69464"/>
        </a:xfrm>
        <a:prstGeom prst="ellipse">
          <a:avLst/>
        </a:prstGeom>
        <a:solidFill>
          <a:schemeClr val="accent5">
            <a:hueOff val="-6016373"/>
            <a:satOff val="-8368"/>
            <a:lumOff val="-3209"/>
            <a:alphaOff val="0"/>
          </a:schemeClr>
        </a:solidFill>
        <a:ln w="12700" cap="flat" cmpd="sng" algn="ctr">
          <a:solidFill>
            <a:schemeClr val="accent5">
              <a:hueOff val="-6016373"/>
              <a:satOff val="-8368"/>
              <a:lumOff val="-3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C87C9-910D-460F-BCFF-626EA4E6AF16}">
      <dsp:nvSpPr>
        <dsp:cNvPr id="0" name=""/>
        <dsp:cNvSpPr/>
      </dsp:nvSpPr>
      <dsp:spPr>
        <a:xfrm>
          <a:off x="3784050" y="800081"/>
          <a:ext cx="69464" cy="69464"/>
        </a:xfrm>
        <a:prstGeom prst="ellipse">
          <a:avLst/>
        </a:prstGeom>
        <a:solidFill>
          <a:schemeClr val="accent5">
            <a:hueOff val="-6684859"/>
            <a:satOff val="-9298"/>
            <a:lumOff val="-3565"/>
            <a:alphaOff val="0"/>
          </a:schemeClr>
        </a:solidFill>
        <a:ln w="12700" cap="flat" cmpd="sng" algn="ctr">
          <a:solidFill>
            <a:schemeClr val="accent5">
              <a:hueOff val="-6684859"/>
              <a:satOff val="-9298"/>
              <a:lumOff val="-35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97F06-B00D-45DE-9B2B-92DE15A2F485}">
      <dsp:nvSpPr>
        <dsp:cNvPr id="0" name=""/>
        <dsp:cNvSpPr/>
      </dsp:nvSpPr>
      <dsp:spPr>
        <a:xfrm>
          <a:off x="3784050" y="929581"/>
          <a:ext cx="69464" cy="69464"/>
        </a:xfrm>
        <a:prstGeom prst="ellips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6CBA4-8F39-45CA-AF0D-574A92608495}">
      <dsp:nvSpPr>
        <dsp:cNvPr id="0" name=""/>
        <dsp:cNvSpPr/>
      </dsp:nvSpPr>
      <dsp:spPr>
        <a:xfrm>
          <a:off x="2210655" y="3031628"/>
          <a:ext cx="6539327" cy="9230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149" tIns="38100" rIns="38100" bIns="3810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Se contemplan programas de reconversión productiva e incentivos para dar un uso más productivo a la tierra. Doce planes de inversión en el campo que proveerán infraestructura, desarrollo social y estímulos a la productividad de la agricultura familiar, y se </a:t>
          </a:r>
          <a:r>
            <a:rPr lang="es-ES_tradnl" sz="1000" kern="1200" dirty="0" smtClean="0">
              <a:latin typeface="Verdana" pitchFamily="34" charset="0"/>
              <a:ea typeface="Verdana" pitchFamily="34" charset="0"/>
              <a:cs typeface="Verdana" pitchFamily="34" charset="0"/>
            </a:rPr>
            <a:t>adelantará una estrategia de seguridad alimentaria y nutricional.</a:t>
          </a:r>
          <a:endParaRPr lang="en-US" sz="1000" kern="1200" dirty="0"/>
        </a:p>
      </dsp:txBody>
      <dsp:txXfrm>
        <a:off x="2255716" y="3076689"/>
        <a:ext cx="6449205" cy="832955"/>
      </dsp:txXfrm>
    </dsp:sp>
    <dsp:sp modelId="{DC3B3AA4-BF9A-4567-80A0-32A9BC615CEF}">
      <dsp:nvSpPr>
        <dsp:cNvPr id="0" name=""/>
        <dsp:cNvSpPr/>
      </dsp:nvSpPr>
      <dsp:spPr>
        <a:xfrm>
          <a:off x="1722155" y="2907195"/>
          <a:ext cx="694640" cy="69459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7B64DF-B104-4689-876F-9F8C59435DE3}">
      <dsp:nvSpPr>
        <dsp:cNvPr id="0" name=""/>
        <dsp:cNvSpPr/>
      </dsp:nvSpPr>
      <dsp:spPr>
        <a:xfrm>
          <a:off x="3433068" y="1912039"/>
          <a:ext cx="5526779" cy="103301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149" tIns="38100" rIns="38100" bIns="3810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Se diseñarán y pondrán en ejecución Programas de Desarrollo con Enfoque Territorial (PDET), poblacional, étnico y de género, que incluyan programas de riego, crédito, asistencia técnica y apoyo para la comercialización de los productos de la economía campesina, especialmente en zonas priorizadas por haber sido altamente afectadas por el conflicto armado.</a:t>
          </a:r>
          <a:endParaRPr lang="en-US" sz="1000" kern="1200" dirty="0"/>
        </a:p>
      </dsp:txBody>
      <dsp:txXfrm>
        <a:off x="3483495" y="1962466"/>
        <a:ext cx="5425925" cy="932156"/>
      </dsp:txXfrm>
    </dsp:sp>
    <dsp:sp modelId="{A989FF47-DDC5-49B1-A4EB-7E24408BEDA0}">
      <dsp:nvSpPr>
        <dsp:cNvPr id="0" name=""/>
        <dsp:cNvSpPr/>
      </dsp:nvSpPr>
      <dsp:spPr>
        <a:xfrm>
          <a:off x="2975315" y="1904711"/>
          <a:ext cx="694640" cy="694591"/>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98BFED-D463-4E69-BEF7-54D638507733}">
      <dsp:nvSpPr>
        <dsp:cNvPr id="0" name=""/>
        <dsp:cNvSpPr/>
      </dsp:nvSpPr>
      <dsp:spPr>
        <a:xfrm>
          <a:off x="4155909" y="999498"/>
          <a:ext cx="4927982" cy="83060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149" tIns="38100" rIns="38100" bIns="38100" numCol="1" spcCol="1270" anchor="ctr" anchorCtr="0">
          <a:noAutofit/>
        </a:bodyPr>
        <a:lstStyle/>
        <a:p>
          <a:pPr lvl="0" algn="l" defTabSz="444500">
            <a:lnSpc>
              <a:spcPct val="90000"/>
            </a:lnSpc>
            <a:spcBef>
              <a:spcPct val="0"/>
            </a:spcBef>
            <a:spcAft>
              <a:spcPct val="35000"/>
            </a:spcAft>
          </a:pPr>
          <a:r>
            <a:rPr lang="es-CO" sz="1000" kern="1200" dirty="0" smtClean="0">
              <a:latin typeface="Verdana" pitchFamily="34" charset="0"/>
              <a:ea typeface="Verdana" pitchFamily="34" charset="0"/>
              <a:cs typeface="Verdana" pitchFamily="34" charset="0"/>
            </a:rPr>
            <a:t>La creación de un fondo de tierras de tres millones de hectáreas para ser adjudicadas, en un plazo de doce años, a campesinos sin tierra o con tierra insuficiente, y a comunidades rurales con propósitos asociativos. </a:t>
          </a:r>
          <a:endParaRPr lang="en-US" sz="1000" kern="1200" dirty="0"/>
        </a:p>
      </dsp:txBody>
      <dsp:txXfrm>
        <a:off x="4196456" y="1040045"/>
        <a:ext cx="4846888" cy="749509"/>
      </dsp:txXfrm>
    </dsp:sp>
    <dsp:sp modelId="{4CF2BAEE-E2E1-4A3C-83FD-78B3581CF867}">
      <dsp:nvSpPr>
        <dsp:cNvPr id="0" name=""/>
        <dsp:cNvSpPr/>
      </dsp:nvSpPr>
      <dsp:spPr>
        <a:xfrm>
          <a:off x="3617823" y="1010067"/>
          <a:ext cx="694640" cy="69459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63E5D-533D-461C-B069-841DB73B0ED5}">
      <dsp:nvSpPr>
        <dsp:cNvPr id="0" name=""/>
        <dsp:cNvSpPr/>
      </dsp:nvSpPr>
      <dsp:spPr>
        <a:xfrm rot="5400000">
          <a:off x="804833" y="893787"/>
          <a:ext cx="1542267" cy="2566298"/>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6525A-8E64-4320-9DB7-27832418FC77}">
      <dsp:nvSpPr>
        <dsp:cNvPr id="0" name=""/>
        <dsp:cNvSpPr/>
      </dsp:nvSpPr>
      <dsp:spPr>
        <a:xfrm>
          <a:off x="547390" y="1660558"/>
          <a:ext cx="2316868" cy="203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CO" sz="1500" i="0" kern="1200" dirty="0" smtClean="0">
              <a:latin typeface="Verdana" pitchFamily="34" charset="0"/>
              <a:ea typeface="Verdana" pitchFamily="34" charset="0"/>
              <a:cs typeface="Verdana" pitchFamily="34" charset="0"/>
            </a:rPr>
            <a:t>5 grandes estrategias nacionales de transformación estructural del campo. </a:t>
          </a:r>
        </a:p>
        <a:p>
          <a:pPr lvl="0" algn="l" defTabSz="666750">
            <a:lnSpc>
              <a:spcPct val="90000"/>
            </a:lnSpc>
            <a:spcBef>
              <a:spcPct val="0"/>
            </a:spcBef>
            <a:spcAft>
              <a:spcPct val="35000"/>
            </a:spcAft>
          </a:pPr>
          <a:endParaRPr lang="es-CO" sz="1500" i="0" kern="1200" dirty="0" smtClean="0">
            <a:latin typeface="Verdana" pitchFamily="34" charset="0"/>
            <a:ea typeface="Verdana" pitchFamily="34" charset="0"/>
            <a:cs typeface="Verdana" pitchFamily="34" charset="0"/>
          </a:endParaRPr>
        </a:p>
      </dsp:txBody>
      <dsp:txXfrm>
        <a:off x="547390" y="1660558"/>
        <a:ext cx="2316868" cy="2030870"/>
      </dsp:txXfrm>
    </dsp:sp>
    <dsp:sp modelId="{659FE04C-1E0B-4371-ACBA-7CE62A9DBA9E}">
      <dsp:nvSpPr>
        <dsp:cNvPr id="0" name=""/>
        <dsp:cNvSpPr/>
      </dsp:nvSpPr>
      <dsp:spPr>
        <a:xfrm>
          <a:off x="2427114" y="704854"/>
          <a:ext cx="437144" cy="437144"/>
        </a:xfrm>
        <a:prstGeom prst="triangle">
          <a:avLst>
            <a:gd name="adj" fmla="val 100000"/>
          </a:avLst>
        </a:prstGeom>
        <a:solidFill>
          <a:schemeClr val="accent3">
            <a:hueOff val="677650"/>
            <a:satOff val="25000"/>
            <a:lumOff val="-3676"/>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9DB84-B296-4832-8467-20C996BFCAF8}">
      <dsp:nvSpPr>
        <dsp:cNvPr id="0" name=""/>
        <dsp:cNvSpPr/>
      </dsp:nvSpPr>
      <dsp:spPr>
        <a:xfrm rot="5400000">
          <a:off x="3641132" y="191942"/>
          <a:ext cx="1542267" cy="2566298"/>
        </a:xfrm>
        <a:prstGeom prst="corner">
          <a:avLst>
            <a:gd name="adj1" fmla="val 16120"/>
            <a:gd name="adj2" fmla="val 16110"/>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28F93-0739-4A13-B03E-D7AF72E97571}">
      <dsp:nvSpPr>
        <dsp:cNvPr id="0" name=""/>
        <dsp:cNvSpPr/>
      </dsp:nvSpPr>
      <dsp:spPr>
        <a:xfrm>
          <a:off x="3383690" y="958712"/>
          <a:ext cx="2316868" cy="203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CO" sz="1500" i="0" kern="1200" dirty="0" smtClean="0">
              <a:latin typeface="Verdana" pitchFamily="34" charset="0"/>
              <a:ea typeface="Verdana" pitchFamily="34" charset="0"/>
              <a:cs typeface="Verdana" pitchFamily="34" charset="0"/>
            </a:rPr>
            <a:t>Doce planes nacionales de desarrollo rural integral.</a:t>
          </a:r>
        </a:p>
        <a:p>
          <a:pPr lvl="0" algn="l" defTabSz="666750">
            <a:lnSpc>
              <a:spcPct val="90000"/>
            </a:lnSpc>
            <a:spcBef>
              <a:spcPct val="0"/>
            </a:spcBef>
            <a:spcAft>
              <a:spcPct val="35000"/>
            </a:spcAft>
          </a:pPr>
          <a:endParaRPr lang="es-CO" sz="1500" i="0" kern="1200" dirty="0" smtClean="0">
            <a:latin typeface="Verdana" pitchFamily="34" charset="0"/>
            <a:ea typeface="Verdana" pitchFamily="34" charset="0"/>
            <a:cs typeface="Verdana" pitchFamily="34" charset="0"/>
          </a:endParaRPr>
        </a:p>
      </dsp:txBody>
      <dsp:txXfrm>
        <a:off x="3383690" y="958712"/>
        <a:ext cx="2316868" cy="2030870"/>
      </dsp:txXfrm>
    </dsp:sp>
    <dsp:sp modelId="{B7CF9B2E-73BC-4353-92DC-7D817AEE9CBA}">
      <dsp:nvSpPr>
        <dsp:cNvPr id="0" name=""/>
        <dsp:cNvSpPr/>
      </dsp:nvSpPr>
      <dsp:spPr>
        <a:xfrm>
          <a:off x="5263413" y="3008"/>
          <a:ext cx="437144" cy="437144"/>
        </a:xfrm>
        <a:prstGeom prst="triangle">
          <a:avLst>
            <a:gd name="adj" fmla="val 100000"/>
          </a:avLst>
        </a:prstGeom>
        <a:solidFill>
          <a:schemeClr val="accent3">
            <a:hueOff val="2032949"/>
            <a:satOff val="75000"/>
            <a:lumOff val="-11029"/>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1DC17-E377-48D9-9BD2-D6CFC01CFE6C}">
      <dsp:nvSpPr>
        <dsp:cNvPr id="0" name=""/>
        <dsp:cNvSpPr/>
      </dsp:nvSpPr>
      <dsp:spPr>
        <a:xfrm rot="5400000">
          <a:off x="6477432" y="-509902"/>
          <a:ext cx="1542267" cy="2566298"/>
        </a:xfrm>
        <a:prstGeom prst="corner">
          <a:avLst>
            <a:gd name="adj1" fmla="val 16120"/>
            <a:gd name="adj2" fmla="val 16110"/>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9B6CE-B88F-4A99-A091-17A606D3322D}">
      <dsp:nvSpPr>
        <dsp:cNvPr id="0" name=""/>
        <dsp:cNvSpPr/>
      </dsp:nvSpPr>
      <dsp:spPr>
        <a:xfrm>
          <a:off x="6219989" y="256867"/>
          <a:ext cx="2316868" cy="203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CO" sz="1500" i="0" kern="1200" dirty="0" smtClean="0">
              <a:latin typeface="Verdana" pitchFamily="34" charset="0"/>
              <a:ea typeface="Verdana" pitchFamily="34" charset="0"/>
              <a:cs typeface="Verdana" pitchFamily="34" charset="0"/>
            </a:rPr>
            <a:t>Un sistema nacional para la garantía del derecho a la alimentación. </a:t>
          </a:r>
          <a:endParaRPr lang="en-US" sz="1500" i="0" kern="1200" dirty="0"/>
        </a:p>
      </dsp:txBody>
      <dsp:txXfrm>
        <a:off x="6219989" y="256867"/>
        <a:ext cx="2316868" cy="20308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7EC71-3960-4BDD-B213-B103D2AE69A6}">
      <dsp:nvSpPr>
        <dsp:cNvPr id="0" name=""/>
        <dsp:cNvSpPr/>
      </dsp:nvSpPr>
      <dsp:spPr>
        <a:xfrm rot="5400000">
          <a:off x="-129751" y="129798"/>
          <a:ext cx="865007" cy="605504"/>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1</a:t>
          </a:r>
          <a:endParaRPr lang="en-US" sz="1200" b="0" kern="1200" dirty="0">
            <a:latin typeface="Verdana" pitchFamily="34" charset="0"/>
            <a:ea typeface="Verdana" pitchFamily="34" charset="0"/>
            <a:cs typeface="Verdana" pitchFamily="34" charset="0"/>
          </a:endParaRPr>
        </a:p>
      </dsp:txBody>
      <dsp:txXfrm rot="-5400000">
        <a:off x="1" y="302798"/>
        <a:ext cx="605504" cy="259503"/>
      </dsp:txXfrm>
    </dsp:sp>
    <dsp:sp modelId="{5E976846-6EE7-4C6F-BB39-5BDDCDACD5A2}">
      <dsp:nvSpPr>
        <dsp:cNvPr id="0" name=""/>
        <dsp:cNvSpPr/>
      </dsp:nvSpPr>
      <dsp:spPr>
        <a:xfrm rot="5400000">
          <a:off x="4085625" y="-3480073"/>
          <a:ext cx="562254" cy="7522495"/>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ES_tradnl" sz="1200" b="0" kern="1200" dirty="0" smtClean="0">
              <a:latin typeface="Verdana" pitchFamily="34" charset="0"/>
              <a:ea typeface="Verdana" pitchFamily="34" charset="0"/>
              <a:cs typeface="Verdana" pitchFamily="34" charset="0"/>
            </a:rPr>
            <a:t>Acceso integral y gratuito a tierras para trabajadores (as), individualmente y/o asociados.</a:t>
          </a:r>
          <a:endParaRPr lang="en-US" sz="1200" b="0" kern="1200" dirty="0">
            <a:latin typeface="Verdana" pitchFamily="34" charset="0"/>
            <a:ea typeface="Verdana" pitchFamily="34" charset="0"/>
            <a:cs typeface="Verdana" pitchFamily="34" charset="0"/>
          </a:endParaRPr>
        </a:p>
      </dsp:txBody>
      <dsp:txXfrm rot="-5400000">
        <a:off x="605505" y="27494"/>
        <a:ext cx="7495048" cy="507360"/>
      </dsp:txXfrm>
    </dsp:sp>
    <dsp:sp modelId="{C4180ECE-CE92-40E8-BA70-D858231CDCD0}">
      <dsp:nvSpPr>
        <dsp:cNvPr id="0" name=""/>
        <dsp:cNvSpPr/>
      </dsp:nvSpPr>
      <dsp:spPr>
        <a:xfrm rot="5400000">
          <a:off x="-129751" y="874224"/>
          <a:ext cx="865007" cy="605504"/>
        </a:xfrm>
        <a:prstGeom prst="chevron">
          <a:avLst/>
        </a:prstGeom>
        <a:solidFill>
          <a:schemeClr val="accent3">
            <a:hueOff val="677650"/>
            <a:satOff val="25000"/>
            <a:lumOff val="-3676"/>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2</a:t>
          </a:r>
          <a:endParaRPr lang="en-US" sz="1200" b="0" kern="1200" dirty="0">
            <a:latin typeface="Verdana" pitchFamily="34" charset="0"/>
            <a:ea typeface="Verdana" pitchFamily="34" charset="0"/>
            <a:cs typeface="Verdana" pitchFamily="34" charset="0"/>
          </a:endParaRPr>
        </a:p>
      </dsp:txBody>
      <dsp:txXfrm rot="-5400000">
        <a:off x="1" y="1047224"/>
        <a:ext cx="605504" cy="259503"/>
      </dsp:txXfrm>
    </dsp:sp>
    <dsp:sp modelId="{75B739DF-1A8A-4C37-B498-FEADCD09989C}">
      <dsp:nvSpPr>
        <dsp:cNvPr id="0" name=""/>
        <dsp:cNvSpPr/>
      </dsp:nvSpPr>
      <dsp:spPr>
        <a:xfrm rot="5400000">
          <a:off x="4085625" y="-2735646"/>
          <a:ext cx="562254" cy="7522495"/>
        </a:xfrm>
        <a:prstGeom prst="round2SameRect">
          <a:avLst/>
        </a:prstGeom>
        <a:solidFill>
          <a:schemeClr val="lt1">
            <a:alpha val="90000"/>
            <a:hueOff val="0"/>
            <a:satOff val="0"/>
            <a:lumOff val="0"/>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ES_tradnl" sz="1200" b="0" kern="1200" dirty="0" smtClean="0">
              <a:latin typeface="Verdana" pitchFamily="34" charset="0"/>
              <a:ea typeface="Verdana" pitchFamily="34" charset="0"/>
              <a:cs typeface="Verdana" pitchFamily="34" charset="0"/>
            </a:rPr>
            <a:t>Formalización masiva y gratuita de la pequeña y mediana propiedad.</a:t>
          </a:r>
          <a:endParaRPr lang="en-US" sz="1200" b="0" kern="1200" dirty="0">
            <a:latin typeface="Verdana" pitchFamily="34" charset="0"/>
            <a:ea typeface="Verdana" pitchFamily="34" charset="0"/>
            <a:cs typeface="Verdana" pitchFamily="34" charset="0"/>
          </a:endParaRPr>
        </a:p>
      </dsp:txBody>
      <dsp:txXfrm rot="-5400000">
        <a:off x="605505" y="771921"/>
        <a:ext cx="7495048" cy="507360"/>
      </dsp:txXfrm>
    </dsp:sp>
    <dsp:sp modelId="{CF00371A-5135-4499-9A23-9218AA796C4A}">
      <dsp:nvSpPr>
        <dsp:cNvPr id="0" name=""/>
        <dsp:cNvSpPr/>
      </dsp:nvSpPr>
      <dsp:spPr>
        <a:xfrm rot="5400000">
          <a:off x="-129751" y="1618651"/>
          <a:ext cx="865007" cy="605504"/>
        </a:xfrm>
        <a:prstGeom prst="chevron">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3</a:t>
          </a:r>
          <a:endParaRPr lang="en-US" sz="1200" b="0" kern="1200" dirty="0">
            <a:latin typeface="Verdana" pitchFamily="34" charset="0"/>
            <a:ea typeface="Verdana" pitchFamily="34" charset="0"/>
            <a:cs typeface="Verdana" pitchFamily="34" charset="0"/>
          </a:endParaRPr>
        </a:p>
      </dsp:txBody>
      <dsp:txXfrm rot="-5400000">
        <a:off x="1" y="1791651"/>
        <a:ext cx="605504" cy="259503"/>
      </dsp:txXfrm>
    </dsp:sp>
    <dsp:sp modelId="{35D8BD0F-2AEC-4A13-9B8B-860F01C9A79F}">
      <dsp:nvSpPr>
        <dsp:cNvPr id="0" name=""/>
        <dsp:cNvSpPr/>
      </dsp:nvSpPr>
      <dsp:spPr>
        <a:xfrm rot="5400000">
          <a:off x="4085625" y="-1991219"/>
          <a:ext cx="562254" cy="7522495"/>
        </a:xfrm>
        <a:prstGeom prst="round2Same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ES_tradnl" sz="1200" b="0" kern="1200" dirty="0" smtClean="0">
              <a:latin typeface="Verdana" pitchFamily="34" charset="0"/>
              <a:ea typeface="Verdana" pitchFamily="34" charset="0"/>
              <a:cs typeface="Verdana" pitchFamily="34" charset="0"/>
            </a:rPr>
            <a:t>Resolución de los conflictos de tenencia y usos del suelo.</a:t>
          </a:r>
          <a:endParaRPr lang="en-US" sz="1200" b="0" kern="1200" dirty="0">
            <a:latin typeface="Verdana" pitchFamily="34" charset="0"/>
            <a:ea typeface="Verdana" pitchFamily="34" charset="0"/>
            <a:cs typeface="Verdana" pitchFamily="34" charset="0"/>
          </a:endParaRPr>
        </a:p>
      </dsp:txBody>
      <dsp:txXfrm rot="-5400000">
        <a:off x="605505" y="1516348"/>
        <a:ext cx="7495048" cy="507360"/>
      </dsp:txXfrm>
    </dsp:sp>
    <dsp:sp modelId="{B23BBB4C-0C63-4984-81F7-5190CDDD6960}">
      <dsp:nvSpPr>
        <dsp:cNvPr id="0" name=""/>
        <dsp:cNvSpPr/>
      </dsp:nvSpPr>
      <dsp:spPr>
        <a:xfrm rot="5400000">
          <a:off x="-129751" y="2363078"/>
          <a:ext cx="865007" cy="605504"/>
        </a:xfrm>
        <a:prstGeom prst="chevron">
          <a:avLst/>
        </a:prstGeom>
        <a:solidFill>
          <a:schemeClr val="accent3">
            <a:hueOff val="2032949"/>
            <a:satOff val="75000"/>
            <a:lumOff val="-11029"/>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4</a:t>
          </a:r>
          <a:endParaRPr lang="en-US" sz="1200" b="0" kern="1200" dirty="0">
            <a:latin typeface="Verdana" pitchFamily="34" charset="0"/>
            <a:ea typeface="Verdana" pitchFamily="34" charset="0"/>
            <a:cs typeface="Verdana" pitchFamily="34" charset="0"/>
          </a:endParaRPr>
        </a:p>
      </dsp:txBody>
      <dsp:txXfrm rot="-5400000">
        <a:off x="1" y="2536078"/>
        <a:ext cx="605504" cy="259503"/>
      </dsp:txXfrm>
    </dsp:sp>
    <dsp:sp modelId="{52D94781-06AF-42AA-82C7-E9C3E429F8E4}">
      <dsp:nvSpPr>
        <dsp:cNvPr id="0" name=""/>
        <dsp:cNvSpPr/>
      </dsp:nvSpPr>
      <dsp:spPr>
        <a:xfrm rot="5400000">
          <a:off x="4085625" y="-1246793"/>
          <a:ext cx="562254" cy="7522495"/>
        </a:xfrm>
        <a:prstGeom prst="round2SameRect">
          <a:avLst/>
        </a:prstGeom>
        <a:solidFill>
          <a:schemeClr val="lt1">
            <a:alpha val="90000"/>
            <a:hueOff val="0"/>
            <a:satOff val="0"/>
            <a:lumOff val="0"/>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ES_tradnl" sz="1200" b="0" kern="1200" dirty="0" smtClean="0">
              <a:latin typeface="Verdana" pitchFamily="34" charset="0"/>
              <a:ea typeface="Verdana" pitchFamily="34" charset="0"/>
              <a:cs typeface="Verdana" pitchFamily="34" charset="0"/>
            </a:rPr>
            <a:t>Actualización del catastro rural y del impuesto predial.</a:t>
          </a:r>
          <a:endParaRPr lang="en-US" sz="1200" b="0" kern="1200" dirty="0">
            <a:latin typeface="Verdana" pitchFamily="34" charset="0"/>
            <a:ea typeface="Verdana" pitchFamily="34" charset="0"/>
            <a:cs typeface="Verdana" pitchFamily="34" charset="0"/>
          </a:endParaRPr>
        </a:p>
      </dsp:txBody>
      <dsp:txXfrm rot="-5400000">
        <a:off x="605505" y="2260774"/>
        <a:ext cx="7495048" cy="507360"/>
      </dsp:txXfrm>
    </dsp:sp>
    <dsp:sp modelId="{ADD752D1-2B12-410B-BE82-93AFD99B3E52}">
      <dsp:nvSpPr>
        <dsp:cNvPr id="0" name=""/>
        <dsp:cNvSpPr/>
      </dsp:nvSpPr>
      <dsp:spPr>
        <a:xfrm rot="5400000">
          <a:off x="-129751" y="3107505"/>
          <a:ext cx="865007" cy="605504"/>
        </a:xfrm>
        <a:prstGeom prst="chevron">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0" kern="1200" dirty="0" smtClean="0">
              <a:latin typeface="Verdana" pitchFamily="34" charset="0"/>
              <a:ea typeface="Verdana" pitchFamily="34" charset="0"/>
              <a:cs typeface="Verdana" pitchFamily="34" charset="0"/>
            </a:rPr>
            <a:t>5</a:t>
          </a:r>
          <a:endParaRPr lang="en-US" sz="1200" b="0" kern="1200" dirty="0">
            <a:latin typeface="Verdana" pitchFamily="34" charset="0"/>
            <a:ea typeface="Verdana" pitchFamily="34" charset="0"/>
            <a:cs typeface="Verdana" pitchFamily="34" charset="0"/>
          </a:endParaRPr>
        </a:p>
      </dsp:txBody>
      <dsp:txXfrm rot="-5400000">
        <a:off x="1" y="3280505"/>
        <a:ext cx="605504" cy="259503"/>
      </dsp:txXfrm>
    </dsp:sp>
    <dsp:sp modelId="{72AD4D82-8A11-4BE0-884E-8776220A42FF}">
      <dsp:nvSpPr>
        <dsp:cNvPr id="0" name=""/>
        <dsp:cNvSpPr/>
      </dsp:nvSpPr>
      <dsp:spPr>
        <a:xfrm rot="5400000">
          <a:off x="4085625" y="-502366"/>
          <a:ext cx="562254" cy="7522495"/>
        </a:xfrm>
        <a:prstGeom prst="round2Same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ES_tradnl" sz="1200" b="0" kern="1200" dirty="0" smtClean="0">
              <a:latin typeface="Verdana" pitchFamily="34" charset="0"/>
              <a:ea typeface="Verdana" pitchFamily="34" charset="0"/>
              <a:cs typeface="Verdana" pitchFamily="34" charset="0"/>
            </a:rPr>
            <a:t>Cierre de la frontera agrícola y protección de las Zonas de Reserva Forestal.</a:t>
          </a:r>
          <a:endParaRPr lang="en-US" sz="1200" b="0" kern="1200" dirty="0">
            <a:latin typeface="Verdana" pitchFamily="34" charset="0"/>
            <a:ea typeface="Verdana" pitchFamily="34" charset="0"/>
            <a:cs typeface="Verdana" pitchFamily="34" charset="0"/>
          </a:endParaRPr>
        </a:p>
      </dsp:txBody>
      <dsp:txXfrm rot="-5400000">
        <a:off x="605505" y="3005201"/>
        <a:ext cx="7495048" cy="5073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43E73-AD29-4544-BF68-B70E49C19D93}" type="datetimeFigureOut">
              <a:rPr lang="es-CO" smtClean="0"/>
              <a:t>04/08/2017</a:t>
            </a:fld>
            <a:endParaRPr lang="es-CO"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1D8AD8-9717-4132-B5DC-6E5BDA87EB44}" type="slidenum">
              <a:rPr lang="es-CO" smtClean="0"/>
              <a:t>‹Nº›</a:t>
            </a:fld>
            <a:endParaRPr lang="es-CO" dirty="0"/>
          </a:p>
        </p:txBody>
      </p:sp>
    </p:spTree>
    <p:extLst>
      <p:ext uri="{BB962C8B-B14F-4D97-AF65-F5344CB8AC3E}">
        <p14:creationId xmlns:p14="http://schemas.microsoft.com/office/powerpoint/2010/main" val="3794478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E2C03-6493-40EB-8A80-D2FBBD7245EE}" type="datetimeFigureOut">
              <a:rPr lang="es-CO" smtClean="0"/>
              <a:t>04/08/2017</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91234-3534-46F8-812D-2A6D65B248C2}" type="slidenum">
              <a:rPr lang="es-CO" smtClean="0"/>
              <a:t>‹Nº›</a:t>
            </a:fld>
            <a:endParaRPr lang="es-CO" dirty="0"/>
          </a:p>
        </p:txBody>
      </p:sp>
    </p:spTree>
    <p:extLst>
      <p:ext uri="{BB962C8B-B14F-4D97-AF65-F5344CB8AC3E}">
        <p14:creationId xmlns:p14="http://schemas.microsoft.com/office/powerpoint/2010/main" val="18148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C991234-3534-46F8-812D-2A6D65B248C2}" type="slidenum">
              <a:rPr lang="es-CO" smtClean="0"/>
              <a:t>1</a:t>
            </a:fld>
            <a:endParaRPr lang="es-CO" dirty="0"/>
          </a:p>
        </p:txBody>
      </p:sp>
    </p:spTree>
    <p:extLst>
      <p:ext uri="{BB962C8B-B14F-4D97-AF65-F5344CB8AC3E}">
        <p14:creationId xmlns:p14="http://schemas.microsoft.com/office/powerpoint/2010/main" val="23127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pos de Recursos">
    <p:spTree>
      <p:nvGrpSpPr>
        <p:cNvPr id="1" name=""/>
        <p:cNvGrpSpPr/>
        <p:nvPr/>
      </p:nvGrpSpPr>
      <p:grpSpPr>
        <a:xfrm>
          <a:off x="0" y="0"/>
          <a:ext cx="0" cy="0"/>
          <a:chOff x="0" y="0"/>
          <a:chExt cx="0" cy="0"/>
        </a:xfrm>
      </p:grpSpPr>
      <p:sp>
        <p:nvSpPr>
          <p:cNvPr id="30" name="Rectángulo 29"/>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Rectángulo 30"/>
          <p:cNvSpPr/>
          <p:nvPr userDrawn="1"/>
        </p:nvSpPr>
        <p:spPr>
          <a:xfrm>
            <a:off x="9586452" y="0"/>
            <a:ext cx="2605547" cy="44889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32" name="Tabla 31"/>
          <p:cNvGraphicFramePr>
            <a:graphicFrameLocks noGrp="1"/>
          </p:cNvGraphicFramePr>
          <p:nvPr userDrawn="1">
            <p:extLst>
              <p:ext uri="{D42A27DB-BD31-4B8C-83A1-F6EECF244321}">
                <p14:modId xmlns:p14="http://schemas.microsoft.com/office/powerpoint/2010/main" val="1964401907"/>
              </p:ext>
            </p:extLst>
          </p:nvPr>
        </p:nvGraphicFramePr>
        <p:xfrm>
          <a:off x="441852" y="908566"/>
          <a:ext cx="11007076" cy="5327046"/>
        </p:xfrm>
        <a:graphic>
          <a:graphicData uri="http://schemas.openxmlformats.org/drawingml/2006/table">
            <a:tbl>
              <a:tblPr firstRow="1" bandRow="1">
                <a:tableStyleId>{5940675A-B579-460E-94D1-54222C63F5DA}</a:tableStyleId>
              </a:tblPr>
              <a:tblGrid>
                <a:gridCol w="5503538"/>
                <a:gridCol w="5503538"/>
              </a:tblGrid>
              <a:tr h="421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Tipos de recursos</a:t>
                      </a:r>
                    </a:p>
                    <a:p>
                      <a:pPr algn="ctr"/>
                      <a:endParaRPr lang="es-CO" b="1" dirty="0"/>
                    </a:p>
                  </a:txBody>
                  <a:tcPr marL="28575" marR="28575"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Retos</a:t>
                      </a:r>
                    </a:p>
                  </a:txBody>
                  <a:tcPr/>
                </a:tc>
              </a:tr>
              <a:tr h="287094">
                <a:tc>
                  <a:txBody>
                    <a:bodyPr/>
                    <a:lstStyle/>
                    <a:p>
                      <a:pPr rtl="0" fontAlgn="b"/>
                      <a:r>
                        <a:rPr lang="es-CO" sz="1400" dirty="0">
                          <a:solidFill>
                            <a:srgbClr val="44546A"/>
                          </a:solidFill>
                          <a:effectLst/>
                          <a:latin typeface="+mn-lt"/>
                        </a:rPr>
                        <a:t>Pdf</a:t>
                      </a:r>
                    </a:p>
                  </a:txBody>
                  <a:tcPr marL="28575" marR="28575" marT="0" marB="0" anchor="b"/>
                </a:tc>
                <a:tc>
                  <a:txBody>
                    <a:bodyPr/>
                    <a:lstStyle/>
                    <a:p>
                      <a:pPr rtl="0" fontAlgn="b"/>
                      <a:r>
                        <a:rPr lang="es-CO" sz="1400" dirty="0">
                          <a:solidFill>
                            <a:srgbClr val="44546A"/>
                          </a:solidFill>
                          <a:effectLst/>
                          <a:latin typeface="+mn-lt"/>
                        </a:rPr>
                        <a:t>Sopas de letras</a:t>
                      </a:r>
                    </a:p>
                  </a:txBody>
                  <a:tcPr marL="28575" marR="28575" marT="0" marB="0" anchor="b"/>
                </a:tc>
              </a:tr>
              <a:tr h="287094">
                <a:tc>
                  <a:txBody>
                    <a:bodyPr/>
                    <a:lstStyle/>
                    <a:p>
                      <a:pPr rtl="0" fontAlgn="b"/>
                      <a:r>
                        <a:rPr lang="es-CO" sz="1400" dirty="0">
                          <a:solidFill>
                            <a:srgbClr val="44546A"/>
                          </a:solidFill>
                          <a:effectLst/>
                          <a:latin typeface="+mn-lt"/>
                        </a:rPr>
                        <a:t>Infografías Interactiva</a:t>
                      </a:r>
                    </a:p>
                  </a:txBody>
                  <a:tcPr marL="28575" marR="28575" marT="0" marB="0" anchor="b"/>
                </a:tc>
                <a:tc>
                  <a:txBody>
                    <a:bodyPr/>
                    <a:lstStyle/>
                    <a:p>
                      <a:pPr rtl="0" fontAlgn="b"/>
                      <a:r>
                        <a:rPr lang="es-CO" sz="1400" dirty="0">
                          <a:solidFill>
                            <a:srgbClr val="44546A"/>
                          </a:solidFill>
                          <a:effectLst/>
                          <a:latin typeface="+mn-lt"/>
                        </a:rPr>
                        <a:t>Crucigramas</a:t>
                      </a:r>
                    </a:p>
                  </a:txBody>
                  <a:tcPr marL="28575" marR="28575" marT="0" marB="0" anchor="b"/>
                </a:tc>
              </a:tr>
              <a:tr h="287094">
                <a:tc>
                  <a:txBody>
                    <a:bodyPr/>
                    <a:lstStyle/>
                    <a:p>
                      <a:pPr rtl="0" fontAlgn="b"/>
                      <a:r>
                        <a:rPr lang="es-CO" sz="1400" dirty="0" smtClean="0">
                          <a:solidFill>
                            <a:srgbClr val="44546A"/>
                          </a:solidFill>
                          <a:effectLst/>
                          <a:latin typeface="+mn-lt"/>
                        </a:rPr>
                        <a:t>Infografías </a:t>
                      </a:r>
                      <a:r>
                        <a:rPr lang="es-CO" sz="1400" dirty="0">
                          <a:solidFill>
                            <a:srgbClr val="44546A"/>
                          </a:solidFill>
                          <a:effectLst/>
                          <a:latin typeface="+mn-lt"/>
                        </a:rPr>
                        <a:t>planas</a:t>
                      </a:r>
                    </a:p>
                  </a:txBody>
                  <a:tcPr marL="28575" marR="28575" marT="0" marB="0" anchor="b"/>
                </a:tc>
                <a:tc>
                  <a:txBody>
                    <a:bodyPr/>
                    <a:lstStyle/>
                    <a:p>
                      <a:pPr rtl="0" fontAlgn="b"/>
                      <a:r>
                        <a:rPr lang="es-CO" sz="1400" dirty="0">
                          <a:solidFill>
                            <a:srgbClr val="44546A"/>
                          </a:solidFill>
                          <a:effectLst/>
                          <a:latin typeface="+mn-lt"/>
                        </a:rPr>
                        <a:t>Completar</a:t>
                      </a:r>
                    </a:p>
                  </a:txBody>
                  <a:tcPr marL="28575" marR="28575" marT="0" marB="0" anchor="b"/>
                </a:tc>
              </a:tr>
              <a:tr h="287094">
                <a:tc>
                  <a:txBody>
                    <a:bodyPr/>
                    <a:lstStyle/>
                    <a:p>
                      <a:pPr rtl="0" fontAlgn="b"/>
                      <a:r>
                        <a:rPr lang="es-CO" sz="1400" dirty="0">
                          <a:solidFill>
                            <a:srgbClr val="44546A"/>
                          </a:solidFill>
                          <a:effectLst/>
                          <a:latin typeface="+mn-lt"/>
                        </a:rPr>
                        <a:t>Esquemas/mapas</a:t>
                      </a:r>
                    </a:p>
                  </a:txBody>
                  <a:tcPr marL="28575" marR="28575" marT="0" marB="0" anchor="b"/>
                </a:tc>
                <a:tc>
                  <a:txBody>
                    <a:bodyPr/>
                    <a:lstStyle/>
                    <a:p>
                      <a:pPr rtl="0" fontAlgn="b"/>
                      <a:r>
                        <a:rPr lang="es-CO" sz="1400" dirty="0">
                          <a:solidFill>
                            <a:srgbClr val="44546A"/>
                          </a:solidFill>
                          <a:effectLst/>
                          <a:latin typeface="+mn-lt"/>
                        </a:rPr>
                        <a:t>Ordenar una secuencia</a:t>
                      </a:r>
                    </a:p>
                  </a:txBody>
                  <a:tcPr marL="28575" marR="28575" marT="0" marB="0" anchor="b"/>
                </a:tc>
              </a:tr>
              <a:tr h="287094">
                <a:tc>
                  <a:txBody>
                    <a:bodyPr/>
                    <a:lstStyle/>
                    <a:p>
                      <a:pPr rtl="0" fontAlgn="b"/>
                      <a:r>
                        <a:rPr lang="es-CO" sz="1400" dirty="0">
                          <a:solidFill>
                            <a:srgbClr val="44546A"/>
                          </a:solidFill>
                          <a:effectLst/>
                          <a:latin typeface="+mn-lt"/>
                        </a:rPr>
                        <a:t>Video </a:t>
                      </a:r>
                      <a:r>
                        <a:rPr lang="es-CO" sz="1400" dirty="0" smtClean="0">
                          <a:solidFill>
                            <a:srgbClr val="44546A"/>
                          </a:solidFill>
                          <a:effectLst/>
                          <a:latin typeface="+mn-lt"/>
                        </a:rPr>
                        <a:t>con </a:t>
                      </a:r>
                      <a:r>
                        <a:rPr lang="es-CO" sz="1400" dirty="0">
                          <a:solidFill>
                            <a:srgbClr val="44546A"/>
                          </a:solidFill>
                          <a:effectLst/>
                          <a:latin typeface="+mn-lt"/>
                        </a:rPr>
                        <a:t>expertos</a:t>
                      </a:r>
                    </a:p>
                  </a:txBody>
                  <a:tcPr marL="28575" marR="28575" marT="0" marB="0" anchor="b"/>
                </a:tc>
                <a:tc>
                  <a:txBody>
                    <a:bodyPr/>
                    <a:lstStyle/>
                    <a:p>
                      <a:pPr rtl="0" fontAlgn="b"/>
                      <a:r>
                        <a:rPr lang="es-CO" sz="1400" dirty="0" smtClean="0">
                          <a:solidFill>
                            <a:srgbClr val="44546A"/>
                          </a:solidFill>
                          <a:effectLst/>
                          <a:latin typeface="+mn-lt"/>
                        </a:rPr>
                        <a:t>Relacionar columnas</a:t>
                      </a:r>
                      <a:endParaRPr lang="es-CO" sz="1400" dirty="0">
                        <a:solidFill>
                          <a:srgbClr val="44546A"/>
                        </a:solidFill>
                        <a:effectLst/>
                        <a:latin typeface="+mn-lt"/>
                      </a:endParaRPr>
                    </a:p>
                  </a:txBody>
                  <a:tcPr marL="28575" marR="28575" marT="0" marB="0" anchor="b"/>
                </a:tc>
              </a:tr>
              <a:tr h="287094">
                <a:tc>
                  <a:txBody>
                    <a:bodyPr/>
                    <a:lstStyle/>
                    <a:p>
                      <a:pPr rtl="0" fontAlgn="b"/>
                      <a:r>
                        <a:rPr lang="es-CO" sz="1400" dirty="0">
                          <a:solidFill>
                            <a:srgbClr val="44546A"/>
                          </a:solidFill>
                          <a:effectLst/>
                          <a:latin typeface="+mn-lt"/>
                        </a:rPr>
                        <a:t>Objetos Virtuales de Aprendizaje</a:t>
                      </a:r>
                    </a:p>
                  </a:txBody>
                  <a:tcPr marL="28575" marR="28575" marT="0" marB="0" anchor="b"/>
                </a:tc>
                <a:tc>
                  <a:txBody>
                    <a:bodyPr/>
                    <a:lstStyle/>
                    <a:p>
                      <a:pPr rtl="0" fontAlgn="b"/>
                      <a:r>
                        <a:rPr lang="es-CO" sz="1400" dirty="0">
                          <a:solidFill>
                            <a:srgbClr val="44546A"/>
                          </a:solidFill>
                          <a:effectLst/>
                          <a:latin typeface="+mn-lt"/>
                        </a:rPr>
                        <a:t>Caza del tesoro</a:t>
                      </a:r>
                    </a:p>
                  </a:txBody>
                  <a:tcPr marL="28575" marR="28575" marT="0" marB="0" anchor="b"/>
                </a:tc>
              </a:tr>
              <a:tr h="287094">
                <a:tc>
                  <a:txBody>
                    <a:bodyPr/>
                    <a:lstStyle/>
                    <a:p>
                      <a:pPr rtl="0" fontAlgn="b"/>
                      <a:r>
                        <a:rPr lang="es-CO" sz="1400" dirty="0">
                          <a:solidFill>
                            <a:srgbClr val="44546A"/>
                          </a:solidFill>
                          <a:effectLst/>
                          <a:latin typeface="+mn-lt"/>
                        </a:rPr>
                        <a:t>Video Tutoriales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Cartillas Interactivas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Casos de Estudio</a:t>
                      </a:r>
                    </a:p>
                  </a:txBody>
                  <a:tcPr marL="28575" marR="28575" marT="0" marB="0" anchor="b"/>
                </a:tc>
                <a:tc>
                  <a:txBody>
                    <a:bodyPr/>
                    <a:lstStyle/>
                    <a:p>
                      <a:endParaRPr lang="es-CO" sz="1100" dirty="0"/>
                    </a:p>
                  </a:txBody>
                  <a:tcPr/>
                </a:tc>
              </a:tr>
              <a:tr h="28709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dirty="0" smtClean="0">
                        <a:solidFill>
                          <a:srgbClr val="1AC4C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1AC4C4"/>
                          </a:solidFill>
                        </a:rPr>
                        <a:t>Iconos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b="1" dirty="0" smtClean="0">
                        <a:solidFill>
                          <a:srgbClr val="1AC4C4"/>
                        </a:solidFill>
                      </a:endParaRPr>
                    </a:p>
                  </a:txBody>
                  <a:tcPr marL="28575" marR="28575" marT="0" marB="0" anchor="b"/>
                </a:tc>
                <a:tc hMerge="1">
                  <a:txBody>
                    <a:bodyPr/>
                    <a:lstStyle/>
                    <a:p>
                      <a:endParaRPr lang="es-CO" sz="1100" dirty="0"/>
                    </a:p>
                  </a:txBody>
                  <a:tcPr/>
                </a:tc>
              </a:tr>
              <a:tr h="287094">
                <a:tc gridSpan="2">
                  <a:txBody>
                    <a:bodyPr/>
                    <a:lstStyle/>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a:solidFill>
                          <a:srgbClr val="44546A"/>
                        </a:solidFill>
                        <a:effectLst/>
                        <a:latin typeface="+mn-lt"/>
                      </a:endParaRPr>
                    </a:p>
                  </a:txBody>
                  <a:tcPr marL="28575" marR="28575" marT="0" marB="0" anchor="b"/>
                </a:tc>
                <a:tc hMerge="1">
                  <a:txBody>
                    <a:bodyPr/>
                    <a:lstStyle/>
                    <a:p>
                      <a:endParaRPr lang="es-CO" sz="1100" dirty="0"/>
                    </a:p>
                  </a:txBody>
                  <a:tcPr/>
                </a:tc>
              </a:tr>
            </a:tbl>
          </a:graphicData>
        </a:graphic>
      </p:graphicFrame>
      <p:sp>
        <p:nvSpPr>
          <p:cNvPr id="33" name="CuadroTexto 32"/>
          <p:cNvSpPr txBox="1"/>
          <p:nvPr userDrawn="1"/>
        </p:nvSpPr>
        <p:spPr>
          <a:xfrm>
            <a:off x="81942" y="53669"/>
            <a:ext cx="2123466" cy="369332"/>
          </a:xfrm>
          <a:prstGeom prst="rect">
            <a:avLst/>
          </a:prstGeom>
          <a:noFill/>
        </p:spPr>
        <p:txBody>
          <a:bodyPr wrap="none" rtlCol="0">
            <a:spAutoFit/>
          </a:bodyPr>
          <a:lstStyle/>
          <a:p>
            <a:r>
              <a:rPr lang="es-CO" sz="1800" b="1" dirty="0" smtClean="0">
                <a:solidFill>
                  <a:schemeClr val="bg1"/>
                </a:solidFill>
              </a:rPr>
              <a:t>TIPOS DE RECURSOS</a:t>
            </a:r>
            <a:endParaRPr lang="es-CO" sz="1800" b="1" dirty="0">
              <a:solidFill>
                <a:schemeClr val="bg1"/>
              </a:solidFill>
            </a:endParaRPr>
          </a:p>
        </p:txBody>
      </p:sp>
      <p:sp>
        <p:nvSpPr>
          <p:cNvPr id="34" name="CuadroTexto 33"/>
          <p:cNvSpPr txBox="1"/>
          <p:nvPr userDrawn="1"/>
        </p:nvSpPr>
        <p:spPr>
          <a:xfrm>
            <a:off x="722446" y="5762835"/>
            <a:ext cx="1821796" cy="430887"/>
          </a:xfrm>
          <a:prstGeom prst="rect">
            <a:avLst/>
          </a:prstGeom>
          <a:noFill/>
        </p:spPr>
        <p:txBody>
          <a:bodyPr wrap="square" rtlCol="0">
            <a:spAutoFit/>
          </a:bodyPr>
          <a:lstStyle/>
          <a:p>
            <a:pPr algn="ctr"/>
            <a:r>
              <a:rPr lang="es-CO" sz="1100" b="1" dirty="0" smtClean="0">
                <a:solidFill>
                  <a:schemeClr val="bg1">
                    <a:lumMod val="50000"/>
                  </a:schemeClr>
                </a:solidFill>
              </a:rPr>
              <a:t>Competencias de aprendizaje</a:t>
            </a:r>
            <a:endParaRPr lang="es-CO" sz="1100" b="1" dirty="0">
              <a:solidFill>
                <a:schemeClr val="bg1">
                  <a:lumMod val="50000"/>
                </a:schemeClr>
              </a:solidFill>
            </a:endParaRPr>
          </a:p>
        </p:txBody>
      </p:sp>
      <p:sp>
        <p:nvSpPr>
          <p:cNvPr id="35" name="CuadroTexto 34"/>
          <p:cNvSpPr txBox="1"/>
          <p:nvPr userDrawn="1"/>
        </p:nvSpPr>
        <p:spPr>
          <a:xfrm>
            <a:off x="2212617" y="5762835"/>
            <a:ext cx="1479696" cy="430887"/>
          </a:xfrm>
          <a:prstGeom prst="rect">
            <a:avLst/>
          </a:prstGeom>
          <a:noFill/>
        </p:spPr>
        <p:txBody>
          <a:bodyPr wrap="square" rtlCol="0">
            <a:spAutoFit/>
          </a:bodyPr>
          <a:lstStyle/>
          <a:p>
            <a:pPr algn="ctr"/>
            <a:r>
              <a:rPr lang="es-CO" sz="1100" b="1" dirty="0" smtClean="0">
                <a:solidFill>
                  <a:schemeClr val="bg1">
                    <a:lumMod val="50000"/>
                  </a:schemeClr>
                </a:solidFill>
              </a:rPr>
              <a:t>Objetivos de aprendizaje</a:t>
            </a:r>
            <a:endParaRPr lang="es-CO" sz="1100" b="1" dirty="0">
              <a:solidFill>
                <a:schemeClr val="bg1">
                  <a:lumMod val="50000"/>
                </a:schemeClr>
              </a:solidFill>
            </a:endParaRPr>
          </a:p>
        </p:txBody>
      </p:sp>
      <p:sp>
        <p:nvSpPr>
          <p:cNvPr id="36" name="CuadroTexto 35"/>
          <p:cNvSpPr txBox="1"/>
          <p:nvPr userDrawn="1"/>
        </p:nvSpPr>
        <p:spPr>
          <a:xfrm>
            <a:off x="3436788"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Reto</a:t>
            </a:r>
            <a:endParaRPr lang="es-CO" sz="1100" b="1" dirty="0">
              <a:solidFill>
                <a:schemeClr val="bg1">
                  <a:lumMod val="50000"/>
                </a:schemeClr>
              </a:solidFill>
            </a:endParaRPr>
          </a:p>
        </p:txBody>
      </p:sp>
      <p:sp>
        <p:nvSpPr>
          <p:cNvPr id="62" name="CuadroTexto 61"/>
          <p:cNvSpPr txBox="1"/>
          <p:nvPr userDrawn="1"/>
        </p:nvSpPr>
        <p:spPr>
          <a:xfrm>
            <a:off x="6024105"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Sitio web</a:t>
            </a:r>
            <a:endParaRPr lang="es-CO" sz="1100" b="1" dirty="0">
              <a:solidFill>
                <a:schemeClr val="bg1">
                  <a:lumMod val="50000"/>
                </a:schemeClr>
              </a:solidFill>
            </a:endParaRPr>
          </a:p>
        </p:txBody>
      </p:sp>
      <p:sp>
        <p:nvSpPr>
          <p:cNvPr id="63" name="CuadroTexto 62"/>
          <p:cNvSpPr txBox="1"/>
          <p:nvPr userDrawn="1"/>
        </p:nvSpPr>
        <p:spPr>
          <a:xfrm>
            <a:off x="726047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PDF</a:t>
            </a:r>
            <a:endParaRPr lang="es-CO" sz="1100" b="1" dirty="0">
              <a:solidFill>
                <a:schemeClr val="bg1">
                  <a:lumMod val="50000"/>
                </a:schemeClr>
              </a:solidFill>
            </a:endParaRPr>
          </a:p>
        </p:txBody>
      </p:sp>
      <p:sp>
        <p:nvSpPr>
          <p:cNvPr id="64" name="CuadroTexto 63"/>
          <p:cNvSpPr txBox="1"/>
          <p:nvPr userDrawn="1"/>
        </p:nvSpPr>
        <p:spPr>
          <a:xfrm>
            <a:off x="8587326"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Video</a:t>
            </a:r>
            <a:endParaRPr lang="es-CO" sz="1100" b="1" dirty="0">
              <a:solidFill>
                <a:schemeClr val="bg1">
                  <a:lumMod val="50000"/>
                </a:schemeClr>
              </a:solidFill>
            </a:endParaRPr>
          </a:p>
        </p:txBody>
      </p:sp>
      <p:sp>
        <p:nvSpPr>
          <p:cNvPr id="65" name="CuadroTexto 64"/>
          <p:cNvSpPr txBox="1"/>
          <p:nvPr userDrawn="1"/>
        </p:nvSpPr>
        <p:spPr>
          <a:xfrm>
            <a:off x="4683383"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Pop up</a:t>
            </a:r>
            <a:endParaRPr lang="es-CO" sz="1100" b="1" dirty="0">
              <a:solidFill>
                <a:schemeClr val="bg1">
                  <a:lumMod val="50000"/>
                </a:schemeClr>
              </a:solidFill>
            </a:endParaRPr>
          </a:p>
        </p:txBody>
      </p:sp>
      <p:sp>
        <p:nvSpPr>
          <p:cNvPr id="66" name="CuadroTexto 65"/>
          <p:cNvSpPr txBox="1"/>
          <p:nvPr userDrawn="1"/>
        </p:nvSpPr>
        <p:spPr>
          <a:xfrm>
            <a:off x="979296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Audio</a:t>
            </a:r>
            <a:endParaRPr lang="es-CO" sz="1100" b="1" dirty="0">
              <a:solidFill>
                <a:schemeClr val="bg1">
                  <a:lumMod val="50000"/>
                </a:schemeClr>
              </a:solidFill>
            </a:endParaRPr>
          </a:p>
        </p:txBody>
      </p:sp>
    </p:spTree>
    <p:extLst>
      <p:ext uri="{BB962C8B-B14F-4D97-AF65-F5344CB8AC3E}">
        <p14:creationId xmlns:p14="http://schemas.microsoft.com/office/powerpoint/2010/main" val="15230493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dentificador Unidad Didáctica">
    <p:spTree>
      <p:nvGrpSpPr>
        <p:cNvPr id="1" name=""/>
        <p:cNvGrpSpPr/>
        <p:nvPr/>
      </p:nvGrpSpPr>
      <p:grpSpPr>
        <a:xfrm>
          <a:off x="0" y="0"/>
          <a:ext cx="0" cy="0"/>
          <a:chOff x="0" y="0"/>
          <a:chExt cx="0" cy="0"/>
        </a:xfrm>
      </p:grpSpPr>
      <p:sp>
        <p:nvSpPr>
          <p:cNvPr id="7" name="Marcador de texto 15"/>
          <p:cNvSpPr>
            <a:spLocks noGrp="1"/>
          </p:cNvSpPr>
          <p:nvPr>
            <p:ph type="body" sz="half" idx="2"/>
          </p:nvPr>
        </p:nvSpPr>
        <p:spPr>
          <a:xfrm>
            <a:off x="3447560" y="911379"/>
            <a:ext cx="5846810" cy="390656"/>
          </a:xfrm>
          <a:prstGeom prst="rect">
            <a:avLst/>
          </a:prstGeom>
          <a:ln>
            <a:noFill/>
          </a:ln>
        </p:spPr>
        <p:txBody>
          <a:bodyPr/>
          <a:lstStyle>
            <a:lvl1pPr marL="0" indent="0">
              <a:buNone/>
              <a:defRPr sz="1400"/>
            </a:lvl1pPr>
          </a:lstStyle>
          <a:p>
            <a:endParaRPr lang="es-CO" dirty="0"/>
          </a:p>
        </p:txBody>
      </p:sp>
      <p:sp>
        <p:nvSpPr>
          <p:cNvPr id="9" name="Rectángulo redondeado 8"/>
          <p:cNvSpPr/>
          <p:nvPr userDrawn="1"/>
        </p:nvSpPr>
        <p:spPr>
          <a:xfrm>
            <a:off x="271639" y="85968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 name="CuadroTexto 4"/>
          <p:cNvSpPr txBox="1"/>
          <p:nvPr userDrawn="1"/>
        </p:nvSpPr>
        <p:spPr>
          <a:xfrm>
            <a:off x="271639" y="907787"/>
            <a:ext cx="1091517" cy="369332"/>
          </a:xfrm>
          <a:prstGeom prst="rect">
            <a:avLst/>
          </a:prstGeom>
          <a:noFill/>
        </p:spPr>
        <p:txBody>
          <a:bodyPr wrap="none" rtlCol="0">
            <a:spAutoFit/>
          </a:bodyPr>
          <a:lstStyle/>
          <a:p>
            <a:r>
              <a:rPr lang="es-CO" dirty="0" smtClean="0">
                <a:solidFill>
                  <a:srgbClr val="1AC4C4"/>
                </a:solidFill>
              </a:rPr>
              <a:t>Programa</a:t>
            </a:r>
            <a:endParaRPr lang="es-CO" dirty="0">
              <a:solidFill>
                <a:srgbClr val="1AC4C4"/>
              </a:solidFill>
            </a:endParaRPr>
          </a:p>
        </p:txBody>
      </p:sp>
      <p:sp>
        <p:nvSpPr>
          <p:cNvPr id="37" name="Marcador de texto 15"/>
          <p:cNvSpPr>
            <a:spLocks noGrp="1"/>
          </p:cNvSpPr>
          <p:nvPr>
            <p:ph type="body" sz="half" idx="10"/>
          </p:nvPr>
        </p:nvSpPr>
        <p:spPr>
          <a:xfrm>
            <a:off x="3447560" y="1566197"/>
            <a:ext cx="5846810" cy="390656"/>
          </a:xfrm>
          <a:prstGeom prst="rect">
            <a:avLst/>
          </a:prstGeom>
          <a:ln>
            <a:noFill/>
          </a:ln>
        </p:spPr>
        <p:txBody>
          <a:bodyPr/>
          <a:lstStyle>
            <a:lvl1pPr marL="0" indent="0">
              <a:buNone/>
              <a:defRPr sz="1400"/>
            </a:lvl1pPr>
          </a:lstStyle>
          <a:p>
            <a:endParaRPr lang="es-CO" dirty="0"/>
          </a:p>
        </p:txBody>
      </p:sp>
      <p:sp>
        <p:nvSpPr>
          <p:cNvPr id="38" name="Rectángulo redondeado 37"/>
          <p:cNvSpPr/>
          <p:nvPr userDrawn="1"/>
        </p:nvSpPr>
        <p:spPr>
          <a:xfrm>
            <a:off x="271639" y="149883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39" name="CuadroTexto 38"/>
          <p:cNvSpPr txBox="1"/>
          <p:nvPr userDrawn="1"/>
        </p:nvSpPr>
        <p:spPr>
          <a:xfrm>
            <a:off x="271639" y="1566197"/>
            <a:ext cx="1062342" cy="369332"/>
          </a:xfrm>
          <a:prstGeom prst="rect">
            <a:avLst/>
          </a:prstGeom>
          <a:noFill/>
        </p:spPr>
        <p:txBody>
          <a:bodyPr wrap="none" rtlCol="0">
            <a:spAutoFit/>
          </a:bodyPr>
          <a:lstStyle/>
          <a:p>
            <a:r>
              <a:rPr lang="es-CO" dirty="0" smtClean="0">
                <a:solidFill>
                  <a:srgbClr val="1AC4C4"/>
                </a:solidFill>
              </a:rPr>
              <a:t>Semestre</a:t>
            </a:r>
            <a:endParaRPr lang="es-CO" dirty="0">
              <a:solidFill>
                <a:srgbClr val="1AC4C4"/>
              </a:solidFill>
            </a:endParaRPr>
          </a:p>
        </p:txBody>
      </p:sp>
      <p:sp>
        <p:nvSpPr>
          <p:cNvPr id="40" name="Marcador de texto 15"/>
          <p:cNvSpPr>
            <a:spLocks noGrp="1"/>
          </p:cNvSpPr>
          <p:nvPr>
            <p:ph type="body" sz="half" idx="11"/>
          </p:nvPr>
        </p:nvSpPr>
        <p:spPr>
          <a:xfrm>
            <a:off x="3447560" y="2165297"/>
            <a:ext cx="5846810" cy="390656"/>
          </a:xfrm>
          <a:prstGeom prst="rect">
            <a:avLst/>
          </a:prstGeom>
          <a:ln>
            <a:noFill/>
          </a:ln>
        </p:spPr>
        <p:txBody>
          <a:bodyPr/>
          <a:lstStyle>
            <a:lvl1pPr marL="0" indent="0">
              <a:buNone/>
              <a:defRPr sz="1400"/>
            </a:lvl1pPr>
          </a:lstStyle>
          <a:p>
            <a:endParaRPr lang="es-CO" dirty="0"/>
          </a:p>
        </p:txBody>
      </p:sp>
      <p:sp>
        <p:nvSpPr>
          <p:cNvPr id="41" name="Rectángulo redondeado 40"/>
          <p:cNvSpPr/>
          <p:nvPr userDrawn="1"/>
        </p:nvSpPr>
        <p:spPr>
          <a:xfrm>
            <a:off x="271639" y="213798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2" name="CuadroTexto 41"/>
          <p:cNvSpPr txBox="1"/>
          <p:nvPr userDrawn="1"/>
        </p:nvSpPr>
        <p:spPr>
          <a:xfrm>
            <a:off x="271639" y="2205342"/>
            <a:ext cx="1184491" cy="369332"/>
          </a:xfrm>
          <a:prstGeom prst="rect">
            <a:avLst/>
          </a:prstGeom>
          <a:noFill/>
        </p:spPr>
        <p:txBody>
          <a:bodyPr wrap="none" rtlCol="0">
            <a:spAutoFit/>
          </a:bodyPr>
          <a:lstStyle/>
          <a:p>
            <a:r>
              <a:rPr lang="es-CO" dirty="0" smtClean="0">
                <a:solidFill>
                  <a:srgbClr val="1AC4C4"/>
                </a:solidFill>
              </a:rPr>
              <a:t>Asignatura</a:t>
            </a:r>
            <a:endParaRPr lang="es-CO" dirty="0">
              <a:solidFill>
                <a:srgbClr val="1AC4C4"/>
              </a:solidFill>
            </a:endParaRPr>
          </a:p>
        </p:txBody>
      </p:sp>
      <p:sp>
        <p:nvSpPr>
          <p:cNvPr id="43" name="Marcador de texto 15"/>
          <p:cNvSpPr>
            <a:spLocks noGrp="1"/>
          </p:cNvSpPr>
          <p:nvPr>
            <p:ph type="body" sz="half" idx="12"/>
          </p:nvPr>
        </p:nvSpPr>
        <p:spPr>
          <a:xfrm>
            <a:off x="3447560" y="2828817"/>
            <a:ext cx="5846810" cy="390656"/>
          </a:xfrm>
          <a:prstGeom prst="rect">
            <a:avLst/>
          </a:prstGeom>
          <a:ln>
            <a:noFill/>
          </a:ln>
        </p:spPr>
        <p:txBody>
          <a:bodyPr/>
          <a:lstStyle>
            <a:lvl1pPr marL="0" indent="0">
              <a:buNone/>
              <a:defRPr sz="1400"/>
            </a:lvl1pPr>
          </a:lstStyle>
          <a:p>
            <a:endParaRPr lang="es-CO" dirty="0"/>
          </a:p>
        </p:txBody>
      </p:sp>
      <p:sp>
        <p:nvSpPr>
          <p:cNvPr id="44" name="Rectángulo redondeado 43"/>
          <p:cNvSpPr/>
          <p:nvPr userDrawn="1"/>
        </p:nvSpPr>
        <p:spPr>
          <a:xfrm>
            <a:off x="271639" y="277712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5" name="CuadroTexto 44"/>
          <p:cNvSpPr txBox="1"/>
          <p:nvPr userDrawn="1"/>
        </p:nvSpPr>
        <p:spPr>
          <a:xfrm>
            <a:off x="271639" y="2845151"/>
            <a:ext cx="2499402" cy="369332"/>
          </a:xfrm>
          <a:prstGeom prst="rect">
            <a:avLst/>
          </a:prstGeom>
          <a:noFill/>
        </p:spPr>
        <p:txBody>
          <a:bodyPr wrap="none" rtlCol="0">
            <a:spAutoFit/>
          </a:bodyPr>
          <a:lstStyle/>
          <a:p>
            <a:r>
              <a:rPr lang="es-CO" dirty="0" smtClean="0">
                <a:solidFill>
                  <a:srgbClr val="1AC4C4"/>
                </a:solidFill>
              </a:rPr>
              <a:t>Unidad Didáctica +</a:t>
            </a:r>
            <a:r>
              <a:rPr lang="es-CO" baseline="0" dirty="0" smtClean="0">
                <a:solidFill>
                  <a:srgbClr val="1AC4C4"/>
                </a:solidFill>
              </a:rPr>
              <a:t> Tema</a:t>
            </a:r>
            <a:endParaRPr lang="es-CO" dirty="0">
              <a:solidFill>
                <a:srgbClr val="1AC4C4"/>
              </a:solidFill>
            </a:endParaRPr>
          </a:p>
        </p:txBody>
      </p:sp>
      <p:sp>
        <p:nvSpPr>
          <p:cNvPr id="46" name="Marcador de texto 15"/>
          <p:cNvSpPr>
            <a:spLocks noGrp="1"/>
          </p:cNvSpPr>
          <p:nvPr>
            <p:ph type="body" sz="half" idx="13"/>
          </p:nvPr>
        </p:nvSpPr>
        <p:spPr>
          <a:xfrm>
            <a:off x="3447560" y="3484296"/>
            <a:ext cx="5846810" cy="390656"/>
          </a:xfrm>
          <a:prstGeom prst="rect">
            <a:avLst/>
          </a:prstGeom>
          <a:ln>
            <a:noFill/>
          </a:ln>
        </p:spPr>
        <p:txBody>
          <a:bodyPr/>
          <a:lstStyle>
            <a:lvl1pPr marL="0" indent="0">
              <a:buNone/>
              <a:defRPr sz="1400"/>
            </a:lvl1pPr>
          </a:lstStyle>
          <a:p>
            <a:endParaRPr lang="es-CO" dirty="0"/>
          </a:p>
        </p:txBody>
      </p:sp>
      <p:sp>
        <p:nvSpPr>
          <p:cNvPr id="47" name="Rectángulo redondeado 46"/>
          <p:cNvSpPr/>
          <p:nvPr userDrawn="1"/>
        </p:nvSpPr>
        <p:spPr>
          <a:xfrm>
            <a:off x="271639" y="3416272"/>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8" name="CuadroTexto 47"/>
          <p:cNvSpPr txBox="1"/>
          <p:nvPr userDrawn="1"/>
        </p:nvSpPr>
        <p:spPr>
          <a:xfrm>
            <a:off x="271639" y="3484296"/>
            <a:ext cx="716222" cy="369332"/>
          </a:xfrm>
          <a:prstGeom prst="rect">
            <a:avLst/>
          </a:prstGeom>
          <a:noFill/>
        </p:spPr>
        <p:txBody>
          <a:bodyPr wrap="none" rtlCol="0">
            <a:spAutoFit/>
          </a:bodyPr>
          <a:lstStyle/>
          <a:p>
            <a:r>
              <a:rPr lang="es-CO" dirty="0" smtClean="0">
                <a:solidFill>
                  <a:srgbClr val="1AC4C4"/>
                </a:solidFill>
              </a:rPr>
              <a:t>Autor</a:t>
            </a:r>
            <a:endParaRPr lang="es-CO" dirty="0">
              <a:solidFill>
                <a:srgbClr val="1AC4C4"/>
              </a:solidFill>
            </a:endParaRPr>
          </a:p>
        </p:txBody>
      </p:sp>
      <p:sp>
        <p:nvSpPr>
          <p:cNvPr id="49" name="Marcador de texto 15"/>
          <p:cNvSpPr>
            <a:spLocks noGrp="1"/>
          </p:cNvSpPr>
          <p:nvPr>
            <p:ph type="body" sz="half" idx="14"/>
          </p:nvPr>
        </p:nvSpPr>
        <p:spPr>
          <a:xfrm>
            <a:off x="3447560" y="4107109"/>
            <a:ext cx="5846810" cy="390656"/>
          </a:xfrm>
          <a:prstGeom prst="rect">
            <a:avLst/>
          </a:prstGeom>
          <a:ln>
            <a:noFill/>
          </a:ln>
        </p:spPr>
        <p:txBody>
          <a:bodyPr/>
          <a:lstStyle>
            <a:lvl1pPr marL="0" indent="0">
              <a:buNone/>
              <a:defRPr sz="1400"/>
            </a:lvl1pPr>
          </a:lstStyle>
          <a:p>
            <a:endParaRPr lang="es-CO" dirty="0"/>
          </a:p>
        </p:txBody>
      </p:sp>
      <p:sp>
        <p:nvSpPr>
          <p:cNvPr id="50" name="Rectángulo redondeado 49"/>
          <p:cNvSpPr/>
          <p:nvPr userDrawn="1"/>
        </p:nvSpPr>
        <p:spPr>
          <a:xfrm>
            <a:off x="271639" y="405541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1" name="CuadroTexto 50"/>
          <p:cNvSpPr txBox="1"/>
          <p:nvPr userDrawn="1"/>
        </p:nvSpPr>
        <p:spPr>
          <a:xfrm>
            <a:off x="271639" y="4117771"/>
            <a:ext cx="2696251" cy="369332"/>
          </a:xfrm>
          <a:prstGeom prst="rect">
            <a:avLst/>
          </a:prstGeom>
          <a:noFill/>
        </p:spPr>
        <p:txBody>
          <a:bodyPr wrap="none" rtlCol="0">
            <a:spAutoFit/>
          </a:bodyPr>
          <a:lstStyle/>
          <a:p>
            <a:r>
              <a:rPr lang="es-CO" dirty="0" smtClean="0">
                <a:solidFill>
                  <a:srgbClr val="1AC4C4"/>
                </a:solidFill>
              </a:rPr>
              <a:t>Tipo de recurso educativo</a:t>
            </a:r>
            <a:endParaRPr lang="es-CO" dirty="0">
              <a:solidFill>
                <a:srgbClr val="1AC4C4"/>
              </a:solidFill>
            </a:endParaRPr>
          </a:p>
        </p:txBody>
      </p:sp>
      <p:sp>
        <p:nvSpPr>
          <p:cNvPr id="52" name="Marcador de texto 15"/>
          <p:cNvSpPr>
            <a:spLocks noGrp="1"/>
          </p:cNvSpPr>
          <p:nvPr>
            <p:ph type="body" sz="half" idx="15"/>
          </p:nvPr>
        </p:nvSpPr>
        <p:spPr>
          <a:xfrm>
            <a:off x="3447560" y="4743674"/>
            <a:ext cx="5846810" cy="390656"/>
          </a:xfrm>
          <a:prstGeom prst="rect">
            <a:avLst/>
          </a:prstGeom>
          <a:ln>
            <a:noFill/>
          </a:ln>
        </p:spPr>
        <p:txBody>
          <a:bodyPr/>
          <a:lstStyle>
            <a:lvl1pPr marL="0" indent="0">
              <a:buNone/>
              <a:defRPr sz="1400"/>
            </a:lvl1pPr>
          </a:lstStyle>
          <a:p>
            <a:endParaRPr lang="es-CO" dirty="0"/>
          </a:p>
        </p:txBody>
      </p:sp>
      <p:sp>
        <p:nvSpPr>
          <p:cNvPr id="53" name="Rectángulo redondeado 52"/>
          <p:cNvSpPr/>
          <p:nvPr userDrawn="1"/>
        </p:nvSpPr>
        <p:spPr>
          <a:xfrm>
            <a:off x="271639" y="469456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4" name="CuadroTexto 53"/>
          <p:cNvSpPr txBox="1"/>
          <p:nvPr userDrawn="1"/>
        </p:nvSpPr>
        <p:spPr>
          <a:xfrm>
            <a:off x="271639" y="4753966"/>
            <a:ext cx="2647520" cy="369332"/>
          </a:xfrm>
          <a:prstGeom prst="rect">
            <a:avLst/>
          </a:prstGeom>
          <a:noFill/>
        </p:spPr>
        <p:txBody>
          <a:bodyPr wrap="none" rtlCol="0">
            <a:spAutoFit/>
          </a:bodyPr>
          <a:lstStyle/>
          <a:p>
            <a:r>
              <a:rPr lang="es-CO" dirty="0" smtClean="0">
                <a:solidFill>
                  <a:srgbClr val="1AC4C4"/>
                </a:solidFill>
              </a:rPr>
              <a:t>Diseñador(a) Instruccional</a:t>
            </a:r>
            <a:endParaRPr lang="es-CO" dirty="0">
              <a:solidFill>
                <a:srgbClr val="1AC4C4"/>
              </a:solidFill>
            </a:endParaRPr>
          </a:p>
        </p:txBody>
      </p:sp>
      <p:sp>
        <p:nvSpPr>
          <p:cNvPr id="55" name="Marcador de texto 15"/>
          <p:cNvSpPr>
            <a:spLocks noGrp="1"/>
          </p:cNvSpPr>
          <p:nvPr>
            <p:ph type="body" sz="half" idx="16"/>
          </p:nvPr>
        </p:nvSpPr>
        <p:spPr>
          <a:xfrm>
            <a:off x="3447560" y="5385401"/>
            <a:ext cx="5846810" cy="390656"/>
          </a:xfrm>
          <a:prstGeom prst="rect">
            <a:avLst/>
          </a:prstGeom>
          <a:ln>
            <a:noFill/>
          </a:ln>
        </p:spPr>
        <p:txBody>
          <a:bodyPr/>
          <a:lstStyle>
            <a:lvl1pPr marL="0" indent="0">
              <a:buNone/>
              <a:defRPr sz="1400"/>
            </a:lvl1pPr>
          </a:lstStyle>
          <a:p>
            <a:endParaRPr lang="es-CO" dirty="0"/>
          </a:p>
        </p:txBody>
      </p:sp>
      <p:sp>
        <p:nvSpPr>
          <p:cNvPr id="56" name="Rectángulo redondeado 55"/>
          <p:cNvSpPr/>
          <p:nvPr userDrawn="1"/>
        </p:nvSpPr>
        <p:spPr>
          <a:xfrm>
            <a:off x="271639" y="533371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7" name="CuadroTexto 56"/>
          <p:cNvSpPr txBox="1"/>
          <p:nvPr userDrawn="1"/>
        </p:nvSpPr>
        <p:spPr>
          <a:xfrm>
            <a:off x="271639" y="5396063"/>
            <a:ext cx="1461747" cy="369332"/>
          </a:xfrm>
          <a:prstGeom prst="rect">
            <a:avLst/>
          </a:prstGeom>
          <a:noFill/>
        </p:spPr>
        <p:txBody>
          <a:bodyPr wrap="none" rtlCol="0">
            <a:spAutoFit/>
          </a:bodyPr>
          <a:lstStyle/>
          <a:p>
            <a:r>
              <a:rPr lang="es-CO" dirty="0" smtClean="0">
                <a:solidFill>
                  <a:srgbClr val="1AC4C4"/>
                </a:solidFill>
              </a:rPr>
              <a:t>Desarrollador</a:t>
            </a:r>
            <a:endParaRPr lang="es-CO" dirty="0">
              <a:solidFill>
                <a:srgbClr val="1AC4C4"/>
              </a:solidFill>
            </a:endParaRPr>
          </a:p>
        </p:txBody>
      </p:sp>
      <p:sp>
        <p:nvSpPr>
          <p:cNvPr id="58" name="Marcador de texto 15"/>
          <p:cNvSpPr>
            <a:spLocks noGrp="1"/>
          </p:cNvSpPr>
          <p:nvPr>
            <p:ph type="body" sz="half" idx="17"/>
          </p:nvPr>
        </p:nvSpPr>
        <p:spPr>
          <a:xfrm>
            <a:off x="3447560" y="6035209"/>
            <a:ext cx="5846810" cy="390656"/>
          </a:xfrm>
          <a:prstGeom prst="rect">
            <a:avLst/>
          </a:prstGeom>
          <a:ln>
            <a:noFill/>
          </a:ln>
        </p:spPr>
        <p:txBody>
          <a:bodyPr/>
          <a:lstStyle>
            <a:lvl1pPr marL="0" indent="0">
              <a:buNone/>
              <a:defRPr sz="1400"/>
            </a:lvl1pPr>
          </a:lstStyle>
          <a:p>
            <a:endParaRPr lang="es-CO" dirty="0"/>
          </a:p>
        </p:txBody>
      </p:sp>
      <p:sp>
        <p:nvSpPr>
          <p:cNvPr id="59" name="Rectángulo redondeado 58"/>
          <p:cNvSpPr/>
          <p:nvPr userDrawn="1"/>
        </p:nvSpPr>
        <p:spPr>
          <a:xfrm>
            <a:off x="271639" y="597285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60" name="CuadroTexto 59"/>
          <p:cNvSpPr txBox="1"/>
          <p:nvPr userDrawn="1"/>
        </p:nvSpPr>
        <p:spPr>
          <a:xfrm>
            <a:off x="271639" y="6035209"/>
            <a:ext cx="1795684" cy="369332"/>
          </a:xfrm>
          <a:prstGeom prst="rect">
            <a:avLst/>
          </a:prstGeom>
          <a:noFill/>
        </p:spPr>
        <p:txBody>
          <a:bodyPr wrap="none" rtlCol="0">
            <a:spAutoFit/>
          </a:bodyPr>
          <a:lstStyle/>
          <a:p>
            <a:r>
              <a:rPr lang="es-CO" dirty="0" smtClean="0">
                <a:solidFill>
                  <a:srgbClr val="1AC4C4"/>
                </a:solidFill>
              </a:rPr>
              <a:t>Fecha de entrega</a:t>
            </a:r>
            <a:endParaRPr lang="es-CO" dirty="0">
              <a:solidFill>
                <a:srgbClr val="1AC4C4"/>
              </a:solidFill>
            </a:endParaRPr>
          </a:p>
        </p:txBody>
      </p:sp>
      <p:sp>
        <p:nvSpPr>
          <p:cNvPr id="61" name="Rectángulo 60"/>
          <p:cNvSpPr/>
          <p:nvPr userDrawn="1"/>
        </p:nvSpPr>
        <p:spPr>
          <a:xfrm>
            <a:off x="70682" y="48149"/>
            <a:ext cx="11968918" cy="369332"/>
          </a:xfrm>
          <a:prstGeom prst="rect">
            <a:avLst/>
          </a:prstGeom>
        </p:spPr>
        <p:txBody>
          <a:bodyPr wrap="square">
            <a:spAutoFit/>
          </a:bodyPr>
          <a:lstStyle/>
          <a:p>
            <a:pPr algn="l"/>
            <a:r>
              <a:rPr lang="es-CO" sz="1800" b="1" dirty="0" smtClean="0">
                <a:solidFill>
                  <a:schemeClr val="bg1"/>
                </a:solidFill>
              </a:rPr>
              <a:t>IDENTIFICADOR UNIDAD DIDÁCTICA</a:t>
            </a:r>
            <a:endParaRPr lang="es-CO" sz="1800" b="1" dirty="0">
              <a:solidFill>
                <a:schemeClr val="bg1"/>
              </a:solidFill>
            </a:endParaRPr>
          </a:p>
        </p:txBody>
      </p:sp>
    </p:spTree>
    <p:extLst>
      <p:ext uri="{BB962C8B-B14F-4D97-AF65-F5344CB8AC3E}">
        <p14:creationId xmlns:p14="http://schemas.microsoft.com/office/powerpoint/2010/main" val="39781614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tivo">
    <p:spTree>
      <p:nvGrpSpPr>
        <p:cNvPr id="1" name=""/>
        <p:cNvGrpSpPr/>
        <p:nvPr/>
      </p:nvGrpSpPr>
      <p:grpSpPr>
        <a:xfrm>
          <a:off x="0" y="0"/>
          <a:ext cx="0" cy="0"/>
          <a:chOff x="0" y="0"/>
          <a:chExt cx="0" cy="0"/>
        </a:xfrm>
      </p:grpSpPr>
      <p:sp>
        <p:nvSpPr>
          <p:cNvPr id="2" name="Rectángulo 1"/>
          <p:cNvSpPr/>
          <p:nvPr userDrawn="1"/>
        </p:nvSpPr>
        <p:spPr>
          <a:xfrm>
            <a:off x="545909" y="1246661"/>
            <a:ext cx="8496300" cy="481357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b="1" dirty="0">
              <a:solidFill>
                <a:schemeClr val="bg1">
                  <a:lumMod val="50000"/>
                </a:schemeClr>
              </a:solidFill>
            </a:endParaRPr>
          </a:p>
        </p:txBody>
      </p:sp>
      <p:sp>
        <p:nvSpPr>
          <p:cNvPr id="3" name="Rectángulo 2"/>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Picture 4" descr="Resultado de imagen para icono cerrar 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209" y="598544"/>
            <a:ext cx="420219" cy="42021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p:cNvGrpSpPr/>
          <p:nvPr userDrawn="1"/>
        </p:nvGrpSpPr>
        <p:grpSpPr>
          <a:xfrm>
            <a:off x="158265" y="568516"/>
            <a:ext cx="7378469" cy="808442"/>
            <a:chOff x="0" y="498176"/>
            <a:chExt cx="7378469" cy="808442"/>
          </a:xfrm>
        </p:grpSpPr>
        <p:sp>
          <p:nvSpPr>
            <p:cNvPr id="8" name="CuadroTexto 7"/>
            <p:cNvSpPr txBox="1"/>
            <p:nvPr userDrawn="1"/>
          </p:nvSpPr>
          <p:spPr>
            <a:xfrm>
              <a:off x="455228" y="552731"/>
              <a:ext cx="6923241"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a:t>
              </a:r>
              <a:r>
                <a:rPr lang="es-CO" sz="3200" b="1" i="1" dirty="0" smtClean="0">
                  <a:solidFill>
                    <a:schemeClr val="accent5">
                      <a:lumMod val="75000"/>
                    </a:schemeClr>
                  </a:solidFill>
                </a:rPr>
                <a:t>OBJETIVO</a:t>
              </a:r>
              <a:endParaRPr lang="es-CO" sz="3200" b="1" i="1" dirty="0">
                <a:solidFill>
                  <a:schemeClr val="accent5">
                    <a:lumMod val="75000"/>
                  </a:schemeClr>
                </a:solidFill>
              </a:endParaRPr>
            </a:p>
          </p:txBody>
        </p:sp>
        <p:pic>
          <p:nvPicPr>
            <p:cNvPr id="9" name="Imagen 8"/>
            <p:cNvPicPr>
              <a:picLocks noChangeAspect="1"/>
            </p:cNvPicPr>
            <p:nvPr userDrawn="1"/>
          </p:nvPicPr>
          <p:blipFill>
            <a:blip r:embed="rId3">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0" y="498176"/>
              <a:ext cx="803658" cy="808442"/>
            </a:xfrm>
            <a:prstGeom prst="rect">
              <a:avLst/>
            </a:prstGeom>
          </p:spPr>
        </p:pic>
      </p:grpSp>
      <p:sp>
        <p:nvSpPr>
          <p:cNvPr id="10" name="Título 3"/>
          <p:cNvSpPr>
            <a:spLocks noGrp="1"/>
          </p:cNvSpPr>
          <p:nvPr>
            <p:ph type="title"/>
          </p:nvPr>
        </p:nvSpPr>
        <p:spPr>
          <a:xfrm>
            <a:off x="803658" y="1936467"/>
            <a:ext cx="7627986" cy="1600200"/>
          </a:xfrm>
          <a:prstGeom prst="rect">
            <a:avLst/>
          </a:prstGeom>
        </p:spPr>
        <p:txBody>
          <a:bodyPr anchor="t"/>
          <a:lstStyle/>
          <a:p>
            <a:endParaRPr lang="es-CO" sz="2000" dirty="0"/>
          </a:p>
        </p:txBody>
      </p:sp>
      <p:sp>
        <p:nvSpPr>
          <p:cNvPr id="1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2" name="Rectángulo 11"/>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
        <p:nvSpPr>
          <p:cNvPr id="14"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indent="0">
              <a:buNone/>
              <a:defRPr sz="1400" b="0" baseline="0">
                <a:solidFill>
                  <a:schemeClr val="tx1"/>
                </a:solidFill>
              </a:defRPr>
            </a:lvl1pPr>
          </a:lstStyle>
          <a:p>
            <a:r>
              <a:rPr lang="es-CO" dirty="0" smtClean="0"/>
              <a:t>Espacio para escribir observaciones relacionadas con el objetivo. </a:t>
            </a:r>
            <a:endParaRPr lang="es-CO" dirty="0"/>
          </a:p>
        </p:txBody>
      </p:sp>
    </p:spTree>
    <p:extLst>
      <p:ext uri="{BB962C8B-B14F-4D97-AF65-F5344CB8AC3E}">
        <p14:creationId xmlns:p14="http://schemas.microsoft.com/office/powerpoint/2010/main" val="647190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etencias">
    <p:spTree>
      <p:nvGrpSpPr>
        <p:cNvPr id="1" name=""/>
        <p:cNvGrpSpPr/>
        <p:nvPr/>
      </p:nvGrpSpPr>
      <p:grpSpPr>
        <a:xfrm>
          <a:off x="0" y="0"/>
          <a:ext cx="0" cy="0"/>
          <a:chOff x="0" y="0"/>
          <a:chExt cx="0" cy="0"/>
        </a:xfrm>
      </p:grpSpPr>
      <p:sp>
        <p:nvSpPr>
          <p:cNvPr id="2" name="Rectángulo 1"/>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3" name="Grupo 2"/>
          <p:cNvGrpSpPr/>
          <p:nvPr userDrawn="1"/>
        </p:nvGrpSpPr>
        <p:grpSpPr>
          <a:xfrm>
            <a:off x="144378" y="598314"/>
            <a:ext cx="7682744" cy="786360"/>
            <a:chOff x="0" y="518104"/>
            <a:chExt cx="7682744" cy="786360"/>
          </a:xfrm>
        </p:grpSpPr>
        <p:sp>
          <p:nvSpPr>
            <p:cNvPr id="6" name="CuadroTexto 5"/>
            <p:cNvSpPr txBox="1"/>
            <p:nvPr userDrawn="1"/>
          </p:nvSpPr>
          <p:spPr>
            <a:xfrm>
              <a:off x="432790" y="561618"/>
              <a:ext cx="7249954"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a:t>
              </a:r>
              <a:r>
                <a:rPr lang="es-CO" sz="3200" b="1" i="1" dirty="0" smtClean="0">
                  <a:solidFill>
                    <a:schemeClr val="accent5">
                      <a:lumMod val="75000"/>
                    </a:schemeClr>
                  </a:solidFill>
                </a:rPr>
                <a:t>COMPETENCIAS </a:t>
              </a:r>
              <a:r>
                <a:rPr lang="es-CO" sz="3200" b="1" i="1" dirty="0">
                  <a:solidFill>
                    <a:schemeClr val="accent5">
                      <a:lumMod val="75000"/>
                    </a:schemeClr>
                  </a:solidFill>
                </a:rPr>
                <a:t>DE APRENDIZAJE</a:t>
              </a: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8104"/>
              <a:ext cx="789549" cy="786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8" name="Grupo 7"/>
          <p:cNvGrpSpPr/>
          <p:nvPr userDrawn="1"/>
        </p:nvGrpSpPr>
        <p:grpSpPr>
          <a:xfrm>
            <a:off x="143027" y="1544703"/>
            <a:ext cx="9300398" cy="5067684"/>
            <a:chOff x="488265" y="1906996"/>
            <a:chExt cx="15898762" cy="8779627"/>
          </a:xfrm>
        </p:grpSpPr>
        <p:pic>
          <p:nvPicPr>
            <p:cNvPr id="9" name="Imagen 8"/>
            <p:cNvPicPr>
              <a:picLocks noChangeAspect="1"/>
            </p:cNvPicPr>
            <p:nvPr userDrawn="1"/>
          </p:nvPicPr>
          <p:blipFill rotWithShape="1">
            <a:blip r:embed="rId3"/>
            <a:srcRect t="11042"/>
            <a:stretch/>
          </p:blipFill>
          <p:spPr>
            <a:xfrm>
              <a:off x="488265" y="1906996"/>
              <a:ext cx="15898762" cy="8779627"/>
            </a:xfrm>
            <a:prstGeom prst="rect">
              <a:avLst/>
            </a:prstGeom>
          </p:spPr>
        </p:pic>
        <p:sp>
          <p:nvSpPr>
            <p:cNvPr id="10" name="Rectángulo 9"/>
            <p:cNvSpPr/>
            <p:nvPr userDrawn="1"/>
          </p:nvSpPr>
          <p:spPr>
            <a:xfrm>
              <a:off x="766916" y="271370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p:cNvSpPr/>
            <p:nvPr/>
          </p:nvSpPr>
          <p:spPr>
            <a:xfrm>
              <a:off x="9766779" y="269465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p:cNvSpPr/>
            <p:nvPr userDrawn="1"/>
          </p:nvSpPr>
          <p:spPr>
            <a:xfrm>
              <a:off x="766916" y="427580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p:cNvSpPr/>
            <p:nvPr/>
          </p:nvSpPr>
          <p:spPr>
            <a:xfrm>
              <a:off x="9777566" y="425675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p:cNvSpPr/>
            <p:nvPr userDrawn="1"/>
          </p:nvSpPr>
          <p:spPr>
            <a:xfrm>
              <a:off x="756129" y="592863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p:cNvSpPr/>
            <p:nvPr/>
          </p:nvSpPr>
          <p:spPr>
            <a:xfrm>
              <a:off x="9766779" y="594768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766916" y="752114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p:cNvSpPr/>
            <p:nvPr/>
          </p:nvSpPr>
          <p:spPr>
            <a:xfrm>
              <a:off x="9777566" y="754019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p:cNvSpPr/>
            <p:nvPr/>
          </p:nvSpPr>
          <p:spPr>
            <a:xfrm>
              <a:off x="766916" y="921207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p:nvSpPr>
          <p:spPr>
            <a:xfrm>
              <a:off x="9777566" y="923112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baseline="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CO" dirty="0" smtClean="0"/>
              <a:t>Espacio para escribir observaciones relacionadas con las competencias</a:t>
            </a:r>
          </a:p>
        </p:txBody>
      </p:sp>
      <p:sp>
        <p:nvSpPr>
          <p:cNvPr id="24" name="Rectángulo 23"/>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Tree>
    <p:extLst>
      <p:ext uri="{BB962C8B-B14F-4D97-AF65-F5344CB8AC3E}">
        <p14:creationId xmlns:p14="http://schemas.microsoft.com/office/powerpoint/2010/main" val="3137606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structura General">
    <p:spTree>
      <p:nvGrpSpPr>
        <p:cNvPr id="1" name=""/>
        <p:cNvGrpSpPr/>
        <p:nvPr/>
      </p:nvGrpSpPr>
      <p:grpSpPr>
        <a:xfrm>
          <a:off x="0" y="0"/>
          <a:ext cx="0" cy="0"/>
          <a:chOff x="0" y="0"/>
          <a:chExt cx="0" cy="0"/>
        </a:xfrm>
      </p:grpSpPr>
      <p:sp>
        <p:nvSpPr>
          <p:cNvPr id="8" name="Rectángulo 7"/>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Marcador de texto 15"/>
          <p:cNvSpPr>
            <a:spLocks noGrp="1"/>
          </p:cNvSpPr>
          <p:nvPr>
            <p:ph type="body" sz="half" idx="2" hasCustomPrompt="1"/>
          </p:nvPr>
        </p:nvSpPr>
        <p:spPr>
          <a:xfrm>
            <a:off x="77854" y="5823305"/>
            <a:ext cx="10633689" cy="906787"/>
          </a:xfrm>
          <a:prstGeom prst="rect">
            <a:avLst/>
          </a:prstGeom>
          <a:ln>
            <a:noFill/>
          </a:ln>
        </p:spPr>
        <p:txBody>
          <a:bodyPr/>
          <a:lstStyle>
            <a:lvl1pPr marL="0" indent="0">
              <a:buNone/>
              <a:defRPr sz="1400"/>
            </a:lvl1pPr>
          </a:lstStyle>
          <a:p>
            <a:r>
              <a:rPr lang="es-CO" dirty="0" smtClean="0"/>
              <a:t>Observaciones sobre la estructura general</a:t>
            </a:r>
            <a:endParaRPr lang="es-CO" dirty="0"/>
          </a:p>
        </p:txBody>
      </p:sp>
      <p:sp>
        <p:nvSpPr>
          <p:cNvPr id="13" name="Rectángulo 12"/>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ESTRUCTURA</a:t>
            </a:r>
            <a:r>
              <a:rPr lang="es-CO" sz="2000" b="1" baseline="0" dirty="0" smtClean="0">
                <a:solidFill>
                  <a:schemeClr val="bg1"/>
                </a:solidFill>
              </a:rPr>
              <a:t> GENERAL</a:t>
            </a:r>
            <a:endParaRPr lang="es-CO" sz="2000" b="1" dirty="0">
              <a:solidFill>
                <a:schemeClr val="bg1"/>
              </a:solidFill>
            </a:endParaRPr>
          </a:p>
        </p:txBody>
      </p:sp>
      <p:sp>
        <p:nvSpPr>
          <p:cNvPr id="3" name="Marcador de SmartArt 2"/>
          <p:cNvSpPr>
            <a:spLocks noGrp="1"/>
          </p:cNvSpPr>
          <p:nvPr>
            <p:ph type="dgm" sz="quarter" idx="10"/>
          </p:nvPr>
        </p:nvSpPr>
        <p:spPr>
          <a:xfrm>
            <a:off x="77854" y="592667"/>
            <a:ext cx="12015721" cy="5122333"/>
          </a:xfrm>
          <a:prstGeom prst="rect">
            <a:avLst/>
          </a:prstGeom>
        </p:spPr>
        <p:txBody>
          <a:bodyPr/>
          <a:lstStyle>
            <a:lvl1pPr>
              <a:defRPr sz="1400"/>
            </a:lvl1pPr>
          </a:lstStyle>
          <a:p>
            <a:endParaRPr lang="es-CO" dirty="0"/>
          </a:p>
        </p:txBody>
      </p:sp>
    </p:spTree>
    <p:extLst>
      <p:ext uri="{BB962C8B-B14F-4D97-AF65-F5344CB8AC3E}">
        <p14:creationId xmlns:p14="http://schemas.microsoft.com/office/powerpoint/2010/main" val="2623467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puesta Gráfica">
    <p:spTree>
      <p:nvGrpSpPr>
        <p:cNvPr id="1" name=""/>
        <p:cNvGrpSpPr/>
        <p:nvPr/>
      </p:nvGrpSpPr>
      <p:grpSpPr>
        <a:xfrm>
          <a:off x="0" y="0"/>
          <a:ext cx="0" cy="0"/>
          <a:chOff x="0" y="0"/>
          <a:chExt cx="0" cy="0"/>
        </a:xfrm>
      </p:grpSpPr>
      <p:sp>
        <p:nvSpPr>
          <p:cNvPr id="3" name="Rectángulo 2"/>
          <p:cNvSpPr/>
          <p:nvPr userDrawn="1"/>
        </p:nvSpPr>
        <p:spPr>
          <a:xfrm>
            <a:off x="4245428" y="548968"/>
            <a:ext cx="7946572" cy="307777"/>
          </a:xfrm>
          <a:prstGeom prst="rect">
            <a:avLst/>
          </a:prstGeom>
        </p:spPr>
        <p:txBody>
          <a:bodyPr wrap="square">
            <a:spAutoFit/>
          </a:bodyPr>
          <a:lstStyle/>
          <a:p>
            <a:pPr algn="ctr"/>
            <a:r>
              <a:rPr lang="es-CO" sz="1400" b="1" dirty="0" smtClean="0">
                <a:solidFill>
                  <a:srgbClr val="1AC4C4"/>
                </a:solidFill>
              </a:rPr>
              <a:t>Maqueta Gráfica</a:t>
            </a:r>
            <a:r>
              <a:rPr lang="es-CO" sz="1400" b="1" baseline="0" dirty="0" smtClean="0">
                <a:solidFill>
                  <a:srgbClr val="1AC4C4"/>
                </a:solidFill>
              </a:rPr>
              <a:t> Home</a:t>
            </a:r>
            <a:endParaRPr lang="es-CO" sz="1400" b="1" dirty="0">
              <a:solidFill>
                <a:srgbClr val="1AC4C4"/>
              </a:solidFill>
            </a:endParaRPr>
          </a:p>
        </p:txBody>
      </p:sp>
      <p:sp>
        <p:nvSpPr>
          <p:cNvPr id="4" name="Rectángulo 3"/>
          <p:cNvSpPr/>
          <p:nvPr userDrawn="1"/>
        </p:nvSpPr>
        <p:spPr>
          <a:xfrm>
            <a:off x="-1" y="448893"/>
            <a:ext cx="424543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userDrawn="1"/>
        </p:nvSpPr>
        <p:spPr>
          <a:xfrm>
            <a:off x="4245428" y="448892"/>
            <a:ext cx="7946571"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p:cNvSpPr/>
          <p:nvPr userDrawn="1"/>
        </p:nvSpPr>
        <p:spPr>
          <a:xfrm>
            <a:off x="-4485" y="548968"/>
            <a:ext cx="4249912" cy="307777"/>
          </a:xfrm>
          <a:prstGeom prst="rect">
            <a:avLst/>
          </a:prstGeom>
        </p:spPr>
        <p:txBody>
          <a:bodyPr wrap="square">
            <a:spAutoFit/>
          </a:bodyPr>
          <a:lstStyle/>
          <a:p>
            <a:pPr algn="ctr"/>
            <a:r>
              <a:rPr lang="es-CO" sz="1400" b="1" dirty="0" smtClean="0">
                <a:solidFill>
                  <a:srgbClr val="1AC4C4"/>
                </a:solidFill>
              </a:rPr>
              <a:t>OBSERVACIONES GENERALES</a:t>
            </a:r>
            <a:endParaRPr lang="es-CO" sz="1400" b="1" dirty="0">
              <a:solidFill>
                <a:srgbClr val="1AC4C4"/>
              </a:solidFill>
            </a:endParaRPr>
          </a:p>
        </p:txBody>
      </p:sp>
      <p:sp>
        <p:nvSpPr>
          <p:cNvPr id="8" name="Rectángulo 7"/>
          <p:cNvSpPr/>
          <p:nvPr userDrawn="1"/>
        </p:nvSpPr>
        <p:spPr>
          <a:xfrm>
            <a:off x="6081" y="3128882"/>
            <a:ext cx="4249912" cy="307777"/>
          </a:xfrm>
          <a:prstGeom prst="rect">
            <a:avLst/>
          </a:prstGeom>
        </p:spPr>
        <p:txBody>
          <a:bodyPr wrap="square">
            <a:spAutoFit/>
          </a:bodyPr>
          <a:lstStyle/>
          <a:p>
            <a:pPr algn="ctr"/>
            <a:r>
              <a:rPr lang="es-CO" sz="1400" b="1" dirty="0" smtClean="0">
                <a:solidFill>
                  <a:srgbClr val="1AC4C4"/>
                </a:solidFill>
              </a:rPr>
              <a:t>INSTRUCCIONES ESPECÍFICAS</a:t>
            </a:r>
            <a:endParaRPr lang="es-CO" sz="1400" b="1" dirty="0">
              <a:solidFill>
                <a:srgbClr val="1AC4C4"/>
              </a:solidFill>
            </a:endParaRPr>
          </a:p>
        </p:txBody>
      </p:sp>
      <p:sp>
        <p:nvSpPr>
          <p:cNvPr id="13" name="Marcador de texto 15"/>
          <p:cNvSpPr>
            <a:spLocks noGrp="1"/>
          </p:cNvSpPr>
          <p:nvPr>
            <p:ph type="body" sz="half" idx="19" hasCustomPrompt="1"/>
          </p:nvPr>
        </p:nvSpPr>
        <p:spPr>
          <a:xfrm>
            <a:off x="148236" y="3505955"/>
            <a:ext cx="3944470" cy="3235807"/>
          </a:xfrm>
          <a:prstGeom prst="rect">
            <a:avLst/>
          </a:prstGeom>
          <a:ln>
            <a:noFill/>
          </a:ln>
        </p:spPr>
        <p:txBody>
          <a:bodyPr/>
          <a:lstStyle>
            <a:lvl1pPr marL="0" indent="0">
              <a:buNone/>
              <a:defRPr sz="1400"/>
            </a:lvl1pPr>
          </a:lstStyle>
          <a:p>
            <a:r>
              <a:rPr lang="es-CO" dirty="0" smtClean="0"/>
              <a:t>Ingrese las instrucciones específicas relacionadas con la maqueta gráfica de la propuesta.</a:t>
            </a:r>
            <a:endParaRPr lang="es-CO" dirty="0"/>
          </a:p>
        </p:txBody>
      </p:sp>
      <p:sp>
        <p:nvSpPr>
          <p:cNvPr id="9" name="Rectángulo 8"/>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PROPUESTA</a:t>
            </a:r>
            <a:r>
              <a:rPr lang="es-CO" sz="2000" b="1" baseline="0" dirty="0" smtClean="0">
                <a:solidFill>
                  <a:schemeClr val="bg1"/>
                </a:solidFill>
              </a:rPr>
              <a:t> GRÁFICA</a:t>
            </a:r>
            <a:endParaRPr lang="es-CO" sz="2000" b="1" dirty="0">
              <a:solidFill>
                <a:schemeClr val="bg1"/>
              </a:solidFill>
            </a:endParaRPr>
          </a:p>
        </p:txBody>
      </p:sp>
      <p:sp>
        <p:nvSpPr>
          <p:cNvPr id="10" name="Marcador de texto 1"/>
          <p:cNvSpPr>
            <a:spLocks noGrp="1"/>
          </p:cNvSpPr>
          <p:nvPr>
            <p:ph type="body" sz="half" idx="20" hasCustomPrompt="1"/>
          </p:nvPr>
        </p:nvSpPr>
        <p:spPr>
          <a:xfrm>
            <a:off x="148236" y="868516"/>
            <a:ext cx="3944470" cy="2002657"/>
          </a:xfrm>
          <a:prstGeom prst="rect">
            <a:avLst/>
          </a:prstGeom>
          <a:ln>
            <a:noFill/>
          </a:ln>
        </p:spPr>
        <p:txBody>
          <a:bodyPr/>
          <a:lstStyle>
            <a:lvl1pPr>
              <a:defRPr baseline="0"/>
            </a:lvl1pPr>
          </a:lstStyle>
          <a:p>
            <a:pPr marL="171450" indent="-171450">
              <a:buFont typeface="Arial" panose="020B0604020202020204" pitchFamily="34" charset="0"/>
              <a:buChar char="•"/>
            </a:pPr>
            <a:r>
              <a:rPr lang="es-CO" sz="1050" dirty="0">
                <a:solidFill>
                  <a:srgbClr val="1AC4C4"/>
                </a:solidFill>
                <a:latin typeface="Arial" panose="020B0604020202020204" pitchFamily="34" charset="0"/>
                <a:cs typeface="Arial" panose="020B0604020202020204" pitchFamily="34" charset="0"/>
              </a:rPr>
              <a:t>En </a:t>
            </a:r>
            <a:r>
              <a:rPr lang="es-CO" sz="1050" dirty="0" smtClean="0">
                <a:solidFill>
                  <a:srgbClr val="1AC4C4"/>
                </a:solidFill>
                <a:latin typeface="Arial" panose="020B0604020202020204" pitchFamily="34" charset="0"/>
                <a:cs typeface="Arial" panose="020B0604020202020204" pitchFamily="34" charset="0"/>
              </a:rPr>
              <a:t>el recurso elegido se </a:t>
            </a:r>
            <a:r>
              <a:rPr lang="es-CO" sz="1050" dirty="0">
                <a:solidFill>
                  <a:srgbClr val="1AC4C4"/>
                </a:solidFill>
                <a:latin typeface="Arial" panose="020B0604020202020204" pitchFamily="34" charset="0"/>
                <a:cs typeface="Arial" panose="020B0604020202020204" pitchFamily="34" charset="0"/>
              </a:rPr>
              <a:t>debe escribir el nombre </a:t>
            </a:r>
            <a:r>
              <a:rPr lang="es-CO" sz="1050" dirty="0" smtClean="0">
                <a:solidFill>
                  <a:srgbClr val="1AC4C4"/>
                </a:solidFill>
                <a:latin typeface="Arial" panose="020B0604020202020204" pitchFamily="34" charset="0"/>
                <a:cs typeface="Arial" panose="020B0604020202020204" pitchFamily="34" charset="0"/>
              </a:rPr>
              <a:t>del programa académico, </a:t>
            </a:r>
            <a:r>
              <a:rPr lang="es-CO" sz="1050" dirty="0">
                <a:solidFill>
                  <a:srgbClr val="1AC4C4"/>
                </a:solidFill>
                <a:latin typeface="Arial" panose="020B0604020202020204" pitchFamily="34" charset="0"/>
                <a:cs typeface="Arial" panose="020B0604020202020204" pitchFamily="34" charset="0"/>
              </a:rPr>
              <a:t>la asignatura y la unidad.</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Incluir </a:t>
            </a:r>
            <a:r>
              <a:rPr lang="es-CO" sz="1050" dirty="0">
                <a:solidFill>
                  <a:srgbClr val="1AC4C4"/>
                </a:solidFill>
                <a:latin typeface="Arial" panose="020B0604020202020204" pitchFamily="34" charset="0"/>
                <a:cs typeface="Arial" panose="020B0604020202020204" pitchFamily="34" charset="0"/>
              </a:rPr>
              <a:t>los botones de competencias y objetivos de aprendizaje al igual que los enlaces externos.</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Los </a:t>
            </a:r>
            <a:r>
              <a:rPr lang="es-CO" sz="1050" dirty="0">
                <a:solidFill>
                  <a:srgbClr val="1AC4C4"/>
                </a:solidFill>
                <a:latin typeface="Arial" panose="020B0604020202020204" pitchFamily="34" charset="0"/>
                <a:cs typeface="Arial" panose="020B0604020202020204" pitchFamily="34" charset="0"/>
              </a:rPr>
              <a:t>textos en rojo son instrucciones para el diseñador gráfico.</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Tener </a:t>
            </a:r>
            <a:r>
              <a:rPr lang="es-CO" sz="1050" dirty="0">
                <a:solidFill>
                  <a:srgbClr val="1AC4C4"/>
                </a:solidFill>
                <a:latin typeface="Arial" panose="020B0604020202020204" pitchFamily="34" charset="0"/>
                <a:cs typeface="Arial" panose="020B0604020202020204" pitchFamily="34" charset="0"/>
              </a:rPr>
              <a:t>en cuenta que la población </a:t>
            </a:r>
            <a:r>
              <a:rPr lang="es-CO" sz="1050" dirty="0" smtClean="0">
                <a:solidFill>
                  <a:srgbClr val="1AC4C4"/>
                </a:solidFill>
                <a:latin typeface="Arial" panose="020B0604020202020204" pitchFamily="34" charset="0"/>
                <a:cs typeface="Arial" panose="020B0604020202020204" pitchFamily="34" charset="0"/>
              </a:rPr>
              <a:t>objetivo a la que se dirigen los recursos digitales de la ESAP son estudiantes de pregrado, postgrado y funcionarios públicos. </a:t>
            </a:r>
            <a:endParaRPr lang="es-CO" sz="1050" dirty="0">
              <a:solidFill>
                <a:srgbClr val="1AC4C4"/>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071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smtClean="0">
                <a:solidFill>
                  <a:srgbClr val="1AC4C4"/>
                </a:solidFill>
              </a:rPr>
              <a:t>COMPETENCIA</a:t>
            </a:r>
            <a:endParaRPr lang="es-CO" sz="1400" b="1" dirty="0">
              <a:solidFill>
                <a:srgbClr val="1AC4C4"/>
              </a:solidFill>
            </a:endParaRP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smtClean="0">
                <a:solidFill>
                  <a:schemeClr val="bg1"/>
                </a:solidFill>
              </a:rPr>
              <a:t>UNIDAD DIDÁCTICA</a:t>
            </a:r>
            <a:endParaRPr lang="es-CO" sz="1400" b="1" dirty="0">
              <a:solidFill>
                <a:schemeClr val="bg1"/>
              </a:solidFill>
            </a:endParaRP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smtClean="0">
                <a:solidFill>
                  <a:srgbClr val="1AC4C4"/>
                </a:solidFill>
              </a:rPr>
              <a:t>ESTRATEGIA</a:t>
            </a:r>
            <a:r>
              <a:rPr lang="es-CO" sz="1400" b="1" baseline="0" dirty="0" smtClean="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hasCustomPrompt="1"/>
          </p:nvPr>
        </p:nvSpPr>
        <p:spPr>
          <a:xfrm>
            <a:off x="9664133" y="1315170"/>
            <a:ext cx="2461530" cy="1331148"/>
          </a:xfrm>
          <a:prstGeom prst="rect">
            <a:avLst/>
          </a:prstGeom>
          <a:ln>
            <a:noFill/>
          </a:ln>
        </p:spPr>
        <p:txBody>
          <a:bodyPr/>
          <a:lstStyle>
            <a:lvl1pPr marL="0" indent="0">
              <a:buNone/>
              <a:defRPr sz="1400" b="0" baseline="0">
                <a:solidFill>
                  <a:schemeClr val="tx1"/>
                </a:solidFill>
              </a:defRPr>
            </a:lvl1pPr>
          </a:lstStyle>
          <a:p>
            <a:r>
              <a:rPr lang="es-CO" dirty="0" smtClean="0"/>
              <a:t>Interacción</a:t>
            </a:r>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smtClean="0">
                <a:solidFill>
                  <a:srgbClr val="1AC4C4"/>
                </a:solidFill>
              </a:rPr>
              <a:t>INSTRUCCIONES</a:t>
            </a:r>
            <a:r>
              <a:rPr lang="es-CO" sz="1400" b="1" baseline="0" dirty="0" smtClean="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smtClean="0"/>
              <a:t>Escriba la que corresponda según el caso: Aprendizaje autónomo, estudio de caso, aprendizaje basado en proyectos, aprendizaje orientado por problemas, práctica, aprendizaje colaborativo, evaluación formativa. </a:t>
            </a:r>
            <a:endParaRPr lang="es-CO" dirty="0"/>
          </a:p>
        </p:txBody>
      </p:sp>
      <p:sp>
        <p:nvSpPr>
          <p:cNvPr id="5" name="Marcador de contenido 4"/>
          <p:cNvSpPr>
            <a:spLocks noGrp="1"/>
          </p:cNvSpPr>
          <p:nvPr>
            <p:ph sz="quarter" idx="20" hasCustomPrompt="1"/>
          </p:nvPr>
        </p:nvSpPr>
        <p:spPr>
          <a:xfrm>
            <a:off x="71438" y="1314451"/>
            <a:ext cx="9429750" cy="4324350"/>
          </a:xfrm>
          <a:prstGeom prst="rect">
            <a:avLst/>
          </a:prstGeom>
        </p:spPr>
        <p:txBody>
          <a:bodyPr/>
          <a:lstStyle>
            <a:lvl1pPr marL="0" indent="0">
              <a:buNone/>
              <a:defRPr sz="1400" baseline="0"/>
            </a:lvl1pPr>
          </a:lstStyle>
          <a:p>
            <a:pPr lvl="0"/>
            <a:r>
              <a:rPr lang="es-CO" dirty="0" smtClean="0"/>
              <a:t>Información – Maqueta gráfica</a:t>
            </a:r>
            <a:endParaRPr lang="es-CO" dirty="0"/>
          </a:p>
        </p:txBody>
      </p:sp>
      <p:sp>
        <p:nvSpPr>
          <p:cNvPr id="26" name="Marcador de texto 15"/>
          <p:cNvSpPr>
            <a:spLocks noGrp="1"/>
          </p:cNvSpPr>
          <p:nvPr>
            <p:ph type="body" sz="half" idx="21" hasCustomPrompt="1"/>
          </p:nvPr>
        </p:nvSpPr>
        <p:spPr>
          <a:xfrm>
            <a:off x="9672292" y="2726102"/>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Audio</a:t>
            </a:r>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hasCustomPrompt="1"/>
          </p:nvPr>
        </p:nvSpPr>
        <p:spPr>
          <a:xfrm>
            <a:off x="9672292" y="4563610"/>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Animación/video</a:t>
            </a:r>
            <a:endParaRPr lang="es-CO" dirty="0"/>
          </a:p>
        </p:txBody>
      </p:sp>
      <p:sp>
        <p:nvSpPr>
          <p:cNvPr id="19" name="Marcador de contenido 4"/>
          <p:cNvSpPr>
            <a:spLocks noGrp="1"/>
          </p:cNvSpPr>
          <p:nvPr>
            <p:ph sz="quarter" idx="23" hasCustomPrompt="1"/>
          </p:nvPr>
        </p:nvSpPr>
        <p:spPr>
          <a:xfrm>
            <a:off x="70682" y="5734458"/>
            <a:ext cx="9429750" cy="1027884"/>
          </a:xfrm>
          <a:prstGeom prst="rect">
            <a:avLst/>
          </a:prstGeom>
        </p:spPr>
        <p:txBody>
          <a:bodyPr/>
          <a:lstStyle>
            <a:lvl1pPr marL="0" indent="0">
              <a:buNone/>
              <a:defRPr sz="1400" baseline="0"/>
            </a:lvl1pPr>
          </a:lstStyle>
          <a:p>
            <a:pPr lvl="0"/>
            <a:r>
              <a:rPr lang="es-CO" dirty="0" smtClean="0"/>
              <a:t>Script</a:t>
            </a:r>
            <a:endParaRPr lang="es-CO" dirty="0"/>
          </a:p>
        </p:txBody>
      </p:sp>
    </p:spTree>
    <p:extLst>
      <p:ext uri="{BB962C8B-B14F-4D97-AF65-F5344CB8AC3E}">
        <p14:creationId xmlns:p14="http://schemas.microsoft.com/office/powerpoint/2010/main" val="18051804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smtClean="0">
                <a:solidFill>
                  <a:srgbClr val="1AC4C4"/>
                </a:solidFill>
              </a:rPr>
              <a:t>COMPETENCIA</a:t>
            </a:r>
            <a:endParaRPr lang="es-CO" sz="1400" b="1" dirty="0">
              <a:solidFill>
                <a:srgbClr val="1AC4C4"/>
              </a:solidFill>
            </a:endParaRP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smtClean="0">
                <a:solidFill>
                  <a:schemeClr val="bg1"/>
                </a:solidFill>
              </a:rPr>
              <a:t>UNIDAD DIDÁCTICA</a:t>
            </a:r>
            <a:endParaRPr lang="es-CO" sz="1400" b="1" dirty="0">
              <a:solidFill>
                <a:schemeClr val="bg1"/>
              </a:solidFill>
            </a:endParaRP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smtClean="0">
                <a:solidFill>
                  <a:srgbClr val="1AC4C4"/>
                </a:solidFill>
              </a:rPr>
              <a:t>ESTRATEGIA</a:t>
            </a:r>
            <a:r>
              <a:rPr lang="es-CO" sz="1400" b="1" baseline="0" dirty="0" smtClean="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p:nvPr>
        </p:nvSpPr>
        <p:spPr>
          <a:xfrm>
            <a:off x="9664133" y="1466984"/>
            <a:ext cx="2461530" cy="1179334"/>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smtClean="0">
                <a:solidFill>
                  <a:srgbClr val="1AC4C4"/>
                </a:solidFill>
              </a:rPr>
              <a:t>INSTRUCCIONES</a:t>
            </a:r>
            <a:r>
              <a:rPr lang="es-CO" sz="1400" b="1" baseline="0" dirty="0" smtClean="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smtClean="0"/>
              <a:t>Escriba la que corresponda según el caso: Aprendizaje autónomo, estudio de caso, aprendizaje basado en proyectos, aprendizaje orientado por problemas, práctica, aprendizaje colaborativo, evaluación formativa. </a:t>
            </a:r>
            <a:endParaRPr lang="es-CO" dirty="0"/>
          </a:p>
        </p:txBody>
      </p:sp>
      <p:sp>
        <p:nvSpPr>
          <p:cNvPr id="5" name="Marcador de contenido 4"/>
          <p:cNvSpPr>
            <a:spLocks noGrp="1"/>
          </p:cNvSpPr>
          <p:nvPr>
            <p:ph sz="quarter" idx="20" hasCustomPrompt="1"/>
          </p:nvPr>
        </p:nvSpPr>
        <p:spPr>
          <a:xfrm>
            <a:off x="71438" y="1314451"/>
            <a:ext cx="9429750" cy="4158697"/>
          </a:xfrm>
          <a:prstGeom prst="rect">
            <a:avLst/>
          </a:prstGeom>
        </p:spPr>
        <p:txBody>
          <a:bodyPr/>
          <a:lstStyle>
            <a:lvl1pPr marL="0" indent="0">
              <a:buNone/>
              <a:defRPr sz="1400" baseline="0"/>
            </a:lvl1pPr>
          </a:lstStyle>
          <a:p>
            <a:pPr lvl="0"/>
            <a:r>
              <a:rPr lang="es-CO" dirty="0" smtClean="0"/>
              <a:t>Información – Maqueta gráfica</a:t>
            </a:r>
            <a:endParaRPr lang="es-CO" dirty="0"/>
          </a:p>
        </p:txBody>
      </p:sp>
      <p:sp>
        <p:nvSpPr>
          <p:cNvPr id="26" name="Marcador de texto 15"/>
          <p:cNvSpPr>
            <a:spLocks noGrp="1"/>
          </p:cNvSpPr>
          <p:nvPr>
            <p:ph type="body" sz="half" idx="21"/>
          </p:nvPr>
        </p:nvSpPr>
        <p:spPr>
          <a:xfrm>
            <a:off x="9672292" y="2861378"/>
            <a:ext cx="2461530" cy="1609021"/>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p:nvPr>
        </p:nvSpPr>
        <p:spPr>
          <a:xfrm>
            <a:off x="9672292" y="4685458"/>
            <a:ext cx="2461530" cy="1622449"/>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3" name="Rectángulo 2"/>
          <p:cNvSpPr/>
          <p:nvPr userDrawn="1"/>
        </p:nvSpPr>
        <p:spPr>
          <a:xfrm>
            <a:off x="9597796" y="1158387"/>
            <a:ext cx="1013611" cy="307777"/>
          </a:xfrm>
          <a:prstGeom prst="rect">
            <a:avLst/>
          </a:prstGeom>
        </p:spPr>
        <p:txBody>
          <a:bodyPr wrap="none">
            <a:spAutoFit/>
          </a:bodyPr>
          <a:lstStyle/>
          <a:p>
            <a:r>
              <a:rPr lang="es-CO" sz="1400" b="1" dirty="0" smtClean="0">
                <a:solidFill>
                  <a:srgbClr val="2FC9C9"/>
                </a:solidFill>
              </a:rPr>
              <a:t>Interacción</a:t>
            </a:r>
            <a:endParaRPr lang="es-CO" sz="1400" b="1" dirty="0">
              <a:solidFill>
                <a:srgbClr val="2FC9C9"/>
              </a:solidFill>
            </a:endParaRPr>
          </a:p>
        </p:txBody>
      </p:sp>
      <p:sp>
        <p:nvSpPr>
          <p:cNvPr id="31" name="Rectángulo 30"/>
          <p:cNvSpPr/>
          <p:nvPr userDrawn="1"/>
        </p:nvSpPr>
        <p:spPr>
          <a:xfrm>
            <a:off x="9597795" y="2595105"/>
            <a:ext cx="627095" cy="307777"/>
          </a:xfrm>
          <a:prstGeom prst="rect">
            <a:avLst/>
          </a:prstGeom>
        </p:spPr>
        <p:txBody>
          <a:bodyPr wrap="none">
            <a:spAutoFit/>
          </a:bodyPr>
          <a:lstStyle/>
          <a:p>
            <a:r>
              <a:rPr lang="es-CO" sz="1400" b="1" dirty="0" smtClean="0">
                <a:solidFill>
                  <a:srgbClr val="2FC9C9"/>
                </a:solidFill>
              </a:rPr>
              <a:t>Audio</a:t>
            </a:r>
            <a:endParaRPr lang="es-CO" sz="1400" b="1" dirty="0">
              <a:solidFill>
                <a:srgbClr val="2FC9C9"/>
              </a:solidFill>
            </a:endParaRPr>
          </a:p>
        </p:txBody>
      </p:sp>
      <p:sp>
        <p:nvSpPr>
          <p:cNvPr id="32" name="Rectángulo 31"/>
          <p:cNvSpPr/>
          <p:nvPr userDrawn="1"/>
        </p:nvSpPr>
        <p:spPr>
          <a:xfrm>
            <a:off x="9559366" y="4425926"/>
            <a:ext cx="1491114" cy="307777"/>
          </a:xfrm>
          <a:prstGeom prst="rect">
            <a:avLst/>
          </a:prstGeom>
        </p:spPr>
        <p:txBody>
          <a:bodyPr wrap="none">
            <a:spAutoFit/>
          </a:bodyPr>
          <a:lstStyle/>
          <a:p>
            <a:r>
              <a:rPr lang="es-CO" sz="1400" b="1" dirty="0" smtClean="0">
                <a:solidFill>
                  <a:srgbClr val="2FC9C9"/>
                </a:solidFill>
              </a:rPr>
              <a:t>Animación/Video</a:t>
            </a:r>
            <a:endParaRPr lang="es-CO" sz="1400" b="1" dirty="0">
              <a:solidFill>
                <a:srgbClr val="2FC9C9"/>
              </a:solidFill>
            </a:endParaRPr>
          </a:p>
        </p:txBody>
      </p:sp>
      <p:sp>
        <p:nvSpPr>
          <p:cNvPr id="33" name="Rectángulo 32"/>
          <p:cNvSpPr/>
          <p:nvPr userDrawn="1"/>
        </p:nvSpPr>
        <p:spPr>
          <a:xfrm>
            <a:off x="4782023" y="5419764"/>
            <a:ext cx="2070695" cy="307777"/>
          </a:xfrm>
          <a:prstGeom prst="rect">
            <a:avLst/>
          </a:prstGeom>
        </p:spPr>
        <p:txBody>
          <a:bodyPr wrap="none">
            <a:spAutoFit/>
          </a:bodyPr>
          <a:lstStyle/>
          <a:p>
            <a:r>
              <a:rPr lang="es-CO" sz="1400" b="1" dirty="0" smtClean="0">
                <a:solidFill>
                  <a:srgbClr val="2FC9C9"/>
                </a:solidFill>
              </a:rPr>
              <a:t>Instrucción Visual/gráfica</a:t>
            </a:r>
            <a:endParaRPr lang="es-CO" sz="1400" b="1" dirty="0">
              <a:solidFill>
                <a:srgbClr val="2FC9C9"/>
              </a:solidFill>
            </a:endParaRPr>
          </a:p>
        </p:txBody>
      </p:sp>
      <p:sp>
        <p:nvSpPr>
          <p:cNvPr id="34" name="Rectángulo 33"/>
          <p:cNvSpPr/>
          <p:nvPr userDrawn="1"/>
        </p:nvSpPr>
        <p:spPr>
          <a:xfrm>
            <a:off x="30630" y="5435020"/>
            <a:ext cx="611962" cy="307777"/>
          </a:xfrm>
          <a:prstGeom prst="rect">
            <a:avLst/>
          </a:prstGeom>
        </p:spPr>
        <p:txBody>
          <a:bodyPr wrap="none">
            <a:spAutoFit/>
          </a:bodyPr>
          <a:lstStyle/>
          <a:p>
            <a:r>
              <a:rPr lang="es-CO" sz="1400" b="1" dirty="0" smtClean="0">
                <a:solidFill>
                  <a:srgbClr val="2FC9C9"/>
                </a:solidFill>
              </a:rPr>
              <a:t>Script</a:t>
            </a:r>
            <a:endParaRPr lang="es-CO" sz="1400" b="1" dirty="0">
              <a:solidFill>
                <a:srgbClr val="2FC9C9"/>
              </a:solidFill>
            </a:endParaRPr>
          </a:p>
        </p:txBody>
      </p:sp>
      <p:sp>
        <p:nvSpPr>
          <p:cNvPr id="35" name="Marcador de texto 15"/>
          <p:cNvSpPr>
            <a:spLocks noGrp="1"/>
          </p:cNvSpPr>
          <p:nvPr>
            <p:ph type="body" sz="half" idx="24"/>
          </p:nvPr>
        </p:nvSpPr>
        <p:spPr>
          <a:xfrm>
            <a:off x="4907430" y="5716293"/>
            <a:ext cx="4679955" cy="1098784"/>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36" name="Marcador de texto 15"/>
          <p:cNvSpPr>
            <a:spLocks noGrp="1"/>
          </p:cNvSpPr>
          <p:nvPr>
            <p:ph type="body" sz="half" idx="25"/>
          </p:nvPr>
        </p:nvSpPr>
        <p:spPr>
          <a:xfrm>
            <a:off x="44708" y="5689189"/>
            <a:ext cx="4790231" cy="1168809"/>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4" name="Rectángulo 3"/>
          <p:cNvSpPr/>
          <p:nvPr userDrawn="1"/>
        </p:nvSpPr>
        <p:spPr>
          <a:xfrm>
            <a:off x="0" y="5670912"/>
            <a:ext cx="4876800"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Rectángulo 37"/>
          <p:cNvSpPr/>
          <p:nvPr userDrawn="1"/>
        </p:nvSpPr>
        <p:spPr>
          <a:xfrm>
            <a:off x="4893118" y="5663204"/>
            <a:ext cx="4704677"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0278530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 descr="Resultado de imagen para esap png"/>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31860" y="6558543"/>
            <a:ext cx="362165" cy="2690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p:cNvSpPr/>
          <p:nvPr userDrawn="1"/>
        </p:nvSpPr>
        <p:spPr>
          <a:xfrm>
            <a:off x="11103857" y="6688109"/>
            <a:ext cx="846921" cy="169277"/>
          </a:xfrm>
          <a:prstGeom prst="rect">
            <a:avLst/>
          </a:prstGeom>
        </p:spPr>
        <p:txBody>
          <a:bodyPr wrap="square">
            <a:spAutoFit/>
          </a:bodyPr>
          <a:lstStyle/>
          <a:p>
            <a:pPr algn="r"/>
            <a:r>
              <a:rPr lang="es-CO" sz="500" b="1" dirty="0" smtClean="0">
                <a:solidFill>
                  <a:schemeClr val="bg1">
                    <a:lumMod val="50000"/>
                  </a:schemeClr>
                </a:solidFill>
              </a:rPr>
              <a:t>Subdirección Académica</a:t>
            </a:r>
            <a:endParaRPr lang="es-CO" sz="500" b="1" dirty="0">
              <a:solidFill>
                <a:schemeClr val="bg1">
                  <a:lumMod val="50000"/>
                </a:schemeClr>
              </a:solidFill>
            </a:endParaRPr>
          </a:p>
        </p:txBody>
      </p:sp>
      <p:grpSp>
        <p:nvGrpSpPr>
          <p:cNvPr id="38" name="Grupo 37"/>
          <p:cNvGrpSpPr/>
          <p:nvPr userDrawn="1"/>
        </p:nvGrpSpPr>
        <p:grpSpPr>
          <a:xfrm>
            <a:off x="11102884" y="6479248"/>
            <a:ext cx="1144317" cy="329230"/>
            <a:chOff x="9564381" y="6133294"/>
            <a:chExt cx="1157613" cy="329230"/>
          </a:xfrm>
        </p:grpSpPr>
        <p:sp>
          <p:nvSpPr>
            <p:cNvPr id="26" name="Rectángulo 25"/>
            <p:cNvSpPr/>
            <p:nvPr userDrawn="1"/>
          </p:nvSpPr>
          <p:spPr>
            <a:xfrm>
              <a:off x="9564381" y="6182783"/>
              <a:ext cx="479714" cy="184666"/>
            </a:xfrm>
            <a:prstGeom prst="rect">
              <a:avLst/>
            </a:prstGeom>
          </p:spPr>
          <p:txBody>
            <a:bodyPr wrap="square">
              <a:spAutoFit/>
            </a:bodyPr>
            <a:lstStyle/>
            <a:p>
              <a:pPr algn="l"/>
              <a:r>
                <a:rPr lang="es-CO" sz="600" b="1" dirty="0" smtClean="0">
                  <a:solidFill>
                    <a:schemeClr val="bg1">
                      <a:lumMod val="50000"/>
                    </a:schemeClr>
                  </a:solidFill>
                </a:rPr>
                <a:t>Equipo</a:t>
              </a:r>
            </a:p>
          </p:txBody>
        </p:sp>
        <p:sp>
          <p:nvSpPr>
            <p:cNvPr id="35" name="CuadroTexto 34"/>
            <p:cNvSpPr txBox="1"/>
            <p:nvPr userDrawn="1"/>
          </p:nvSpPr>
          <p:spPr>
            <a:xfrm>
              <a:off x="10310985" y="6133294"/>
              <a:ext cx="222284" cy="253916"/>
            </a:xfrm>
            <a:prstGeom prst="rect">
              <a:avLst/>
            </a:prstGeom>
            <a:noFill/>
          </p:spPr>
          <p:txBody>
            <a:bodyPr wrap="square" rtlCol="0">
              <a:spAutoFit/>
            </a:bodyPr>
            <a:lstStyle/>
            <a:p>
              <a:r>
                <a:rPr lang="es-CO" sz="1050" b="1" dirty="0" smtClean="0">
                  <a:solidFill>
                    <a:schemeClr val="bg1">
                      <a:lumMod val="50000"/>
                    </a:schemeClr>
                  </a:solidFill>
                </a:rPr>
                <a:t>&amp;</a:t>
              </a:r>
              <a:endParaRPr lang="es-CO" sz="1050" dirty="0"/>
            </a:p>
          </p:txBody>
        </p:sp>
        <p:sp>
          <p:nvSpPr>
            <p:cNvPr id="36" name="Rectángulo 35"/>
            <p:cNvSpPr/>
            <p:nvPr userDrawn="1"/>
          </p:nvSpPr>
          <p:spPr>
            <a:xfrm>
              <a:off x="9564381" y="6231692"/>
              <a:ext cx="1157613" cy="230832"/>
            </a:xfrm>
            <a:prstGeom prst="rect">
              <a:avLst/>
            </a:prstGeom>
          </p:spPr>
          <p:txBody>
            <a:bodyPr wrap="square">
              <a:spAutoFit/>
            </a:bodyPr>
            <a:lstStyle/>
            <a:p>
              <a:pPr algn="l"/>
              <a:r>
                <a:rPr lang="es-CO" sz="900" b="1" dirty="0" smtClean="0">
                  <a:solidFill>
                    <a:schemeClr val="bg1">
                      <a:lumMod val="50000"/>
                    </a:schemeClr>
                  </a:solidFill>
                </a:rPr>
                <a:t>Entornos</a:t>
              </a:r>
              <a:r>
                <a:rPr lang="es-CO" sz="900" b="1" baseline="0" dirty="0" smtClean="0">
                  <a:solidFill>
                    <a:schemeClr val="bg1">
                      <a:lumMod val="50000"/>
                    </a:schemeClr>
                  </a:solidFill>
                </a:rPr>
                <a:t> Digitales</a:t>
              </a:r>
              <a:endParaRPr lang="es-CO" sz="900" b="1" dirty="0" smtClean="0">
                <a:solidFill>
                  <a:schemeClr val="bg1">
                    <a:lumMod val="50000"/>
                  </a:schemeClr>
                </a:solidFill>
              </a:endParaRPr>
            </a:p>
          </p:txBody>
        </p:sp>
        <p:sp>
          <p:nvSpPr>
            <p:cNvPr id="37" name="Rectángulo 36"/>
            <p:cNvSpPr/>
            <p:nvPr userDrawn="1"/>
          </p:nvSpPr>
          <p:spPr>
            <a:xfrm>
              <a:off x="9808736" y="6156378"/>
              <a:ext cx="707928" cy="230832"/>
            </a:xfrm>
            <a:prstGeom prst="rect">
              <a:avLst/>
            </a:prstGeom>
          </p:spPr>
          <p:txBody>
            <a:bodyPr wrap="square">
              <a:spAutoFit/>
            </a:bodyPr>
            <a:lstStyle/>
            <a:p>
              <a:pPr algn="l"/>
              <a:r>
                <a:rPr lang="es-CO" sz="900" b="1" dirty="0" smtClean="0">
                  <a:solidFill>
                    <a:schemeClr val="bg1">
                      <a:lumMod val="50000"/>
                    </a:schemeClr>
                  </a:solidFill>
                </a:rPr>
                <a:t>Educación</a:t>
              </a:r>
            </a:p>
          </p:txBody>
        </p:sp>
      </p:grpSp>
      <p:sp>
        <p:nvSpPr>
          <p:cNvPr id="34" name="Rectángulo 33"/>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79440573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0" r:id="rId3"/>
    <p:sldLayoutId id="2147483679" r:id="rId4"/>
    <p:sldLayoutId id="2147483675" r:id="rId5"/>
    <p:sldLayoutId id="2147483684" r:id="rId6"/>
    <p:sldLayoutId id="2147483674" r:id="rId7"/>
    <p:sldLayoutId id="2147483686"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Layout" Target="../diagrams/layout4.xml"/><Relationship Id="rId7" Type="http://schemas.openxmlformats.org/officeDocument/2006/relationships/image" Target="../media/image24.jpe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jpeg"/><Relationship Id="rId3" Type="http://schemas.openxmlformats.org/officeDocument/2006/relationships/diagramLayout" Target="../diagrams/layout5.xml"/><Relationship Id="rId7" Type="http://schemas.openxmlformats.org/officeDocument/2006/relationships/image" Target="../media/image35.jpeg"/><Relationship Id="rId12" Type="http://schemas.openxmlformats.org/officeDocument/2006/relationships/image" Target="../media/image40.jpeg"/><Relationship Id="rId17" Type="http://schemas.openxmlformats.org/officeDocument/2006/relationships/comments" Target="../comments/comment3.xml"/><Relationship Id="rId2" Type="http://schemas.openxmlformats.org/officeDocument/2006/relationships/diagramData" Target="../diagrams/data5.xml"/><Relationship Id="rId16" Type="http://schemas.openxmlformats.org/officeDocument/2006/relationships/image" Target="../media/image44.jpeg"/><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39.jpeg"/><Relationship Id="rId5" Type="http://schemas.openxmlformats.org/officeDocument/2006/relationships/diagramColors" Target="../diagrams/colors5.xml"/><Relationship Id="rId15" Type="http://schemas.openxmlformats.org/officeDocument/2006/relationships/image" Target="../media/image43.png"/><Relationship Id="rId10" Type="http://schemas.openxmlformats.org/officeDocument/2006/relationships/image" Target="../media/image38.jpeg"/><Relationship Id="rId4" Type="http://schemas.openxmlformats.org/officeDocument/2006/relationships/diagramQuickStyle" Target="../diagrams/quickStyle5.xml"/><Relationship Id="rId9" Type="http://schemas.openxmlformats.org/officeDocument/2006/relationships/image" Target="../media/image37.jpeg"/><Relationship Id="rId14"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diagramLayout" Target="../diagrams/layout7.xml"/><Relationship Id="rId7" Type="http://schemas.openxmlformats.org/officeDocument/2006/relationships/image" Target="../media/image49.jp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comments" Target="../comments/comment4.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Layout" Target="../diagrams/layout13.xml"/><Relationship Id="rId7" Type="http://schemas.openxmlformats.org/officeDocument/2006/relationships/image" Target="../media/image55.png"/><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8.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8.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8.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8.xml"/><Relationship Id="rId4" Type="http://schemas.openxmlformats.org/officeDocument/2006/relationships/image" Target="../media/image68.jpe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9.png"/><Relationship Id="rId1" Type="http://schemas.openxmlformats.org/officeDocument/2006/relationships/slideLayout" Target="../slideLayouts/slideLayout8.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comments" Target="../comments/comment1.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Layout" Target="../diagrams/layout3.xml"/><Relationship Id="rId7" Type="http://schemas.openxmlformats.org/officeDocument/2006/relationships/image" Target="../media/image17.jpe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icono a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605" y="4988069"/>
            <a:ext cx="606425" cy="6064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4"/>
          <a:srcRect l="10208" t="49852" r="84688" b="40222"/>
          <a:stretch/>
        </p:blipFill>
        <p:spPr>
          <a:xfrm>
            <a:off x="7654533" y="4913025"/>
            <a:ext cx="691588" cy="756513"/>
          </a:xfrm>
          <a:prstGeom prst="rect">
            <a:avLst/>
          </a:prstGeom>
        </p:spPr>
      </p:pic>
      <p:pic>
        <p:nvPicPr>
          <p:cNvPr id="4" name="Imagen 3"/>
          <p:cNvPicPr>
            <a:picLocks noChangeAspect="1"/>
          </p:cNvPicPr>
          <p:nvPr/>
        </p:nvPicPr>
        <p:blipFill rotWithShape="1">
          <a:blip r:embed="rId4"/>
          <a:srcRect l="15499" t="50296" r="79397" b="39778"/>
          <a:stretch/>
        </p:blipFill>
        <p:spPr>
          <a:xfrm>
            <a:off x="6482535" y="4913025"/>
            <a:ext cx="691588" cy="756513"/>
          </a:xfrm>
          <a:prstGeom prst="rect">
            <a:avLst/>
          </a:prstGeom>
        </p:spPr>
      </p:pic>
      <p:pic>
        <p:nvPicPr>
          <p:cNvPr id="5" name="Imagen 4"/>
          <p:cNvPicPr>
            <a:picLocks noChangeAspect="1"/>
          </p:cNvPicPr>
          <p:nvPr/>
        </p:nvPicPr>
        <p:blipFill rotWithShape="1">
          <a:blip r:embed="rId4"/>
          <a:srcRect l="20749" t="50296" r="74147" b="39778"/>
          <a:stretch/>
        </p:blipFill>
        <p:spPr>
          <a:xfrm>
            <a:off x="8981380" y="4913025"/>
            <a:ext cx="691588" cy="756513"/>
          </a:xfrm>
          <a:prstGeom prst="rect">
            <a:avLst/>
          </a:prstGeom>
        </p:spPr>
      </p:pic>
      <p:pic>
        <p:nvPicPr>
          <p:cNvPr id="6" name="Imagen 5"/>
          <p:cNvPicPr>
            <a:picLocks noChangeAspect="1"/>
          </p:cNvPicPr>
          <p:nvPr/>
        </p:nvPicPr>
        <p:blipFill rotWithShape="1">
          <a:blip r:embed="rId4"/>
          <a:srcRect l="25707" t="50222" r="69189" b="39852"/>
          <a:stretch/>
        </p:blipFill>
        <p:spPr>
          <a:xfrm>
            <a:off x="5141813" y="4913025"/>
            <a:ext cx="691588" cy="756513"/>
          </a:xfrm>
          <a:prstGeom prst="rect">
            <a:avLst/>
          </a:prstGeom>
        </p:spPr>
      </p:pic>
      <p:pic>
        <p:nvPicPr>
          <p:cNvPr id="7" name="Imagen 6"/>
          <p:cNvPicPr>
            <a:picLocks noChangeAspect="1"/>
          </p:cNvPicPr>
          <p:nvPr/>
        </p:nvPicPr>
        <p:blipFill rotWithShape="1">
          <a:blip r:embed="rId4"/>
          <a:srcRect l="30915" t="50222" r="63981" b="39852"/>
          <a:stretch/>
        </p:blipFill>
        <p:spPr>
          <a:xfrm>
            <a:off x="1287550" y="4913025"/>
            <a:ext cx="691588" cy="756513"/>
          </a:xfrm>
          <a:prstGeom prst="rect">
            <a:avLst/>
          </a:prstGeom>
        </p:spPr>
      </p:pic>
      <p:pic>
        <p:nvPicPr>
          <p:cNvPr id="8" name="Imagen 7"/>
          <p:cNvPicPr>
            <a:picLocks noChangeAspect="1"/>
          </p:cNvPicPr>
          <p:nvPr/>
        </p:nvPicPr>
        <p:blipFill rotWithShape="1">
          <a:blip r:embed="rId4"/>
          <a:srcRect l="35998" t="50592" r="58898" b="39482"/>
          <a:stretch/>
        </p:blipFill>
        <p:spPr>
          <a:xfrm>
            <a:off x="2606671" y="4913025"/>
            <a:ext cx="691588" cy="756513"/>
          </a:xfrm>
          <a:prstGeom prst="rect">
            <a:avLst/>
          </a:prstGeom>
        </p:spPr>
      </p:pic>
      <p:pic>
        <p:nvPicPr>
          <p:cNvPr id="9" name="Imagen 8"/>
          <p:cNvPicPr>
            <a:picLocks noChangeAspect="1"/>
          </p:cNvPicPr>
          <p:nvPr/>
        </p:nvPicPr>
        <p:blipFill rotWithShape="1">
          <a:blip r:embed="rId4"/>
          <a:srcRect l="40748" t="50444" r="54148" b="39630"/>
          <a:stretch/>
        </p:blipFill>
        <p:spPr>
          <a:xfrm>
            <a:off x="3830842" y="4913025"/>
            <a:ext cx="691588" cy="756513"/>
          </a:xfrm>
          <a:prstGeom prst="rect">
            <a:avLst/>
          </a:prstGeom>
        </p:spPr>
      </p:pic>
    </p:spTree>
    <p:extLst>
      <p:ext uri="{BB962C8B-B14F-4D97-AF65-F5344CB8AC3E}">
        <p14:creationId xmlns:p14="http://schemas.microsoft.com/office/powerpoint/2010/main" val="160535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Continua de slide anterior</a:t>
            </a:r>
          </a:p>
          <a:p>
            <a:pPr algn="just">
              <a:lnSpc>
                <a:spcPct val="100000"/>
              </a:lnSpc>
              <a:spcBef>
                <a:spcPts val="0"/>
              </a:spcBef>
            </a:pPr>
            <a:endParaRPr lang="es-ES_tradnl" sz="800" dirty="0"/>
          </a:p>
          <a:p>
            <a:pPr algn="just">
              <a:lnSpc>
                <a:spcPct val="100000"/>
              </a:lnSpc>
              <a:spcBef>
                <a:spcPts val="0"/>
              </a:spcBef>
            </a:pPr>
            <a:r>
              <a:rPr lang="es-ES_tradnl" sz="800" dirty="0"/>
              <a:t>Ubicar:</a:t>
            </a:r>
          </a:p>
          <a:p>
            <a:pPr algn="just">
              <a:lnSpc>
                <a:spcPct val="100000"/>
              </a:lnSpc>
              <a:spcBef>
                <a:spcPts val="0"/>
              </a:spcBef>
            </a:pPr>
            <a:endParaRPr lang="es-ES_tradnl" sz="800" dirty="0"/>
          </a:p>
          <a:p>
            <a:pPr algn="just">
              <a:lnSpc>
                <a:spcPct val="100000"/>
              </a:lnSpc>
              <a:spcBef>
                <a:spcPts val="0"/>
              </a:spcBef>
            </a:pPr>
            <a:r>
              <a:rPr lang="es-ES_tradnl" sz="800" dirty="0"/>
              <a:t>Tema y subtema sin los textos rojos solo es guía para el DG</a:t>
            </a:r>
          </a:p>
          <a:p>
            <a:pPr algn="just">
              <a:lnSpc>
                <a:spcPct val="100000"/>
              </a:lnSpc>
              <a:spcBef>
                <a:spcPts val="0"/>
              </a:spcBef>
            </a:pPr>
            <a:r>
              <a:rPr lang="es-ES_tradnl" sz="800" dirty="0" smtClean="0"/>
              <a:t>Subtitulo</a:t>
            </a:r>
          </a:p>
          <a:p>
            <a:pPr algn="just">
              <a:lnSpc>
                <a:spcPct val="100000"/>
              </a:lnSpc>
              <a:spcBef>
                <a:spcPts val="0"/>
              </a:spcBef>
            </a:pPr>
            <a:r>
              <a:rPr lang="es-ES_tradnl" sz="800" dirty="0"/>
              <a:t>Enunciado</a:t>
            </a:r>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Presentar un organizador grafico de </a:t>
            </a:r>
            <a:r>
              <a:rPr lang="es-ES_tradnl" sz="800" dirty="0" smtClean="0"/>
              <a:t>4 </a:t>
            </a:r>
            <a:r>
              <a:rPr lang="es-ES_tradnl" sz="800" dirty="0"/>
              <a:t>espacios, en secuencia, </a:t>
            </a:r>
            <a:r>
              <a:rPr lang="es-ES_tradnl" sz="800" dirty="0" smtClean="0"/>
              <a:t>de manera </a:t>
            </a:r>
            <a:r>
              <a:rPr lang="es-ES_tradnl" sz="800" dirty="0"/>
              <a:t>que el usuario seleccione cada </a:t>
            </a:r>
            <a:r>
              <a:rPr lang="es-ES_tradnl" sz="800" dirty="0" smtClean="0"/>
              <a:t>una y la información se desglose hacia abajo o en ventana emergente.</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Acompañar el texto de una imagen que se relacione con </a:t>
            </a:r>
            <a:r>
              <a:rPr lang="es-ES_tradnl" sz="800" dirty="0" smtClean="0"/>
              <a:t>agrícola, propiedad Colombia, déficit, tierras..</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Botón continuar</a:t>
            </a:r>
          </a:p>
        </p:txBody>
      </p:sp>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2" name="1 Rectángulo"/>
          <p:cNvSpPr/>
          <p:nvPr/>
        </p:nvSpPr>
        <p:spPr>
          <a:xfrm>
            <a:off x="207667" y="1963490"/>
            <a:ext cx="8888707" cy="861774"/>
          </a:xfrm>
          <a:prstGeom prst="rect">
            <a:avLst/>
          </a:prstGeom>
        </p:spPr>
        <p:txBody>
          <a:bodyPr wrap="square">
            <a:spAutoFit/>
          </a:bodyPr>
          <a:lstStyle/>
          <a:p>
            <a:pPr algn="just"/>
            <a:r>
              <a:rPr lang="es-CO" sz="1000" b="1" dirty="0">
                <a:latin typeface="Verdana" pitchFamily="34" charset="0"/>
                <a:ea typeface="Verdana" pitchFamily="34" charset="0"/>
                <a:cs typeface="Verdana" pitchFamily="34" charset="0"/>
              </a:rPr>
              <a:t>Concentración de la tierra e informalidad en la </a:t>
            </a:r>
            <a:r>
              <a:rPr lang="es-CO" sz="1000" b="1" dirty="0" smtClean="0">
                <a:latin typeface="Verdana" pitchFamily="34" charset="0"/>
                <a:ea typeface="Verdana" pitchFamily="34" charset="0"/>
                <a:cs typeface="Verdana" pitchFamily="34" charset="0"/>
              </a:rPr>
              <a:t>tenencia</a:t>
            </a:r>
          </a:p>
          <a:p>
            <a:pPr algn="just"/>
            <a:endParaRPr lang="es-CO" sz="1000" b="1"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La concentración de las propiedades y los ingresos rurales medida en los índices de Gini confirma la desigual estructura rural en el </a:t>
            </a:r>
            <a:r>
              <a:rPr lang="es-CO" sz="1000" dirty="0" smtClean="0">
                <a:latin typeface="Verdana" pitchFamily="34" charset="0"/>
                <a:ea typeface="Verdana" pitchFamily="34" charset="0"/>
                <a:cs typeface="Verdana" pitchFamily="34" charset="0"/>
              </a:rPr>
              <a:t>país, por ejemplo: </a:t>
            </a:r>
            <a:endParaRPr lang="es-CO" sz="1000" dirty="0">
              <a:latin typeface="Verdana" pitchFamily="34" charset="0"/>
              <a:ea typeface="Verdana" pitchFamily="34" charset="0"/>
              <a:cs typeface="Verdana" pitchFamily="34" charset="0"/>
            </a:endParaRPr>
          </a:p>
          <a:p>
            <a:pPr algn="just"/>
            <a:endParaRPr lang="es-ES_tradnl" sz="1000" b="1" dirty="0">
              <a:latin typeface="Verdana" pitchFamily="34" charset="0"/>
              <a:ea typeface="Verdana" pitchFamily="34" charset="0"/>
              <a:cs typeface="Verdana"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793460075"/>
              </p:ext>
            </p:extLst>
          </p:nvPr>
        </p:nvGraphicFramePr>
        <p:xfrm>
          <a:off x="12352173" y="197913"/>
          <a:ext cx="3728655" cy="4632960"/>
        </p:xfrm>
        <a:graphic>
          <a:graphicData uri="http://schemas.openxmlformats.org/drawingml/2006/table">
            <a:tbl>
              <a:tblPr firstRow="1" bandRow="1">
                <a:tableStyleId>{5C22544A-7EE6-4342-B048-85BDC9FD1C3A}</a:tableStyleId>
              </a:tblPr>
              <a:tblGrid>
                <a:gridCol w="3728655"/>
              </a:tblGrid>
              <a:tr h="84031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800" b="1" kern="1200" dirty="0" smtClean="0">
                          <a:solidFill>
                            <a:schemeClr val="tx1"/>
                          </a:solidFill>
                          <a:latin typeface="Verdana" pitchFamily="34" charset="0"/>
                          <a:ea typeface="Verdana" pitchFamily="34" charset="0"/>
                          <a:cs typeface="Verdana" pitchFamily="34" charset="0"/>
                        </a:rPr>
                        <a:t>Unidad Agrícola Familiar</a:t>
                      </a:r>
                      <a:endParaRPr lang="es-CO" sz="800" b="1" kern="1200" dirty="0" smtClean="0">
                        <a:solidFill>
                          <a:schemeClr val="lt1"/>
                        </a:solidFill>
                        <a:latin typeface="Verdana" pitchFamily="34" charset="0"/>
                        <a:ea typeface="Verdana" pitchFamily="34" charset="0"/>
                        <a:cs typeface="Verdana" pitchFamily="34" charset="0"/>
                      </a:endParaRPr>
                    </a:p>
                    <a:p>
                      <a:pPr algn="just"/>
                      <a:r>
                        <a:rPr lang="es-CO" sz="800" b="0" dirty="0" smtClean="0">
                          <a:solidFill>
                            <a:schemeClr val="tx1"/>
                          </a:solidFill>
                          <a:latin typeface="Verdana" pitchFamily="34" charset="0"/>
                          <a:ea typeface="Verdana" pitchFamily="34" charset="0"/>
                          <a:cs typeface="Verdana" pitchFamily="34" charset="0"/>
                        </a:rPr>
                        <a:t>La ley 160 de 1994, por la cual se creó el sistema de reforma agraria y desarrollo rural, contempló la Unidad Agrícola Familiar (UAF) como límite a la concentración de la propiedad rural, de acuerdo a la región y condiciones de la tierra, para garantizar la subsistencia de una unidad productiva familiar. </a:t>
                      </a:r>
                    </a:p>
                    <a:p>
                      <a:pPr algn="just"/>
                      <a:endParaRPr lang="en-US" sz="800" b="0" kern="1200" dirty="0" smtClean="0">
                        <a:solidFill>
                          <a:schemeClr val="tx1"/>
                        </a:solidFill>
                        <a:effectLst/>
                        <a:latin typeface="Verdana" pitchFamily="34" charset="0"/>
                        <a:ea typeface="Verdana" pitchFamily="34" charset="0"/>
                        <a:cs typeface="Verdana" pitchFamily="34" charset="0"/>
                      </a:endParaRPr>
                    </a:p>
                    <a:p>
                      <a:pPr algn="just"/>
                      <a:endParaRPr lang="en-US" sz="800" b="0" i="0" dirty="0">
                        <a:solidFill>
                          <a:schemeClr val="tx1"/>
                        </a:solidFill>
                        <a:latin typeface="Verdana" pitchFamily="34" charset="0"/>
                        <a:ea typeface="Verdana" pitchFamily="34" charset="0"/>
                        <a:cs typeface="Verdana" pitchFamily="34" charset="0"/>
                      </a:endParaRPr>
                    </a:p>
                  </a:txBody>
                  <a:tcPr>
                    <a:solidFill>
                      <a:schemeClr val="accent1">
                        <a:lumMod val="60000"/>
                        <a:lumOff val="40000"/>
                      </a:schemeClr>
                    </a:solidFill>
                  </a:tcPr>
                </a:tc>
              </a:tr>
              <a:tr h="10867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800" b="1" i="0" dirty="0" smtClean="0">
                          <a:solidFill>
                            <a:schemeClr val="tx1"/>
                          </a:solidFill>
                          <a:effectLst/>
                          <a:latin typeface="Verdana" pitchFamily="34" charset="0"/>
                          <a:ea typeface="Verdana" pitchFamily="34" charset="0"/>
                          <a:cs typeface="Verdana" pitchFamily="34" charset="0"/>
                        </a:rPr>
                        <a:t>Distribución de la propiedad rural en Colombia</a:t>
                      </a:r>
                      <a:endParaRPr lang="es-CO" sz="800" dirty="0" smtClean="0">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CO" sz="800" dirty="0" smtClean="0">
                          <a:latin typeface="Verdana" pitchFamily="34" charset="0"/>
                          <a:ea typeface="Verdana" pitchFamily="34" charset="0"/>
                          <a:cs typeface="Verdana" pitchFamily="34" charset="0"/>
                        </a:rPr>
                        <a:t>En 2012, el </a:t>
                      </a:r>
                      <a:r>
                        <a:rPr lang="es-CO" sz="800" i="1" dirty="0" smtClean="0">
                          <a:latin typeface="Verdana" pitchFamily="34" charset="0"/>
                          <a:ea typeface="Verdana" pitchFamily="34" charset="0"/>
                          <a:cs typeface="Verdana" pitchFamily="34" charset="0"/>
                        </a:rPr>
                        <a:t>Atlas de la distribución de la propiedad rural en Colombia</a:t>
                      </a:r>
                      <a:r>
                        <a:rPr lang="es-CO" sz="800" dirty="0" smtClean="0">
                          <a:latin typeface="Verdana" pitchFamily="34" charset="0"/>
                          <a:ea typeface="Verdana" pitchFamily="34" charset="0"/>
                          <a:cs typeface="Verdana" pitchFamily="34" charset="0"/>
                        </a:rPr>
                        <a:t> del Instituto Geográfico Agustín Codazzi (IGAC) concluyó que hay una injusta distribución de las tierras en el país</a:t>
                      </a:r>
                      <a:r>
                        <a:rPr lang="es-CO" sz="800" baseline="0" dirty="0" smtClean="0">
                          <a:latin typeface="Verdana" pitchFamily="34" charset="0"/>
                          <a:ea typeface="Verdana" pitchFamily="34" charset="0"/>
                          <a:cs typeface="Verdana" pitchFamily="34" charset="0"/>
                        </a:rPr>
                        <a:t> y esta </a:t>
                      </a:r>
                      <a:r>
                        <a:rPr lang="es-CO" sz="800" dirty="0" smtClean="0">
                          <a:latin typeface="Verdana" pitchFamily="34" charset="0"/>
                          <a:ea typeface="Verdana" pitchFamily="34" charset="0"/>
                          <a:cs typeface="Verdana" pitchFamily="34" charset="0"/>
                        </a:rPr>
                        <a:t>ha sido una de las causas del conflicto armado.</a:t>
                      </a:r>
                      <a:r>
                        <a:rPr lang="es-CO" sz="800" baseline="0" dirty="0" smtClean="0">
                          <a:latin typeface="Verdana" pitchFamily="34" charset="0"/>
                          <a:ea typeface="Verdana" pitchFamily="34" charset="0"/>
                          <a:cs typeface="Verdana" pitchFamily="34" charset="0"/>
                        </a:rPr>
                        <a:t> Además, </a:t>
                      </a:r>
                      <a:r>
                        <a:rPr lang="es-CO" sz="800" dirty="0" smtClean="0">
                          <a:latin typeface="Verdana" pitchFamily="34" charset="0"/>
                          <a:ea typeface="Verdana" pitchFamily="34" charset="0"/>
                          <a:cs typeface="Verdana" pitchFamily="34" charset="0"/>
                        </a:rPr>
                        <a:t>se suman dos problemas: la falta de información actualizada del catastro y la informalidad en la tenencia de tierras.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800" dirty="0" smtClean="0">
                        <a:latin typeface="Verdana" pitchFamily="34" charset="0"/>
                        <a:ea typeface="Verdana" pitchFamily="34" charset="0"/>
                        <a:cs typeface="Verdana" pitchFamily="34" charset="0"/>
                      </a:endParaRPr>
                    </a:p>
                    <a:p>
                      <a:pPr algn="just"/>
                      <a:endParaRPr lang="en-US" sz="800" b="0" i="0" dirty="0">
                        <a:solidFill>
                          <a:schemeClr val="tx1"/>
                        </a:solidFill>
                        <a:latin typeface="Verdana" pitchFamily="34" charset="0"/>
                        <a:ea typeface="Verdana" pitchFamily="34" charset="0"/>
                        <a:cs typeface="Verdana" pitchFamily="34" charset="0"/>
                      </a:endParaRPr>
                    </a:p>
                  </a:txBody>
                  <a:tcPr>
                    <a:solidFill>
                      <a:schemeClr val="accent1">
                        <a:lumMod val="60000"/>
                        <a:lumOff val="40000"/>
                      </a:schemeClr>
                    </a:solidFill>
                  </a:tcPr>
                </a:tc>
              </a:tr>
              <a:tr h="78487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800" b="1" i="0" dirty="0" smtClean="0">
                          <a:solidFill>
                            <a:schemeClr val="tx1"/>
                          </a:solidFill>
                          <a:effectLst/>
                          <a:latin typeface="Verdana" pitchFamily="34" charset="0"/>
                          <a:ea typeface="Verdana" pitchFamily="34" charset="0"/>
                          <a:cs typeface="Verdana" pitchFamily="34" charset="0"/>
                        </a:rPr>
                        <a:t>Déficit de información</a:t>
                      </a:r>
                    </a:p>
                    <a:p>
                      <a:pPr marL="0" marR="0" indent="0" algn="just" defTabSz="914400" rtl="0" eaLnBrk="1" fontAlgn="auto" latinLnBrk="0" hangingPunct="1">
                        <a:lnSpc>
                          <a:spcPct val="100000"/>
                        </a:lnSpc>
                        <a:spcBef>
                          <a:spcPts val="0"/>
                        </a:spcBef>
                        <a:spcAft>
                          <a:spcPts val="0"/>
                        </a:spcAft>
                        <a:buClrTx/>
                        <a:buSzTx/>
                        <a:buFontTx/>
                        <a:buNone/>
                        <a:tabLst/>
                        <a:defRPr/>
                      </a:pPr>
                      <a:r>
                        <a:rPr lang="es-CO" sz="800" dirty="0" smtClean="0">
                          <a:latin typeface="Verdana" pitchFamily="34" charset="0"/>
                          <a:ea typeface="Verdana" pitchFamily="34" charset="0"/>
                          <a:cs typeface="Verdana" pitchFamily="34" charset="0"/>
                        </a:rPr>
                        <a:t>El déficit de información permite, por un lado, mantener en suspenso situaciones de despojo de tierra y de apropiación ilegal de baldíos de la nación y, por otro lado, debilitar la capacidad de recaudo del impuesto predial (progresivo) por parte de los municipios, recursos que son necesarios para financiar las políticas de los planes de desarrollo.</a:t>
                      </a:r>
                      <a:endParaRPr lang="en-US" sz="800" dirty="0" smtClean="0">
                        <a:latin typeface="Verdana" pitchFamily="34" charset="0"/>
                        <a:ea typeface="Verdana" pitchFamily="34" charset="0"/>
                        <a:cs typeface="Verdana" pitchFamily="34" charset="0"/>
                      </a:endParaRPr>
                    </a:p>
                    <a:p>
                      <a:pPr algn="just"/>
                      <a:endParaRPr lang="en-US" sz="800" b="0" i="0" dirty="0">
                        <a:solidFill>
                          <a:schemeClr val="tx1"/>
                        </a:solidFill>
                        <a:latin typeface="Verdana" pitchFamily="34" charset="0"/>
                        <a:ea typeface="Verdana" pitchFamily="34" charset="0"/>
                        <a:cs typeface="Verdana" pitchFamily="34" charset="0"/>
                      </a:endParaRPr>
                    </a:p>
                  </a:txBody>
                  <a:tcPr>
                    <a:solidFill>
                      <a:schemeClr val="accent1">
                        <a:lumMod val="60000"/>
                        <a:lumOff val="40000"/>
                      </a:schemeClr>
                    </a:solidFill>
                  </a:tcPr>
                </a:tc>
              </a:tr>
              <a:tr h="10867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800" b="1" i="0" dirty="0" smtClean="0">
                          <a:solidFill>
                            <a:schemeClr val="tx1"/>
                          </a:solidFill>
                          <a:effectLst/>
                          <a:latin typeface="Verdana" pitchFamily="34" charset="0"/>
                          <a:ea typeface="Verdana" pitchFamily="34" charset="0"/>
                          <a:cs typeface="Verdana" pitchFamily="34" charset="0"/>
                        </a:rPr>
                        <a:t>Niveles de informalidad en la tenencia de tierras</a:t>
                      </a:r>
                      <a:endParaRPr lang="es-CO" sz="800" dirty="0" smtClean="0">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CO" sz="800" dirty="0" smtClean="0">
                          <a:latin typeface="Verdana" pitchFamily="34" charset="0"/>
                          <a:ea typeface="Verdana" pitchFamily="34" charset="0"/>
                          <a:cs typeface="Verdana" pitchFamily="34" charset="0"/>
                        </a:rPr>
                        <a:t>Las zonas con mayores niveles de informalidad en la tenencia de la tierra coinciden con escenarios del conflicto armado y con acciones de despojo de tierras al estado y a los campesinos; es decir que, la informalidad es funcional al fenómeno de concentración de la tierra. Por esta razón, en el punto 1 del Acuerdo Final de Paz se adoptan medidas tendientes a la formalización de tierras en el país, a la actualización del catastro y al desarrollo de un impuesto predial progresivo y eficaz.</a:t>
                      </a:r>
                      <a:endParaRPr lang="en-US" sz="800" dirty="0" smtClean="0">
                        <a:latin typeface="Verdana" pitchFamily="34" charset="0"/>
                        <a:ea typeface="Verdana" pitchFamily="34" charset="0"/>
                        <a:cs typeface="Verdana" pitchFamily="34" charset="0"/>
                      </a:endParaRPr>
                    </a:p>
                    <a:p>
                      <a:pPr algn="just"/>
                      <a:endParaRPr lang="en-US" sz="800" b="0" i="0" dirty="0">
                        <a:solidFill>
                          <a:schemeClr val="tx1"/>
                        </a:solidFill>
                        <a:latin typeface="Verdana" pitchFamily="34" charset="0"/>
                        <a:ea typeface="Verdana" pitchFamily="34" charset="0"/>
                        <a:cs typeface="Verdana" pitchFamily="34" charset="0"/>
                      </a:endParaRPr>
                    </a:p>
                  </a:txBody>
                  <a:tcPr>
                    <a:solidFill>
                      <a:schemeClr val="accent1">
                        <a:lumMod val="60000"/>
                        <a:lumOff val="40000"/>
                      </a:schemeClr>
                    </a:solidFill>
                  </a:tcPr>
                </a:tc>
              </a:tr>
            </a:tbl>
          </a:graphicData>
        </a:graphic>
      </p:graphicFrame>
      <p:graphicFrame>
        <p:nvGraphicFramePr>
          <p:cNvPr id="9" name="8 Diagrama"/>
          <p:cNvGraphicFramePr/>
          <p:nvPr>
            <p:extLst>
              <p:ext uri="{D42A27DB-BD31-4B8C-83A1-F6EECF244321}">
                <p14:modId xmlns:p14="http://schemas.microsoft.com/office/powerpoint/2010/main" val="3319753218"/>
              </p:ext>
            </p:extLst>
          </p:nvPr>
        </p:nvGraphicFramePr>
        <p:xfrm>
          <a:off x="807742" y="2952750"/>
          <a:ext cx="8031458" cy="171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5 Conector recto de flecha"/>
          <p:cNvCxnSpPr/>
          <p:nvPr/>
        </p:nvCxnSpPr>
        <p:spPr>
          <a:xfrm flipV="1">
            <a:off x="4485736" y="228600"/>
            <a:ext cx="7458614" cy="259666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628649" y="4885083"/>
            <a:ext cx="9115425" cy="1015663"/>
          </a:xfrm>
          <a:prstGeom prst="rect">
            <a:avLst/>
          </a:prstGeom>
        </p:spPr>
        <p:txBody>
          <a:bodyPr wrap="square">
            <a:spAutoFit/>
          </a:bodyPr>
          <a:lstStyle/>
          <a:p>
            <a:pPr algn="just"/>
            <a:endParaRPr lang="es-CO" sz="1000" dirty="0">
              <a:latin typeface="Verdana" pitchFamily="34" charset="0"/>
              <a:ea typeface="Verdana" pitchFamily="34" charset="0"/>
              <a:cs typeface="Verdana" pitchFamily="34" charset="0"/>
            </a:endParaRPr>
          </a:p>
          <a:p>
            <a:r>
              <a:rPr lang="es-CO" sz="1000" dirty="0"/>
              <a:t> </a:t>
            </a:r>
            <a:endParaRPr lang="en-US" sz="1000" dirty="0"/>
          </a:p>
          <a:p>
            <a:pPr algn="just"/>
            <a:endParaRPr lang="es-CO" sz="1000" dirty="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p:txBody>
      </p:sp>
      <p:sp>
        <p:nvSpPr>
          <p:cNvPr id="12" name="CuadroTexto 47"/>
          <p:cNvSpPr txBox="1"/>
          <p:nvPr/>
        </p:nvSpPr>
        <p:spPr>
          <a:xfrm>
            <a:off x="131455" y="1283897"/>
            <a:ext cx="9403069" cy="5539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1.1 </a:t>
            </a:r>
            <a:r>
              <a:rPr lang="es-ES_tradnl" sz="1000" b="1" dirty="0" smtClean="0">
                <a:solidFill>
                  <a:schemeClr val="tx1"/>
                </a:solidFill>
                <a:latin typeface="Verdana" pitchFamily="34" charset="0"/>
                <a:ea typeface="Verdana" pitchFamily="34" charset="0"/>
                <a:cs typeface="Verdana" pitchFamily="34" charset="0"/>
              </a:rPr>
              <a:t>Breve contexto del campo colombiano</a:t>
            </a:r>
            <a:endParaRPr lang="es-CO" sz="1000" b="1" dirty="0">
              <a:solidFill>
                <a:schemeClr val="tx1"/>
              </a:solidFill>
              <a:latin typeface="Verdana" pitchFamily="34" charset="0"/>
              <a:ea typeface="Verdana" pitchFamily="34" charset="0"/>
              <a:cs typeface="Verdana" pitchFamily="34" charset="0"/>
            </a:endParaRPr>
          </a:p>
        </p:txBody>
      </p:sp>
      <p:sp>
        <p:nvSpPr>
          <p:cNvPr id="13" name="Chevron 3"/>
          <p:cNvSpPr/>
          <p:nvPr/>
        </p:nvSpPr>
        <p:spPr>
          <a:xfrm>
            <a:off x="9243297" y="3465210"/>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4" name="3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65001" y="410724"/>
            <a:ext cx="864079" cy="614456"/>
          </a:xfrm>
          <a:prstGeom prst="rect">
            <a:avLst/>
          </a:prstGeom>
        </p:spPr>
      </p:pic>
      <p:pic>
        <p:nvPicPr>
          <p:cNvPr id="7" name="6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024170" y="1438275"/>
            <a:ext cx="945743" cy="730133"/>
          </a:xfrm>
          <a:prstGeom prst="rect">
            <a:avLst/>
          </a:prstGeom>
        </p:spPr>
      </p:pic>
      <p:sp>
        <p:nvSpPr>
          <p:cNvPr id="14" name="13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358632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Continua de slide anterior</a:t>
            </a:r>
          </a:p>
          <a:p>
            <a:pPr algn="just">
              <a:lnSpc>
                <a:spcPct val="100000"/>
              </a:lnSpc>
              <a:spcBef>
                <a:spcPts val="0"/>
              </a:spcBef>
            </a:pPr>
            <a:endParaRPr lang="es-ES_tradnl" sz="800" dirty="0" smtClean="0"/>
          </a:p>
          <a:p>
            <a:pPr algn="just">
              <a:lnSpc>
                <a:spcPct val="100000"/>
              </a:lnSpc>
              <a:spcBef>
                <a:spcPts val="0"/>
              </a:spcBef>
            </a:pPr>
            <a:r>
              <a:rPr lang="es-ES_tradnl" sz="800" dirty="0" smtClean="0"/>
              <a:t>Slide texto – imagen</a:t>
            </a:r>
          </a:p>
          <a:p>
            <a:pPr algn="just">
              <a:lnSpc>
                <a:spcPct val="100000"/>
              </a:lnSpc>
              <a:spcBef>
                <a:spcPts val="0"/>
              </a:spcBef>
            </a:pPr>
            <a:endParaRPr lang="es-ES_tradnl" sz="800" dirty="0"/>
          </a:p>
          <a:p>
            <a:pPr algn="just">
              <a:lnSpc>
                <a:spcPct val="100000"/>
              </a:lnSpc>
              <a:spcBef>
                <a:spcPts val="0"/>
              </a:spcBef>
            </a:pPr>
            <a:r>
              <a:rPr lang="es-ES_tradnl" sz="800" dirty="0"/>
              <a:t>Ubicar:</a:t>
            </a:r>
          </a:p>
          <a:p>
            <a:pPr algn="just">
              <a:lnSpc>
                <a:spcPct val="100000"/>
              </a:lnSpc>
              <a:spcBef>
                <a:spcPts val="0"/>
              </a:spcBef>
            </a:pPr>
            <a:endParaRPr lang="es-ES_tradnl" sz="800" dirty="0"/>
          </a:p>
          <a:p>
            <a:pPr algn="just">
              <a:lnSpc>
                <a:spcPct val="100000"/>
              </a:lnSpc>
              <a:spcBef>
                <a:spcPts val="0"/>
              </a:spcBef>
            </a:pPr>
            <a:r>
              <a:rPr lang="es-ES_tradnl" sz="800" dirty="0"/>
              <a:t>Tema y subtema sin los textos rojos solo es guía para el DG</a:t>
            </a:r>
          </a:p>
          <a:p>
            <a:pPr algn="just">
              <a:lnSpc>
                <a:spcPct val="100000"/>
              </a:lnSpc>
              <a:spcBef>
                <a:spcPts val="0"/>
              </a:spcBef>
            </a:pPr>
            <a:r>
              <a:rPr lang="es-ES_tradnl" sz="800" dirty="0"/>
              <a:t>Subtitulo</a:t>
            </a:r>
          </a:p>
          <a:p>
            <a:pPr algn="just">
              <a:lnSpc>
                <a:spcPct val="100000"/>
              </a:lnSpc>
              <a:spcBef>
                <a:spcPts val="0"/>
              </a:spcBef>
            </a:pPr>
            <a:r>
              <a:rPr lang="es-ES_tradnl" sz="800" dirty="0" smtClean="0"/>
              <a:t>párrafo</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Acompañar el texto de una imagen que se relacione </a:t>
            </a:r>
            <a:r>
              <a:rPr lang="es-ES_tradnl" sz="800" dirty="0" smtClean="0"/>
              <a:t>con tierras</a:t>
            </a:r>
            <a:r>
              <a:rPr lang="es-ES_tradnl" sz="800" dirty="0"/>
              <a:t>..</a:t>
            </a:r>
          </a:p>
          <a:p>
            <a:pPr algn="just">
              <a:lnSpc>
                <a:spcPct val="100000"/>
              </a:lnSpc>
              <a:spcBef>
                <a:spcPts val="0"/>
              </a:spcBef>
            </a:pPr>
            <a:endParaRPr lang="es-ES_tradnl" sz="800" dirty="0"/>
          </a:p>
          <a:p>
            <a:pPr algn="just">
              <a:lnSpc>
                <a:spcPct val="100000"/>
              </a:lnSpc>
              <a:spcBef>
                <a:spcPts val="0"/>
              </a:spcBef>
            </a:pPr>
            <a:r>
              <a:rPr lang="es-ES_tradnl" sz="800" dirty="0"/>
              <a:t>Botón continuar</a:t>
            </a:r>
          </a:p>
          <a:p>
            <a:pPr algn="just">
              <a:lnSpc>
                <a:spcPct val="100000"/>
              </a:lnSpc>
              <a:spcBef>
                <a:spcPts val="0"/>
              </a:spcBef>
            </a:pPr>
            <a:endParaRPr lang="es-ES_tradnl" sz="800" dirty="0"/>
          </a:p>
        </p:txBody>
      </p:sp>
      <p:sp>
        <p:nvSpPr>
          <p:cNvPr id="20"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a:p>
            <a:endParaRPr lang="es-CO" dirty="0"/>
          </a:p>
        </p:txBody>
      </p:sp>
      <p:sp>
        <p:nvSpPr>
          <p:cNvPr id="4" name="3 CuadroTexto"/>
          <p:cNvSpPr txBox="1"/>
          <p:nvPr/>
        </p:nvSpPr>
        <p:spPr>
          <a:xfrm>
            <a:off x="330604" y="2433316"/>
            <a:ext cx="4502386" cy="1785104"/>
          </a:xfrm>
          <a:prstGeom prst="rect">
            <a:avLst/>
          </a:prstGeom>
          <a:noFill/>
        </p:spPr>
        <p:txBody>
          <a:bodyPr wrap="square" rtlCol="0">
            <a:spAutoFit/>
          </a:bodyPr>
          <a:lstStyle/>
          <a:p>
            <a:pPr algn="just"/>
            <a:r>
              <a:rPr lang="es-ES_tradnl" sz="1000" b="1" dirty="0">
                <a:latin typeface="Verdana" pitchFamily="34" charset="0"/>
                <a:ea typeface="Verdana" pitchFamily="34" charset="0"/>
                <a:cs typeface="Verdana" pitchFamily="34" charset="0"/>
              </a:rPr>
              <a:t>Conflictos por el uso de las </a:t>
            </a:r>
            <a:r>
              <a:rPr lang="es-ES_tradnl" sz="1000" b="1" dirty="0" smtClean="0">
                <a:latin typeface="Verdana" pitchFamily="34" charset="0"/>
                <a:ea typeface="Verdana" pitchFamily="34" charset="0"/>
                <a:cs typeface="Verdana" pitchFamily="34" charset="0"/>
              </a:rPr>
              <a:t>tierras</a:t>
            </a:r>
          </a:p>
          <a:p>
            <a:pPr algn="just"/>
            <a:endParaRPr lang="es-ES_tradnl" sz="1000" b="1"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El uso actual del suelo no corresponde con la vocación de la tierra ni con las necesidades alimentarias de la población. Colombia tiene cerca de 21.5 millones de hectáreas que se pueden dedicar a la agricultura, pero para actividades agrícolas se usan 4.9 millones de hectáreas. </a:t>
            </a:r>
            <a:endParaRPr lang="es-CO" sz="1000" dirty="0" smtClean="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Los conflictos por el uso de los suelos ocupan un lugar importante en las soluciones que pretende el punto 1 del Acuerdo Final de Paz.</a:t>
            </a:r>
            <a:endParaRPr lang="en-US" sz="1000" b="1" dirty="0">
              <a:latin typeface="Verdana" pitchFamily="34" charset="0"/>
              <a:ea typeface="Verdana" pitchFamily="34" charset="0"/>
              <a:cs typeface="Verdana" pitchFamily="34" charset="0"/>
            </a:endParaRPr>
          </a:p>
        </p:txBody>
      </p:sp>
      <p:sp>
        <p:nvSpPr>
          <p:cNvPr id="13" name="CuadroTexto 47"/>
          <p:cNvSpPr txBox="1"/>
          <p:nvPr/>
        </p:nvSpPr>
        <p:spPr>
          <a:xfrm>
            <a:off x="131455" y="1283897"/>
            <a:ext cx="9403069" cy="5539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1.1 </a:t>
            </a:r>
            <a:r>
              <a:rPr lang="es-ES_tradnl" sz="1000" b="1" dirty="0" smtClean="0">
                <a:solidFill>
                  <a:schemeClr val="tx1"/>
                </a:solidFill>
                <a:latin typeface="Verdana" pitchFamily="34" charset="0"/>
                <a:ea typeface="Verdana" pitchFamily="34" charset="0"/>
                <a:cs typeface="Verdana" pitchFamily="34" charset="0"/>
              </a:rPr>
              <a:t>Breve contexto del campo colombiano</a:t>
            </a:r>
            <a:endParaRPr lang="es-CO" sz="1000" b="1" dirty="0">
              <a:solidFill>
                <a:schemeClr val="tx1"/>
              </a:solidFill>
              <a:latin typeface="Verdana" pitchFamily="34" charset="0"/>
              <a:ea typeface="Verdana" pitchFamily="34" charset="0"/>
              <a:cs typeface="Verdana" pitchFamily="34" charset="0"/>
            </a:endParaRPr>
          </a:p>
        </p:txBody>
      </p:sp>
      <p:sp>
        <p:nvSpPr>
          <p:cNvPr id="14" name="Chevron 3"/>
          <p:cNvSpPr/>
          <p:nvPr/>
        </p:nvSpPr>
        <p:spPr>
          <a:xfrm>
            <a:off x="9243297" y="3465210"/>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10242" name="Picture 2" descr="Terrace rice fields on a sunny day, Bali,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740" y="2131448"/>
            <a:ext cx="3751203" cy="2667523"/>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1699109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592914" y="1060398"/>
            <a:ext cx="2469689" cy="5797602"/>
          </a:xfrm>
          <a:solidFill>
            <a:schemeClr val="bg1"/>
          </a:solidFill>
        </p:spPr>
        <p:txBody>
          <a:bodyPr/>
          <a:lstStyle/>
          <a:p>
            <a:pPr algn="just">
              <a:lnSpc>
                <a:spcPct val="100000"/>
              </a:lnSpc>
              <a:spcBef>
                <a:spcPts val="0"/>
              </a:spcBef>
            </a:pPr>
            <a:r>
              <a:rPr lang="es-ES_tradnl" sz="1050" dirty="0" smtClean="0"/>
              <a:t>Continua </a:t>
            </a:r>
            <a:r>
              <a:rPr lang="es-ES_tradnl" sz="1050" dirty="0"/>
              <a:t>de slide anterior</a:t>
            </a:r>
          </a:p>
          <a:p>
            <a:pPr algn="just">
              <a:lnSpc>
                <a:spcPct val="100000"/>
              </a:lnSpc>
              <a:spcBef>
                <a:spcPts val="0"/>
              </a:spcBef>
            </a:pPr>
            <a:endParaRPr lang="es-ES_tradnl" sz="1050" dirty="0"/>
          </a:p>
          <a:p>
            <a:pPr algn="just">
              <a:lnSpc>
                <a:spcPct val="100000"/>
              </a:lnSpc>
              <a:spcBef>
                <a:spcPts val="0"/>
              </a:spcBef>
            </a:pPr>
            <a:r>
              <a:rPr lang="es-ES_tradnl" sz="1050" b="1" dirty="0"/>
              <a:t>Slide </a:t>
            </a:r>
            <a:r>
              <a:rPr lang="es-ES_tradnl" sz="1050" b="1" dirty="0" smtClean="0"/>
              <a:t>tipo rollover</a:t>
            </a:r>
          </a:p>
          <a:p>
            <a:pPr algn="just">
              <a:lnSpc>
                <a:spcPct val="100000"/>
              </a:lnSpc>
              <a:spcBef>
                <a:spcPts val="0"/>
              </a:spcBef>
            </a:pPr>
            <a:endParaRPr lang="es-ES_tradnl" sz="1050" dirty="0"/>
          </a:p>
          <a:p>
            <a:pPr algn="just">
              <a:lnSpc>
                <a:spcPct val="100000"/>
              </a:lnSpc>
              <a:spcBef>
                <a:spcPts val="0"/>
              </a:spcBef>
            </a:pPr>
            <a:r>
              <a:rPr lang="es-ES_tradnl" sz="1050" dirty="0" smtClean="0"/>
              <a:t>Generar un organizador de 8 botones con sus respectivos títulos e imágenes, de manera que el usuario al sobrevola</a:t>
            </a:r>
            <a:r>
              <a:rPr lang="es-ES_tradnl" sz="1050" b="1" dirty="0" smtClean="0"/>
              <a:t>r cada uno </a:t>
            </a:r>
            <a:r>
              <a:rPr lang="es-ES_tradnl" sz="1050" dirty="0" smtClean="0"/>
              <a:t>va apareciendo y desapareciendo la información, esto para dosificar el contenido y facilitar su lectura. Por ejemplo:</a:t>
            </a:r>
          </a:p>
          <a:p>
            <a:pPr algn="just">
              <a:lnSpc>
                <a:spcPct val="100000"/>
              </a:lnSpc>
              <a:spcBef>
                <a:spcPts val="0"/>
              </a:spcBef>
            </a:pPr>
            <a:endParaRPr lang="es-ES_tradnl" sz="1050" dirty="0" smtClean="0"/>
          </a:p>
          <a:p>
            <a:pPr lvl="0"/>
            <a:endParaRPr lang="es-CO" sz="1050" b="1" dirty="0" smtClean="0"/>
          </a:p>
          <a:p>
            <a:pPr lvl="0"/>
            <a:endParaRPr lang="es-CO" sz="1050" b="1" dirty="0"/>
          </a:p>
          <a:p>
            <a:pPr lvl="0"/>
            <a:r>
              <a:rPr lang="es-CO" sz="1050" b="1" dirty="0" smtClean="0"/>
              <a:t>Imágenes iconográficas o fotográficas que guarden relación con el título de cada botón:</a:t>
            </a:r>
            <a:endParaRPr lang="es-CO" sz="1050" b="1" dirty="0"/>
          </a:p>
          <a:p>
            <a:pPr lvl="0">
              <a:lnSpc>
                <a:spcPct val="100000"/>
              </a:lnSpc>
            </a:pPr>
            <a:r>
              <a:rPr lang="es-CO" sz="1050" dirty="0" smtClean="0"/>
              <a:t>Empleo</a:t>
            </a:r>
            <a:r>
              <a:rPr lang="en-US" sz="1050" dirty="0" smtClean="0"/>
              <a:t> </a:t>
            </a:r>
            <a:r>
              <a:rPr lang="es-ES_tradnl" sz="1050" dirty="0" smtClean="0"/>
              <a:t>rural/ Seguridad social/ Pobreza/ Acceso </a:t>
            </a:r>
            <a:r>
              <a:rPr lang="es-ES_tradnl" sz="1050" dirty="0"/>
              <a:t>a servicios de </a:t>
            </a:r>
            <a:r>
              <a:rPr lang="es-ES_tradnl" sz="1050" dirty="0" smtClean="0"/>
              <a:t>salud/ Seguridad alimentaria/ Vivienda </a:t>
            </a:r>
            <a:r>
              <a:rPr lang="es-ES_tradnl" sz="1050" dirty="0"/>
              <a:t>y habitabilidad </a:t>
            </a:r>
            <a:r>
              <a:rPr lang="es-ES_tradnl" sz="1050" dirty="0" smtClean="0"/>
              <a:t>rural</a:t>
            </a:r>
            <a:r>
              <a:rPr lang="en-US" sz="1050" dirty="0"/>
              <a:t>/</a:t>
            </a:r>
            <a:r>
              <a:rPr lang="en-US" sz="1050" dirty="0" smtClean="0"/>
              <a:t> </a:t>
            </a:r>
            <a:r>
              <a:rPr lang="es-ES_tradnl" sz="1050" dirty="0" smtClean="0"/>
              <a:t>Servicios públicos/ Mujeres rurales</a:t>
            </a:r>
          </a:p>
          <a:p>
            <a:pPr marL="171450" lvl="0" indent="-171450">
              <a:lnSpc>
                <a:spcPct val="100000"/>
              </a:lnSpc>
              <a:buFont typeface="Arial" pitchFamily="34" charset="0"/>
              <a:buChar char="•"/>
            </a:pPr>
            <a:r>
              <a:rPr lang="es-ES_tradnl" sz="1050" dirty="0" smtClean="0"/>
              <a:t>Ubicar icono importante, de manera que la hacer clic se genera un nuevo nivel de interacción</a:t>
            </a:r>
            <a:endParaRPr lang="es-ES_tradnl" sz="1050" dirty="0"/>
          </a:p>
          <a:p>
            <a:pPr lvl="0">
              <a:lnSpc>
                <a:spcPct val="100000"/>
              </a:lnSpc>
            </a:pPr>
            <a:endParaRPr lang="en-US" sz="1050" dirty="0"/>
          </a:p>
          <a:p>
            <a:r>
              <a:rPr lang="es-ES_tradnl" sz="1050" dirty="0" smtClean="0"/>
              <a:t>Finaliza pop up 1 tema 1, ir al menú principal.</a:t>
            </a:r>
            <a:endParaRPr lang="es-ES_tradnl" sz="1050" dirty="0"/>
          </a:p>
          <a:p>
            <a:pPr marL="171450" lvl="0" indent="-171450">
              <a:buFont typeface="Arial" pitchFamily="34" charset="0"/>
              <a:buChar char="•"/>
            </a:pPr>
            <a:endParaRPr lang="en-US"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graphicFrame>
        <p:nvGraphicFramePr>
          <p:cNvPr id="10" name="9 Diagrama"/>
          <p:cNvGraphicFramePr/>
          <p:nvPr>
            <p:extLst>
              <p:ext uri="{D42A27DB-BD31-4B8C-83A1-F6EECF244321}">
                <p14:modId xmlns:p14="http://schemas.microsoft.com/office/powerpoint/2010/main" val="1121241868"/>
              </p:ext>
            </p:extLst>
          </p:nvPr>
        </p:nvGraphicFramePr>
        <p:xfrm>
          <a:off x="-190609" y="1278600"/>
          <a:ext cx="8480594" cy="6259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CuadroTexto 47"/>
          <p:cNvSpPr txBox="1"/>
          <p:nvPr/>
        </p:nvSpPr>
        <p:spPr>
          <a:xfrm>
            <a:off x="159911" y="834767"/>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1: </a:t>
            </a:r>
            <a:r>
              <a:rPr lang="es-CO" sz="8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dirty="0" smtClean="0">
                <a:solidFill>
                  <a:schemeClr val="tx1"/>
                </a:solidFill>
                <a:latin typeface="Verdana" pitchFamily="34" charset="0"/>
                <a:ea typeface="Verdana" pitchFamily="34" charset="0"/>
                <a:cs typeface="Verdana" pitchFamily="34" charset="0"/>
              </a:rPr>
              <a:t>RRI)</a:t>
            </a:r>
          </a:p>
          <a:p>
            <a:pPr algn="just"/>
            <a:r>
              <a:rPr lang="es-ES_tradnl" sz="800" b="1" dirty="0" smtClean="0">
                <a:solidFill>
                  <a:srgbClr val="FF0000"/>
                </a:solidFill>
                <a:latin typeface="Verdana" pitchFamily="34" charset="0"/>
                <a:ea typeface="Verdana" pitchFamily="34" charset="0"/>
                <a:cs typeface="Verdana" pitchFamily="34" charset="0"/>
              </a:rPr>
              <a:t>Subtema 1.1 </a:t>
            </a:r>
            <a:r>
              <a:rPr lang="es-ES_tradnl" sz="800" b="1" dirty="0" smtClean="0">
                <a:solidFill>
                  <a:schemeClr val="tx1"/>
                </a:solidFill>
                <a:latin typeface="Verdana" pitchFamily="34" charset="0"/>
                <a:ea typeface="Verdana" pitchFamily="34" charset="0"/>
                <a:cs typeface="Verdana" pitchFamily="34" charset="0"/>
              </a:rPr>
              <a:t>Breve contexto del campo colombiano</a:t>
            </a:r>
            <a:endParaRPr lang="es-CO" sz="800" b="1" dirty="0">
              <a:solidFill>
                <a:schemeClr val="tx1"/>
              </a:solidFill>
              <a:latin typeface="Verdana" pitchFamily="34" charset="0"/>
              <a:ea typeface="Verdana" pitchFamily="34" charset="0"/>
              <a:cs typeface="Verdana" pitchFamily="34" charset="0"/>
            </a:endParaRPr>
          </a:p>
        </p:txBody>
      </p:sp>
      <p:pic>
        <p:nvPicPr>
          <p:cNvPr id="11" name="10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12051" y="-365130"/>
            <a:ext cx="1371600" cy="975360"/>
          </a:xfrm>
          <a:prstGeom prst="rect">
            <a:avLst/>
          </a:prstGeom>
        </p:spPr>
      </p:pic>
      <p:pic>
        <p:nvPicPr>
          <p:cNvPr id="11266" name="Picture 2" descr="http://dapa.ciat.cgiar.org/wp-content/uploads/2013/08/canete-basin-peru.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311332" y="5986952"/>
            <a:ext cx="1343684" cy="88769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de flecha"/>
          <p:cNvCxnSpPr>
            <a:endCxn id="11" idx="1"/>
          </p:cNvCxnSpPr>
          <p:nvPr/>
        </p:nvCxnSpPr>
        <p:spPr>
          <a:xfrm flipV="1">
            <a:off x="11766430" y="122550"/>
            <a:ext cx="545621" cy="3716205"/>
          </a:xfrm>
          <a:prstGeom prst="straightConnector1">
            <a:avLst/>
          </a:prstGeom>
          <a:ln w="15875">
            <a:solidFill>
              <a:srgbClr val="D41C42"/>
            </a:solidFill>
            <a:tailEnd type="arrow"/>
          </a:ln>
        </p:spPr>
        <p:style>
          <a:lnRef idx="1">
            <a:schemeClr val="accent1"/>
          </a:lnRef>
          <a:fillRef idx="0">
            <a:schemeClr val="accent1"/>
          </a:fillRef>
          <a:effectRef idx="0">
            <a:schemeClr val="accent1"/>
          </a:effectRef>
          <a:fontRef idx="minor">
            <a:schemeClr val="tx1"/>
          </a:fontRef>
        </p:style>
      </p:cxnSp>
      <p:pic>
        <p:nvPicPr>
          <p:cNvPr id="16" name="15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424672" y="1713212"/>
            <a:ext cx="964640" cy="760994"/>
          </a:xfrm>
          <a:prstGeom prst="rect">
            <a:avLst/>
          </a:prstGeom>
        </p:spPr>
      </p:pic>
      <p:pic>
        <p:nvPicPr>
          <p:cNvPr id="17" name="16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59077" y="5175705"/>
            <a:ext cx="685800" cy="716280"/>
          </a:xfrm>
          <a:prstGeom prst="rect">
            <a:avLst/>
          </a:prstGeom>
        </p:spPr>
      </p:pic>
      <p:pic>
        <p:nvPicPr>
          <p:cNvPr id="19" name="18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297374" y="2528064"/>
            <a:ext cx="1371600" cy="789432"/>
          </a:xfrm>
          <a:prstGeom prst="rect">
            <a:avLst/>
          </a:prstGeom>
        </p:spPr>
      </p:pic>
      <p:pic>
        <p:nvPicPr>
          <p:cNvPr id="1126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499415" y="3234905"/>
            <a:ext cx="718388" cy="75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22 Imagen"/>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415068" y="717952"/>
            <a:ext cx="887082" cy="910738"/>
          </a:xfrm>
          <a:prstGeom prst="rect">
            <a:avLst/>
          </a:prstGeom>
        </p:spPr>
      </p:pic>
      <p:pic>
        <p:nvPicPr>
          <p:cNvPr id="2050" name="Picture 2" descr="Vector illustration of cool detailed red house icon isolated on white 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462106" y="4140679"/>
            <a:ext cx="840044" cy="909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15">
            <a:extLst>
              <a:ext uri="{28A0092B-C50C-407E-A947-70E740481C1C}">
                <a14:useLocalDpi xmlns:a14="http://schemas.microsoft.com/office/drawing/2010/main" val="0"/>
              </a:ext>
            </a:extLst>
          </a:blip>
          <a:srcRect r="46310" b="73909"/>
          <a:stretch/>
        </p:blipFill>
        <p:spPr bwMode="auto">
          <a:xfrm>
            <a:off x="5175850" y="7049729"/>
            <a:ext cx="2139350" cy="48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5175850" y="7538466"/>
            <a:ext cx="3485071" cy="707886"/>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pPr algn="just"/>
            <a:r>
              <a:rPr lang="es-ES_tradnl" sz="800" b="1" dirty="0" smtClean="0">
                <a:solidFill>
                  <a:sysClr val="windowText" lastClr="000000"/>
                </a:solidFill>
                <a:latin typeface="Verdana" pitchFamily="34" charset="0"/>
                <a:ea typeface="Verdana" pitchFamily="34" charset="0"/>
                <a:cs typeface="Verdana" pitchFamily="34" charset="0"/>
              </a:rPr>
              <a:t>Para </a:t>
            </a:r>
            <a:r>
              <a:rPr lang="es-ES_tradnl" sz="800" b="1" dirty="0">
                <a:solidFill>
                  <a:sysClr val="windowText" lastClr="000000"/>
                </a:solidFill>
                <a:latin typeface="Verdana" pitchFamily="34" charset="0"/>
                <a:ea typeface="Verdana" pitchFamily="34" charset="0"/>
                <a:cs typeface="Verdana" pitchFamily="34" charset="0"/>
              </a:rPr>
              <a:t>mayor información véase:</a:t>
            </a:r>
            <a:endParaRPr lang="en-US" sz="800" b="1" dirty="0">
              <a:solidFill>
                <a:sysClr val="windowText" lastClr="000000"/>
              </a:solidFill>
              <a:latin typeface="Verdana" pitchFamily="34" charset="0"/>
              <a:ea typeface="Verdana" pitchFamily="34" charset="0"/>
              <a:cs typeface="Verdana" pitchFamily="34" charset="0"/>
            </a:endParaRPr>
          </a:p>
          <a:p>
            <a:pPr algn="just"/>
            <a:r>
              <a:rPr lang="es-ES_tradnl" sz="800" dirty="0">
                <a:solidFill>
                  <a:sysClr val="windowText" lastClr="000000"/>
                </a:solidFill>
                <a:latin typeface="Verdana" pitchFamily="34" charset="0"/>
                <a:ea typeface="Verdana" pitchFamily="34" charset="0"/>
                <a:cs typeface="Verdana" pitchFamily="34" charset="0"/>
              </a:rPr>
              <a:t>Programa de las Naciones Unidas para el Desarrollo. (2011). </a:t>
            </a:r>
            <a:r>
              <a:rPr lang="es-ES_tradnl" sz="800" i="1" dirty="0">
                <a:solidFill>
                  <a:sysClr val="windowText" lastClr="000000"/>
                </a:solidFill>
                <a:latin typeface="Verdana" pitchFamily="34" charset="0"/>
                <a:ea typeface="Verdana" pitchFamily="34" charset="0"/>
                <a:cs typeface="Verdana" pitchFamily="34" charset="0"/>
              </a:rPr>
              <a:t>Informe Nacional de Desarrollo Humano, Colombia rural: razones para la esperanza</a:t>
            </a:r>
            <a:r>
              <a:rPr lang="es-ES_tradnl" sz="800" dirty="0">
                <a:solidFill>
                  <a:sysClr val="windowText" lastClr="000000"/>
                </a:solidFill>
                <a:latin typeface="Verdana" pitchFamily="34" charset="0"/>
                <a:ea typeface="Verdana" pitchFamily="34" charset="0"/>
                <a:cs typeface="Verdana" pitchFamily="34" charset="0"/>
              </a:rPr>
              <a:t>. Bogotá: PNUD.</a:t>
            </a:r>
            <a:endParaRPr lang="en-US" sz="800" dirty="0">
              <a:solidFill>
                <a:sysClr val="windowText" lastClr="000000"/>
              </a:solidFill>
              <a:latin typeface="Verdana" pitchFamily="34" charset="0"/>
              <a:ea typeface="Verdana" pitchFamily="34" charset="0"/>
              <a:cs typeface="Verdana" pitchFamily="34" charset="0"/>
            </a:endParaRPr>
          </a:p>
          <a:p>
            <a:pPr algn="just"/>
            <a:endParaRPr lang="en-US" sz="800" dirty="0">
              <a:solidFill>
                <a:sysClr val="windowText" lastClr="000000"/>
              </a:solidFill>
              <a:latin typeface="Verdana" pitchFamily="34" charset="0"/>
              <a:ea typeface="Verdana" pitchFamily="34" charset="0"/>
              <a:cs typeface="Verdana" pitchFamily="34" charset="0"/>
            </a:endParaRPr>
          </a:p>
        </p:txBody>
      </p:sp>
      <p:pic>
        <p:nvPicPr>
          <p:cNvPr id="22" name="Picture 3"/>
          <p:cNvPicPr>
            <a:picLocks noChangeAspect="1" noChangeArrowheads="1"/>
          </p:cNvPicPr>
          <p:nvPr/>
        </p:nvPicPr>
        <p:blipFill rotWithShape="1">
          <a:blip r:embed="rId15">
            <a:extLst>
              <a:ext uri="{28A0092B-C50C-407E-A947-70E740481C1C}">
                <a14:useLocalDpi xmlns:a14="http://schemas.microsoft.com/office/drawing/2010/main" val="0"/>
              </a:ext>
            </a:extLst>
          </a:blip>
          <a:srcRect l="3260" t="339" r="82588" b="72706"/>
          <a:stretch/>
        </p:blipFill>
        <p:spPr bwMode="auto">
          <a:xfrm>
            <a:off x="8319918" y="6166112"/>
            <a:ext cx="565847" cy="35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703370" y="2922780"/>
            <a:ext cx="1916412" cy="5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a:xfrm flipH="1">
            <a:off x="7057103" y="6548946"/>
            <a:ext cx="1349478" cy="8842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8 CuadroTexto"/>
          <p:cNvSpPr txBox="1"/>
          <p:nvPr/>
        </p:nvSpPr>
        <p:spPr>
          <a:xfrm>
            <a:off x="312191" y="1282325"/>
            <a:ext cx="9098507" cy="461665"/>
          </a:xfrm>
          <a:prstGeom prst="rect">
            <a:avLst/>
          </a:prstGeom>
          <a:noFill/>
        </p:spPr>
        <p:txBody>
          <a:bodyPr wrap="square" rtlCol="0">
            <a:spAutoFit/>
          </a:bodyPr>
          <a:lstStyle/>
          <a:p>
            <a:r>
              <a:rPr lang="es-CO" sz="800" b="1" dirty="0">
                <a:latin typeface="Verdana" pitchFamily="34" charset="0"/>
                <a:ea typeface="Verdana" pitchFamily="34" charset="0"/>
                <a:cs typeface="Verdana" pitchFamily="34" charset="0"/>
              </a:rPr>
              <a:t>Indicadores sociales en el </a:t>
            </a:r>
            <a:r>
              <a:rPr lang="es-CO" sz="800" b="1" dirty="0" smtClean="0">
                <a:latin typeface="Verdana" pitchFamily="34" charset="0"/>
                <a:ea typeface="Verdana" pitchFamily="34" charset="0"/>
                <a:cs typeface="Verdana" pitchFamily="34" charset="0"/>
              </a:rPr>
              <a:t>campo</a:t>
            </a:r>
          </a:p>
          <a:p>
            <a:endParaRPr lang="es-CO" sz="800" b="1" dirty="0" smtClean="0">
              <a:latin typeface="Verdana" pitchFamily="34" charset="0"/>
              <a:ea typeface="Verdana" pitchFamily="34" charset="0"/>
              <a:cs typeface="Verdana" pitchFamily="34" charset="0"/>
            </a:endParaRPr>
          </a:p>
          <a:p>
            <a:r>
              <a:rPr lang="es-CO" sz="800" dirty="0">
                <a:latin typeface="Verdana" pitchFamily="34" charset="0"/>
                <a:ea typeface="Verdana" pitchFamily="34" charset="0"/>
                <a:cs typeface="Verdana" pitchFamily="34" charset="0"/>
              </a:rPr>
              <a:t>Un diagnóstico realizado por la </a:t>
            </a:r>
            <a:r>
              <a:rPr lang="es-CO" sz="800" i="1" dirty="0">
                <a:latin typeface="Verdana" pitchFamily="34" charset="0"/>
                <a:ea typeface="Verdana" pitchFamily="34" charset="0"/>
                <a:cs typeface="Verdana" pitchFamily="34" charset="0"/>
              </a:rPr>
              <a:t>misión por la transformación del campo colombiano</a:t>
            </a:r>
            <a:r>
              <a:rPr lang="es-CO" sz="800" dirty="0">
                <a:latin typeface="Verdana" pitchFamily="34" charset="0"/>
                <a:ea typeface="Verdana" pitchFamily="34" charset="0"/>
                <a:cs typeface="Verdana" pitchFamily="34" charset="0"/>
              </a:rPr>
              <a:t> (DNP, 2014), presenta las siguientes </a:t>
            </a:r>
            <a:r>
              <a:rPr lang="es-CO" sz="800" dirty="0" smtClean="0">
                <a:latin typeface="Verdana" pitchFamily="34" charset="0"/>
                <a:ea typeface="Verdana" pitchFamily="34" charset="0"/>
                <a:cs typeface="Verdana" pitchFamily="34" charset="0"/>
              </a:rPr>
              <a:t>situaciones </a:t>
            </a:r>
            <a:r>
              <a:rPr lang="es-CO" sz="800" dirty="0">
                <a:latin typeface="Verdana" pitchFamily="34" charset="0"/>
                <a:ea typeface="Verdana" pitchFamily="34" charset="0"/>
                <a:cs typeface="Verdana" pitchFamily="34" charset="0"/>
              </a:rPr>
              <a:t>sociales de la ruralidad</a:t>
            </a:r>
            <a:r>
              <a:rPr lang="es-CO" sz="800" dirty="0" smtClean="0">
                <a:latin typeface="Verdana" pitchFamily="34" charset="0"/>
                <a:ea typeface="Verdana" pitchFamily="34" charset="0"/>
                <a:cs typeface="Verdana" pitchFamily="34" charset="0"/>
              </a:rPr>
              <a:t>:</a:t>
            </a:r>
            <a:endParaRPr lang="en-US" sz="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23342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b="1" dirty="0" smtClean="0"/>
              <a:t>Inicia pop up 2 tema 1</a:t>
            </a:r>
          </a:p>
          <a:p>
            <a:pPr algn="just">
              <a:lnSpc>
                <a:spcPct val="100000"/>
              </a:lnSpc>
              <a:spcBef>
                <a:spcPts val="0"/>
              </a:spcBef>
            </a:pPr>
            <a:endParaRPr lang="es-ES_tradnl" sz="1050" b="1" dirty="0"/>
          </a:p>
          <a:p>
            <a:pPr algn="just">
              <a:lnSpc>
                <a:spcPct val="100000"/>
              </a:lnSpc>
              <a:spcBef>
                <a:spcPts val="0"/>
              </a:spcBef>
            </a:pPr>
            <a:r>
              <a:rPr lang="es-ES_tradnl" sz="1050" dirty="0" smtClean="0"/>
              <a:t>Slide organizador de </a:t>
            </a:r>
            <a:r>
              <a:rPr lang="es-ES_tradnl" sz="1050" dirty="0"/>
              <a:t>contenido</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smtClean="0"/>
              <a:t>enunciado</a:t>
            </a: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smtClean="0"/>
              <a:t>Presentar el siguiente esquema que es creación del autor, ubicar titulo y crédito.</a:t>
            </a:r>
          </a:p>
          <a:p>
            <a:pPr algn="just">
              <a:lnSpc>
                <a:spcPct val="100000"/>
              </a:lnSpc>
              <a:spcBef>
                <a:spcPts val="0"/>
              </a:spcBef>
            </a:pPr>
            <a:endParaRPr lang="es-ES_tradnl" sz="1050" dirty="0"/>
          </a:p>
          <a:p>
            <a:pPr algn="just">
              <a:lnSpc>
                <a:spcPct val="100000"/>
              </a:lnSpc>
              <a:spcBef>
                <a:spcPts val="0"/>
              </a:spcBef>
            </a:pPr>
            <a:r>
              <a:rPr lang="es-ES_tradnl" sz="1050" dirty="0" smtClean="0"/>
              <a:t>Botón siguiente</a:t>
            </a:r>
            <a:endParaRPr lang="es-ES_tradnl" sz="1050" dirty="0"/>
          </a:p>
          <a:p>
            <a:pPr algn="just">
              <a:lnSpc>
                <a:spcPct val="100000"/>
              </a:lnSpc>
              <a:spcBef>
                <a:spcPts val="0"/>
              </a:spcBef>
            </a:pPr>
            <a:endParaRPr lang="es-ES_tradnl" sz="1050" b="1"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198877" y="2782403"/>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7" name="CuadroTexto 47"/>
          <p:cNvSpPr txBox="1"/>
          <p:nvPr/>
        </p:nvSpPr>
        <p:spPr>
          <a:xfrm>
            <a:off x="111314" y="797692"/>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6" name="5 CuadroTexto"/>
          <p:cNvSpPr txBox="1"/>
          <p:nvPr/>
        </p:nvSpPr>
        <p:spPr>
          <a:xfrm>
            <a:off x="371475" y="1581150"/>
            <a:ext cx="8686800" cy="246221"/>
          </a:xfrm>
          <a:prstGeom prst="rect">
            <a:avLst/>
          </a:prstGeom>
          <a:noFill/>
        </p:spPr>
        <p:txBody>
          <a:bodyPr wrap="square" rtlCol="0">
            <a:spAutoFit/>
          </a:bodyPr>
          <a:lstStyle/>
          <a:p>
            <a:r>
              <a:rPr lang="es-CO" sz="1000" dirty="0" smtClean="0">
                <a:latin typeface="Verdana" pitchFamily="34" charset="0"/>
                <a:ea typeface="Verdana" pitchFamily="34" charset="0"/>
                <a:cs typeface="Verdana" pitchFamily="34" charset="0"/>
              </a:rPr>
              <a:t>El siguiente esquema resume los aspectos puntuales del acuerdo agrario y apuntan hacia un nuevo campo Colombiano.</a:t>
            </a:r>
            <a:endParaRPr lang="en-US" sz="1000" dirty="0">
              <a:latin typeface="Verdana" pitchFamily="34" charset="0"/>
              <a:ea typeface="Verdana" pitchFamily="34" charset="0"/>
              <a:cs typeface="Verdana" pitchFamily="34" charset="0"/>
            </a:endParaRPr>
          </a:p>
        </p:txBody>
      </p:sp>
      <p:sp>
        <p:nvSpPr>
          <p:cNvPr id="7" name="6 Rectángulo"/>
          <p:cNvSpPr/>
          <p:nvPr/>
        </p:nvSpPr>
        <p:spPr>
          <a:xfrm>
            <a:off x="3888896" y="6065995"/>
            <a:ext cx="2133600" cy="246221"/>
          </a:xfrm>
          <a:prstGeom prst="rect">
            <a:avLst/>
          </a:prstGeom>
        </p:spPr>
        <p:txBody>
          <a:bodyPr wrap="square">
            <a:spAutoFit/>
          </a:bodyPr>
          <a:lstStyle/>
          <a:p>
            <a:r>
              <a:rPr lang="es-CO" sz="1000" b="1" dirty="0">
                <a:latin typeface="Verdana" pitchFamily="34" charset="0"/>
                <a:ea typeface="Verdana" pitchFamily="34" charset="0"/>
                <a:cs typeface="Verdana" pitchFamily="34" charset="0"/>
              </a:rPr>
              <a:t>Fuente Elaboración </a:t>
            </a:r>
            <a:r>
              <a:rPr lang="es-CO" sz="1000" b="1" dirty="0" smtClean="0">
                <a:latin typeface="Verdana" pitchFamily="34" charset="0"/>
                <a:ea typeface="Verdana" pitchFamily="34" charset="0"/>
                <a:cs typeface="Verdana" pitchFamily="34" charset="0"/>
              </a:rPr>
              <a:t>Autor</a:t>
            </a:r>
            <a:endParaRPr lang="en-US" sz="1000" b="1" dirty="0">
              <a:latin typeface="Verdana" pitchFamily="34" charset="0"/>
              <a:ea typeface="Verdana" pitchFamily="34" charset="0"/>
              <a:cs typeface="Verdana" pitchFamily="34" charset="0"/>
            </a:endParaRPr>
          </a:p>
        </p:txBody>
      </p:sp>
      <p:sp>
        <p:nvSpPr>
          <p:cNvPr id="11" name="10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graphicFrame>
        <p:nvGraphicFramePr>
          <p:cNvPr id="12" name="11 Diagrama"/>
          <p:cNvGraphicFramePr/>
          <p:nvPr>
            <p:extLst>
              <p:ext uri="{D42A27DB-BD31-4B8C-83A1-F6EECF244321}">
                <p14:modId xmlns:p14="http://schemas.microsoft.com/office/powerpoint/2010/main" val="1411395976"/>
              </p:ext>
            </p:extLst>
          </p:nvPr>
        </p:nvGraphicFramePr>
        <p:xfrm>
          <a:off x="1066170" y="1994727"/>
          <a:ext cx="6831582" cy="3941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678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dirty="0"/>
              <a:t>Slide texto – imagen</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endParaRPr lang="es-ES_tradnl" sz="1050" dirty="0"/>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smtClean="0"/>
              <a:t>Enunciado</a:t>
            </a:r>
          </a:p>
          <a:p>
            <a:pPr algn="just">
              <a:lnSpc>
                <a:spcPct val="100000"/>
              </a:lnSpc>
              <a:spcBef>
                <a:spcPts val="0"/>
              </a:spcBef>
            </a:pPr>
            <a:endParaRPr lang="es-ES_tradnl" sz="1050" dirty="0"/>
          </a:p>
          <a:p>
            <a:pPr algn="just">
              <a:lnSpc>
                <a:spcPct val="100000"/>
              </a:lnSpc>
              <a:spcBef>
                <a:spcPts val="0"/>
              </a:spcBef>
            </a:pPr>
            <a:r>
              <a:rPr lang="es-ES_tradnl" sz="1050" dirty="0" smtClean="0"/>
              <a:t>Listado el cual se debe acompañar de una imagen que refleje campo colombiano.</a:t>
            </a: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198877" y="2782403"/>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2" name="1 Rectángulo"/>
          <p:cNvSpPr/>
          <p:nvPr/>
        </p:nvSpPr>
        <p:spPr>
          <a:xfrm>
            <a:off x="111314" y="1511796"/>
            <a:ext cx="9376013" cy="553998"/>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Visto el diagnóstico sobre la crisis profunda del campo colombiano, no podía ser otro el objetivo del punto 1 del Acuerdo Final de Paz que la </a:t>
            </a:r>
            <a:r>
              <a:rPr lang="es-CO" sz="1000" b="1" i="1" dirty="0" smtClean="0">
                <a:latin typeface="Verdana" pitchFamily="34" charset="0"/>
                <a:ea typeface="Verdana" pitchFamily="34" charset="0"/>
                <a:cs typeface="Verdana" pitchFamily="34" charset="0"/>
              </a:rPr>
              <a:t>transformación </a:t>
            </a:r>
            <a:r>
              <a:rPr lang="es-CO" sz="1000" b="1" i="1" dirty="0">
                <a:latin typeface="Verdana" pitchFamily="34" charset="0"/>
                <a:ea typeface="Verdana" pitchFamily="34" charset="0"/>
                <a:cs typeface="Verdana" pitchFamily="34" charset="0"/>
              </a:rPr>
              <a:t>estructural del campo colombiano</a:t>
            </a:r>
            <a:r>
              <a:rPr lang="es-CO" sz="1000" dirty="0">
                <a:latin typeface="Verdana" pitchFamily="34" charset="0"/>
                <a:ea typeface="Verdana" pitchFamily="34" charset="0"/>
                <a:cs typeface="Verdana" pitchFamily="34" charset="0"/>
              </a:rPr>
              <a:t>. Tal propósito se desglosa en once objetivos específicos:</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14" name="13 Rectángulo"/>
          <p:cNvSpPr/>
          <p:nvPr/>
        </p:nvSpPr>
        <p:spPr>
          <a:xfrm>
            <a:off x="266701" y="2542818"/>
            <a:ext cx="5991224" cy="1785104"/>
          </a:xfrm>
          <a:prstGeom prst="rect">
            <a:avLst/>
          </a:prstGeom>
        </p:spPr>
        <p:txBody>
          <a:bodyPr wrap="square">
            <a:spAutoFit/>
          </a:bodyPr>
          <a:lstStyle/>
          <a:p>
            <a:pPr marL="228600" lvl="0" indent="-228600" algn="just">
              <a:buFont typeface="+mj-lt"/>
              <a:buAutoNum type="arabicParenR"/>
            </a:pPr>
            <a:r>
              <a:rPr lang="es-CO" sz="1000" dirty="0" smtClean="0">
                <a:latin typeface="Verdana" pitchFamily="34" charset="0"/>
                <a:ea typeface="Verdana" pitchFamily="34" charset="0"/>
                <a:cs typeface="Verdana" pitchFamily="34" charset="0"/>
              </a:rPr>
              <a:t>Crear </a:t>
            </a:r>
            <a:r>
              <a:rPr lang="es-CO" sz="1000" dirty="0">
                <a:latin typeface="Verdana" pitchFamily="34" charset="0"/>
                <a:ea typeface="Verdana" pitchFamily="34" charset="0"/>
                <a:cs typeface="Verdana" pitchFamily="34" charset="0"/>
              </a:rPr>
              <a:t>condiciones de bienestar y buen vivir para la población rural.</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Promover prioritariamente la producción de alimentos y la generación de ingreso.</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Asegurar a la población la disponibilidad y el acceso a </a:t>
            </a:r>
            <a:r>
              <a:rPr lang="es-CO" sz="1000" dirty="0" smtClean="0">
                <a:latin typeface="Verdana" pitchFamily="34" charset="0"/>
                <a:ea typeface="Verdana" pitchFamily="34" charset="0"/>
                <a:cs typeface="Verdana" pitchFamily="34" charset="0"/>
              </a:rPr>
              <a:t>los alimentos </a:t>
            </a:r>
            <a:r>
              <a:rPr lang="es-CO" sz="1000" dirty="0">
                <a:latin typeface="Verdana" pitchFamily="34" charset="0"/>
                <a:ea typeface="Verdana" pitchFamily="34" charset="0"/>
                <a:cs typeface="Verdana" pitchFamily="34" charset="0"/>
              </a:rPr>
              <a:t>necesarios.</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Integrar las regiones.</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Erradicar la pobreza.</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Promover la igualdad.</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Asegurar el pleno disfrute de derechos a la ciudadanía.</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Contribuir a la construcción de una paz estable y duradera.</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Solucionar la exclusión social, política y económica de la población rural.</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Contribuir a la solución de las causas históricas del conflicto armado.</a:t>
            </a:r>
            <a:endParaRPr lang="en-US" sz="1000" dirty="0">
              <a:latin typeface="Verdana" pitchFamily="34" charset="0"/>
              <a:ea typeface="Verdana" pitchFamily="34" charset="0"/>
              <a:cs typeface="Verdana" pitchFamily="34" charset="0"/>
            </a:endParaRPr>
          </a:p>
          <a:p>
            <a:pPr marL="228600" lvl="0" indent="-228600">
              <a:buFont typeface="+mj-lt"/>
              <a:buAutoNum type="arabicParenR"/>
            </a:pPr>
            <a:r>
              <a:rPr lang="es-CO" sz="1000" dirty="0">
                <a:latin typeface="Verdana" pitchFamily="34" charset="0"/>
                <a:ea typeface="Verdana" pitchFamily="34" charset="0"/>
                <a:cs typeface="Verdana" pitchFamily="34" charset="0"/>
              </a:rPr>
              <a:t>Solucionar la cuestión no resuelta de la propiedad de la </a:t>
            </a:r>
            <a:r>
              <a:rPr lang="es-CO" sz="1000" dirty="0" smtClean="0">
                <a:latin typeface="Verdana" pitchFamily="34" charset="0"/>
                <a:ea typeface="Verdana" pitchFamily="34" charset="0"/>
                <a:cs typeface="Verdana" pitchFamily="34" charset="0"/>
              </a:rPr>
              <a:t>tierra.</a:t>
            </a:r>
            <a:endParaRPr lang="en-US" sz="1000" dirty="0">
              <a:latin typeface="Verdana" pitchFamily="34" charset="0"/>
              <a:ea typeface="Verdana" pitchFamily="34" charset="0"/>
              <a:cs typeface="Verdana" pitchFamily="34" charset="0"/>
            </a:endParaRPr>
          </a:p>
        </p:txBody>
      </p:sp>
      <p:sp>
        <p:nvSpPr>
          <p:cNvPr id="17" name="CuadroTexto 47"/>
          <p:cNvSpPr txBox="1"/>
          <p:nvPr/>
        </p:nvSpPr>
        <p:spPr>
          <a:xfrm>
            <a:off x="111314" y="797692"/>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pic>
        <p:nvPicPr>
          <p:cNvPr id="12290" name="Picture 2" descr="Senior farmer standing in a field and looks into the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275" y="2254876"/>
            <a:ext cx="2924249" cy="1904011"/>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3654142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smtClean="0"/>
              <a:t>enunciado</a:t>
            </a: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Presentar un organizador grafico de </a:t>
            </a:r>
            <a:r>
              <a:rPr lang="es-ES_tradnl" sz="1050" dirty="0" smtClean="0"/>
              <a:t>3 espacios</a:t>
            </a:r>
            <a:r>
              <a:rPr lang="es-ES_tradnl" sz="1050" dirty="0"/>
              <a:t>, en </a:t>
            </a:r>
            <a:r>
              <a:rPr lang="es-ES_tradnl" sz="1050" dirty="0" smtClean="0"/>
              <a:t>secuencia.</a:t>
            </a:r>
          </a:p>
          <a:p>
            <a:pPr algn="just">
              <a:lnSpc>
                <a:spcPct val="100000"/>
              </a:lnSpc>
              <a:spcBef>
                <a:spcPts val="0"/>
              </a:spcBef>
            </a:pPr>
            <a:endParaRPr lang="es-ES_tradnl" sz="1050" dirty="0"/>
          </a:p>
          <a:p>
            <a:pPr algn="just">
              <a:lnSpc>
                <a:spcPct val="100000"/>
              </a:lnSpc>
              <a:spcBef>
                <a:spcPts val="0"/>
              </a:spcBef>
            </a:pPr>
            <a:r>
              <a:rPr lang="es-ES_tradnl" sz="1050" dirty="0"/>
              <a:t>Acompañar el texto de una imagen que se relacione </a:t>
            </a:r>
            <a:r>
              <a:rPr lang="es-ES_tradnl" sz="1050" dirty="0" smtClean="0"/>
              <a:t>con:</a:t>
            </a:r>
          </a:p>
          <a:p>
            <a:pPr algn="just">
              <a:lnSpc>
                <a:spcPct val="100000"/>
              </a:lnSpc>
              <a:spcBef>
                <a:spcPts val="0"/>
              </a:spcBef>
            </a:pPr>
            <a:endParaRPr lang="es-ES_tradnl" sz="1050" dirty="0"/>
          </a:p>
          <a:p>
            <a:pPr algn="just">
              <a:lnSpc>
                <a:spcPct val="100000"/>
              </a:lnSpc>
              <a:spcBef>
                <a:spcPts val="0"/>
              </a:spcBef>
            </a:pPr>
            <a:r>
              <a:rPr lang="es-ES_tradnl" sz="1050" dirty="0" smtClean="0"/>
              <a:t>1 fondo</a:t>
            </a:r>
          </a:p>
          <a:p>
            <a:pPr algn="just">
              <a:lnSpc>
                <a:spcPct val="100000"/>
              </a:lnSpc>
              <a:spcBef>
                <a:spcPts val="0"/>
              </a:spcBef>
            </a:pPr>
            <a:r>
              <a:rPr lang="es-ES_tradnl" sz="1050" dirty="0" smtClean="0"/>
              <a:t>2 Población</a:t>
            </a:r>
          </a:p>
          <a:p>
            <a:pPr algn="just">
              <a:lnSpc>
                <a:spcPct val="100000"/>
              </a:lnSpc>
              <a:spcBef>
                <a:spcPts val="0"/>
              </a:spcBef>
            </a:pPr>
            <a:r>
              <a:rPr lang="es-ES_tradnl" sz="1050" dirty="0" smtClean="0"/>
              <a:t>3 Programas planes</a:t>
            </a: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graphicFrame>
        <p:nvGraphicFramePr>
          <p:cNvPr id="5" name="4 Diagrama"/>
          <p:cNvGraphicFramePr/>
          <p:nvPr>
            <p:extLst>
              <p:ext uri="{D42A27DB-BD31-4B8C-83A1-F6EECF244321}">
                <p14:modId xmlns:p14="http://schemas.microsoft.com/office/powerpoint/2010/main" val="774954987"/>
              </p:ext>
            </p:extLst>
          </p:nvPr>
        </p:nvGraphicFramePr>
        <p:xfrm>
          <a:off x="-768350" y="1355175"/>
          <a:ext cx="9100452" cy="4082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47"/>
          <p:cNvSpPr txBox="1"/>
          <p:nvPr/>
        </p:nvSpPr>
        <p:spPr>
          <a:xfrm>
            <a:off x="111314" y="797692"/>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pic>
        <p:nvPicPr>
          <p:cNvPr id="6" name="5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02706" y="1280160"/>
            <a:ext cx="1371600" cy="1432560"/>
          </a:xfrm>
          <a:prstGeom prst="rect">
            <a:avLst/>
          </a:prstGeom>
        </p:spPr>
      </p:pic>
      <p:pic>
        <p:nvPicPr>
          <p:cNvPr id="7" name="6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00" y="2954828"/>
            <a:ext cx="1371600" cy="1039368"/>
          </a:xfrm>
          <a:prstGeom prst="rect">
            <a:avLst/>
          </a:prstGeom>
        </p:spPr>
      </p:pic>
      <p:pic>
        <p:nvPicPr>
          <p:cNvPr id="13314"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302706" y="4082272"/>
            <a:ext cx="1706053" cy="121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
        <p:nvSpPr>
          <p:cNvPr id="15" name="3 Rectángulo"/>
          <p:cNvSpPr/>
          <p:nvPr/>
        </p:nvSpPr>
        <p:spPr>
          <a:xfrm>
            <a:off x="219074" y="1546681"/>
            <a:ext cx="9120758" cy="246221"/>
          </a:xfrm>
          <a:prstGeom prst="rect">
            <a:avLst/>
          </a:prstGeom>
        </p:spPr>
        <p:txBody>
          <a:bodyPr wrap="square">
            <a:spAutoFit/>
          </a:bodyPr>
          <a:lstStyle/>
          <a:p>
            <a:r>
              <a:rPr lang="es-CO" sz="1000" dirty="0">
                <a:latin typeface="Verdana" pitchFamily="34" charset="0"/>
                <a:ea typeface="Verdana" pitchFamily="34" charset="0"/>
                <a:cs typeface="Verdana" pitchFamily="34" charset="0"/>
              </a:rPr>
              <a:t>Para alcanzar estos objetivos, el punto 1 del Acuerdo Final de Paz establece, entre otras </a:t>
            </a:r>
            <a:r>
              <a:rPr lang="es-CO" sz="1000" dirty="0" smtClean="0">
                <a:latin typeface="Verdana" pitchFamily="34" charset="0"/>
                <a:ea typeface="Verdana" pitchFamily="34" charset="0"/>
                <a:cs typeface="Verdana" pitchFamily="34" charset="0"/>
              </a:rPr>
              <a:t>medidas: </a:t>
            </a:r>
            <a:endParaRPr lang="en-US" sz="1000" dirty="0"/>
          </a:p>
        </p:txBody>
      </p:sp>
    </p:spTree>
    <p:extLst>
      <p:ext uri="{BB962C8B-B14F-4D97-AF65-F5344CB8AC3E}">
        <p14:creationId xmlns:p14="http://schemas.microsoft.com/office/powerpoint/2010/main" val="1337550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b="1" dirty="0"/>
              <a:t>Slide tipo rollover</a:t>
            </a:r>
          </a:p>
          <a:p>
            <a:pPr algn="just">
              <a:lnSpc>
                <a:spcPct val="100000"/>
              </a:lnSpc>
              <a:spcBef>
                <a:spcPts val="0"/>
              </a:spcBef>
            </a:pPr>
            <a:endParaRPr lang="es-ES_tradnl" sz="1050" dirty="0"/>
          </a:p>
          <a:p>
            <a:pPr algn="just">
              <a:lnSpc>
                <a:spcPct val="100000"/>
              </a:lnSpc>
              <a:spcBef>
                <a:spcPts val="0"/>
              </a:spcBef>
            </a:pPr>
            <a:r>
              <a:rPr lang="es-ES_tradnl" sz="1050" dirty="0"/>
              <a:t>Presentar un organizador de contenido de 3 secuencias, identificarlos con </a:t>
            </a:r>
            <a:r>
              <a:rPr lang="es-ES_tradnl" sz="1050" dirty="0" smtClean="0"/>
              <a:t>letras </a:t>
            </a:r>
            <a:r>
              <a:rPr lang="es-ES_tradnl" sz="1050" dirty="0"/>
              <a:t>ya que de esa forma se debe leer.</a:t>
            </a:r>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4" name="3 Rectángulo"/>
          <p:cNvSpPr/>
          <p:nvPr/>
        </p:nvSpPr>
        <p:spPr>
          <a:xfrm>
            <a:off x="129157" y="1441906"/>
            <a:ext cx="9120758" cy="707886"/>
          </a:xfrm>
          <a:prstGeom prst="rect">
            <a:avLst/>
          </a:prstGeom>
        </p:spPr>
        <p:txBody>
          <a:bodyPr wrap="square">
            <a:spAutoFit/>
          </a:bodyPr>
          <a:lstStyle/>
          <a:p>
            <a:pPr algn="just"/>
            <a:r>
              <a:rPr lang="es-CO" sz="1000" dirty="0" smtClean="0">
                <a:latin typeface="Verdana" pitchFamily="34" charset="0"/>
                <a:ea typeface="Verdana" pitchFamily="34" charset="0"/>
                <a:cs typeface="Verdana" pitchFamily="34" charset="0"/>
              </a:rPr>
              <a:t>Teniendo presente el </a:t>
            </a:r>
            <a:r>
              <a:rPr lang="es-CO" sz="1000" dirty="0">
                <a:latin typeface="Verdana" pitchFamily="34" charset="0"/>
                <a:ea typeface="Verdana" pitchFamily="34" charset="0"/>
                <a:cs typeface="Verdana" pitchFamily="34" charset="0"/>
              </a:rPr>
              <a:t>objetivo general de transformar estructuralmente las condiciones de exclusión de la gente y de las comunidades campesinas, y fortalecer la economía familiar, asociativa y comunitaria en el </a:t>
            </a:r>
            <a:r>
              <a:rPr lang="es-CO" sz="1000" dirty="0" smtClean="0">
                <a:latin typeface="Verdana" pitchFamily="34" charset="0"/>
                <a:ea typeface="Verdana" pitchFamily="34" charset="0"/>
                <a:cs typeface="Verdana" pitchFamily="34" charset="0"/>
              </a:rPr>
              <a:t>campo. A continuación, se presentan un </a:t>
            </a:r>
            <a:r>
              <a:rPr lang="es-CO" sz="1000" dirty="0">
                <a:latin typeface="Verdana" pitchFamily="34" charset="0"/>
                <a:ea typeface="Verdana" pitchFamily="34" charset="0"/>
                <a:cs typeface="Verdana" pitchFamily="34" charset="0"/>
              </a:rPr>
              <a:t>modelo de interpretación del acuerdo </a:t>
            </a:r>
            <a:r>
              <a:rPr lang="es-CO" sz="1000" dirty="0" smtClean="0">
                <a:latin typeface="Verdana" pitchFamily="34" charset="0"/>
                <a:ea typeface="Verdana" pitchFamily="34" charset="0"/>
                <a:cs typeface="Verdana" pitchFamily="34" charset="0"/>
              </a:rPr>
              <a:t>agrario, </a:t>
            </a:r>
            <a:r>
              <a:rPr lang="es-CO" sz="1000" dirty="0">
                <a:latin typeface="Verdana" pitchFamily="34" charset="0"/>
                <a:ea typeface="Verdana" pitchFamily="34" charset="0"/>
                <a:cs typeface="Verdana" pitchFamily="34" charset="0"/>
              </a:rPr>
              <a:t>propuesto por Edwin de los Ríos (2017), la mejor forma para la comprensión integral del punto 1 es concluir que este contempla: </a:t>
            </a:r>
            <a:endParaRPr lang="es-CO" sz="1000" dirty="0" smtClean="0">
              <a:latin typeface="Verdana" pitchFamily="34" charset="0"/>
              <a:ea typeface="Verdana" pitchFamily="34" charset="0"/>
              <a:cs typeface="Verdana" pitchFamily="34" charset="0"/>
            </a:endParaRPr>
          </a:p>
        </p:txBody>
      </p:sp>
      <p:sp>
        <p:nvSpPr>
          <p:cNvPr id="10" name="CuadroTexto 47"/>
          <p:cNvSpPr txBox="1"/>
          <p:nvPr/>
        </p:nvSpPr>
        <p:spPr>
          <a:xfrm>
            <a:off x="111314" y="797692"/>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graphicFrame>
        <p:nvGraphicFramePr>
          <p:cNvPr id="6" name="5 Diagrama"/>
          <p:cNvGraphicFramePr/>
          <p:nvPr>
            <p:extLst>
              <p:ext uri="{D42A27DB-BD31-4B8C-83A1-F6EECF244321}">
                <p14:modId xmlns:p14="http://schemas.microsoft.com/office/powerpoint/2010/main" val="257769636"/>
              </p:ext>
            </p:extLst>
          </p:nvPr>
        </p:nvGraphicFramePr>
        <p:xfrm>
          <a:off x="274698" y="2496314"/>
          <a:ext cx="8829676" cy="3693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0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
        <p:nvSpPr>
          <p:cNvPr id="2" name="1 Elipse"/>
          <p:cNvSpPr/>
          <p:nvPr/>
        </p:nvSpPr>
        <p:spPr>
          <a:xfrm>
            <a:off x="1224951" y="3274457"/>
            <a:ext cx="653275" cy="358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a:t>
            </a:r>
            <a:endParaRPr lang="en-US" dirty="0"/>
          </a:p>
        </p:txBody>
      </p:sp>
      <p:sp>
        <p:nvSpPr>
          <p:cNvPr id="12" name="11 Elipse"/>
          <p:cNvSpPr/>
          <p:nvPr/>
        </p:nvSpPr>
        <p:spPr>
          <a:xfrm>
            <a:off x="7320951" y="2041584"/>
            <a:ext cx="653275" cy="358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t>
            </a:r>
            <a:endParaRPr lang="en-US" dirty="0"/>
          </a:p>
        </p:txBody>
      </p:sp>
      <p:sp>
        <p:nvSpPr>
          <p:cNvPr id="13" name="12 Elipse"/>
          <p:cNvSpPr/>
          <p:nvPr/>
        </p:nvSpPr>
        <p:spPr>
          <a:xfrm>
            <a:off x="4188871" y="2480876"/>
            <a:ext cx="653275" cy="358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a:t>
            </a:r>
            <a:endParaRPr lang="en-US" dirty="0"/>
          </a:p>
        </p:txBody>
      </p:sp>
    </p:spTree>
    <p:extLst>
      <p:ext uri="{BB962C8B-B14F-4D97-AF65-F5344CB8AC3E}">
        <p14:creationId xmlns:p14="http://schemas.microsoft.com/office/powerpoint/2010/main" val="1111733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6 Rectángulo"/>
          <p:cNvSpPr/>
          <p:nvPr/>
        </p:nvSpPr>
        <p:spPr>
          <a:xfrm>
            <a:off x="12449175" y="161925"/>
            <a:ext cx="1866900" cy="118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1000" b="1" dirty="0" smtClean="0">
                <a:latin typeface="Verdana" pitchFamily="34" charset="0"/>
                <a:ea typeface="Verdana" pitchFamily="34" charset="0"/>
                <a:cs typeface="Verdana" pitchFamily="34" charset="0"/>
              </a:rPr>
              <a:t>Objetivo</a:t>
            </a:r>
            <a:r>
              <a:rPr lang="es-ES_tradnl" sz="1000" b="1" dirty="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a:p>
            <a:pPr algn="just"/>
            <a:r>
              <a:rPr lang="es-ES_tradnl" sz="1000" dirty="0">
                <a:latin typeface="Verdana" pitchFamily="34" charset="0"/>
                <a:ea typeface="Verdana" pitchFamily="34" charset="0"/>
                <a:cs typeface="Verdana" pitchFamily="34" charset="0"/>
              </a:rPr>
              <a:t>Afrontar la problemática de la carencia o déficit de tierras de los campesinos, del abandono y despojo de tierras.</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31" name="12 Rectángulo"/>
          <p:cNvSpPr/>
          <p:nvPr/>
        </p:nvSpPr>
        <p:spPr>
          <a:xfrm>
            <a:off x="12449175" y="1637918"/>
            <a:ext cx="1866900" cy="170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1000" b="1" dirty="0">
                <a:latin typeface="Verdana" pitchFamily="34" charset="0"/>
                <a:ea typeface="Verdana" pitchFamily="34" charset="0"/>
                <a:cs typeface="Verdana" pitchFamily="34" charset="0"/>
              </a:rPr>
              <a:t>Objetivo:</a:t>
            </a:r>
            <a:endParaRPr lang="en-US" sz="1000" dirty="0">
              <a:latin typeface="Verdana" pitchFamily="34" charset="0"/>
              <a:ea typeface="Verdana" pitchFamily="34" charset="0"/>
              <a:cs typeface="Verdana" pitchFamily="34" charset="0"/>
            </a:endParaRPr>
          </a:p>
          <a:p>
            <a:pPr algn="just"/>
            <a:r>
              <a:rPr lang="es-ES_tradnl" sz="1000" dirty="0">
                <a:latin typeface="Verdana" pitchFamily="34" charset="0"/>
                <a:ea typeface="Verdana" pitchFamily="34" charset="0"/>
                <a:cs typeface="Verdana" pitchFamily="34" charset="0"/>
              </a:rPr>
              <a:t>Garantizar los derechos de las personas dueñas y poseedoras de pequeña y mediana propiedad rural, mediante la formalización progresiva de todos los predios que ocupe la población campesina, con sujeción al ordenamiento constitucional y legal.</a:t>
            </a:r>
            <a:endParaRPr lang="en-US" sz="1000" dirty="0">
              <a:latin typeface="Verdana" pitchFamily="34" charset="0"/>
              <a:ea typeface="Verdana" pitchFamily="34" charset="0"/>
              <a:cs typeface="Verdana" pitchFamily="34" charset="0"/>
            </a:endParaRPr>
          </a:p>
        </p:txBody>
      </p:sp>
      <p:sp>
        <p:nvSpPr>
          <p:cNvPr id="32" name="15 Rectángulo"/>
          <p:cNvSpPr/>
          <p:nvPr/>
        </p:nvSpPr>
        <p:spPr>
          <a:xfrm>
            <a:off x="12449175" y="3474513"/>
            <a:ext cx="1866900" cy="1211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b="1" dirty="0">
                <a:latin typeface="Verdana" pitchFamily="34" charset="0"/>
                <a:ea typeface="Verdana" pitchFamily="34" charset="0"/>
                <a:cs typeface="Verdana" pitchFamily="34" charset="0"/>
              </a:rPr>
              <a:t>Objetivo:</a:t>
            </a:r>
            <a:endParaRPr lang="en-US" sz="1000"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Implementar mecanismos ágiles y eficaces de conciliación y resolución de conflictos, y de uso y tenencia de la tierra.</a:t>
            </a:r>
            <a:endParaRPr lang="en-US" sz="1000" b="1" dirty="0">
              <a:solidFill>
                <a:srgbClr val="FF0000"/>
              </a:solidFill>
              <a:latin typeface="Verdana" pitchFamily="34" charset="0"/>
              <a:ea typeface="Verdana" pitchFamily="34" charset="0"/>
              <a:cs typeface="Verdana" pitchFamily="34" charset="0"/>
            </a:endParaRPr>
          </a:p>
        </p:txBody>
      </p:sp>
      <p:sp>
        <p:nvSpPr>
          <p:cNvPr id="34" name="16 Rectángulo"/>
          <p:cNvSpPr/>
          <p:nvPr/>
        </p:nvSpPr>
        <p:spPr>
          <a:xfrm>
            <a:off x="12449175" y="4862704"/>
            <a:ext cx="1866900" cy="1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b="1" dirty="0">
                <a:latin typeface="Verdana" pitchFamily="34" charset="0"/>
                <a:ea typeface="Verdana" pitchFamily="34" charset="0"/>
                <a:cs typeface="Verdana" pitchFamily="34" charset="0"/>
              </a:rPr>
              <a:t>Objetivo:</a:t>
            </a:r>
          </a:p>
          <a:p>
            <a:pPr algn="just"/>
            <a:r>
              <a:rPr lang="es-CO" sz="1000" dirty="0">
                <a:latin typeface="Verdana" pitchFamily="34" charset="0"/>
                <a:ea typeface="Verdana" pitchFamily="34" charset="0"/>
                <a:cs typeface="Verdana" pitchFamily="34" charset="0"/>
              </a:rPr>
              <a:t>Crear un sistema de información catastral  multipropósito, </a:t>
            </a:r>
            <a:r>
              <a:rPr lang="es-CO" sz="1000" dirty="0" smtClean="0">
                <a:latin typeface="Verdana" pitchFamily="34" charset="0"/>
                <a:ea typeface="Verdana" pitchFamily="34" charset="0"/>
                <a:cs typeface="Verdana" pitchFamily="34" charset="0"/>
              </a:rPr>
              <a:t>que sirva de apoyo a </a:t>
            </a:r>
            <a:r>
              <a:rPr lang="es-CO" sz="1000" dirty="0">
                <a:latin typeface="Verdana" pitchFamily="34" charset="0"/>
                <a:ea typeface="Verdana" pitchFamily="34" charset="0"/>
                <a:cs typeface="Verdana" pitchFamily="34" charset="0"/>
              </a:rPr>
              <a:t>los municipios en los temas relacionados con el impuesto predial y todo lo relacionado</a:t>
            </a:r>
            <a:r>
              <a:rPr lang="es-CO" sz="1000" dirty="0" smtClean="0">
                <a:latin typeface="Verdana" pitchFamily="34" charset="0"/>
                <a:ea typeface="Verdana" pitchFamily="34" charset="0"/>
                <a:cs typeface="Verdana" pitchFamily="34" charset="0"/>
              </a:rPr>
              <a:t>.</a:t>
            </a:r>
            <a:endParaRPr lang="es-CO" sz="1000" b="1" dirty="0" smtClean="0">
              <a:latin typeface="Verdana" pitchFamily="34" charset="0"/>
              <a:ea typeface="Verdana" pitchFamily="34" charset="0"/>
              <a:cs typeface="Verdana" pitchFamily="34" charset="0"/>
            </a:endParaRPr>
          </a:p>
        </p:txBody>
      </p:sp>
      <p:sp>
        <p:nvSpPr>
          <p:cNvPr id="35" name="18 Rectángulo"/>
          <p:cNvSpPr/>
          <p:nvPr/>
        </p:nvSpPr>
        <p:spPr>
          <a:xfrm>
            <a:off x="12449175" y="6408928"/>
            <a:ext cx="1866900" cy="147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1000" b="1" dirty="0">
                <a:latin typeface="Verdana" pitchFamily="34" charset="0"/>
                <a:ea typeface="Verdana" pitchFamily="34" charset="0"/>
                <a:cs typeface="Verdana" pitchFamily="34" charset="0"/>
              </a:rPr>
              <a:t>Objetivo:</a:t>
            </a:r>
            <a:endParaRPr lang="en-US" sz="1000" dirty="0">
              <a:latin typeface="Verdana" pitchFamily="34" charset="0"/>
              <a:ea typeface="Verdana" pitchFamily="34" charset="0"/>
              <a:cs typeface="Verdana" pitchFamily="34" charset="0"/>
            </a:endParaRPr>
          </a:p>
          <a:p>
            <a:pPr algn="just"/>
            <a:r>
              <a:rPr lang="es-ES_tradnl" sz="1000" dirty="0">
                <a:latin typeface="Verdana" pitchFamily="34" charset="0"/>
                <a:ea typeface="Verdana" pitchFamily="34" charset="0"/>
                <a:cs typeface="Verdana" pitchFamily="34" charset="0"/>
              </a:rPr>
              <a:t>Delimitar la frontera agrícola con el fin de proteger las áreas de interés ambiental y generar para la población alternativas de bienestar y buen vivir.</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a:t>enunciado</a:t>
            </a:r>
          </a:p>
          <a:p>
            <a:pPr algn="just">
              <a:lnSpc>
                <a:spcPct val="100000"/>
              </a:lnSpc>
              <a:spcBef>
                <a:spcPts val="0"/>
              </a:spcBef>
            </a:pPr>
            <a:endParaRPr lang="es-ES_tradnl" sz="1050" dirty="0"/>
          </a:p>
          <a:p>
            <a:pPr algn="just">
              <a:lnSpc>
                <a:spcPct val="100000"/>
              </a:lnSpc>
              <a:spcBef>
                <a:spcPts val="0"/>
              </a:spcBef>
            </a:pPr>
            <a:r>
              <a:rPr lang="es-ES_tradnl" sz="1050" dirty="0"/>
              <a:t>Presentar un organizador grafico de </a:t>
            </a:r>
            <a:r>
              <a:rPr lang="es-ES_tradnl" sz="1050" dirty="0" smtClean="0"/>
              <a:t>5 </a:t>
            </a:r>
            <a:r>
              <a:rPr lang="es-ES_tradnl" sz="1050" dirty="0"/>
              <a:t>espacios, </a:t>
            </a:r>
            <a:r>
              <a:rPr lang="es-ES_tradnl" sz="1050" dirty="0" smtClean="0"/>
              <a:t>de manera que al hacer clic se desglosa el contenido.</a:t>
            </a:r>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11314" y="797692"/>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387755" y="1514808"/>
            <a:ext cx="8862160" cy="246221"/>
          </a:xfrm>
          <a:prstGeom prst="rect">
            <a:avLst/>
          </a:prstGeom>
        </p:spPr>
        <p:txBody>
          <a:bodyPr wrap="square">
            <a:spAutoFit/>
          </a:bodyPr>
          <a:lstStyle/>
          <a:p>
            <a:pPr lvl="0" algn="just"/>
            <a:r>
              <a:rPr lang="es-CO" sz="1000" dirty="0" smtClean="0">
                <a:latin typeface="Verdana" pitchFamily="34" charset="0"/>
                <a:ea typeface="Verdana" pitchFamily="34" charset="0"/>
                <a:cs typeface="Verdana" pitchFamily="34" charset="0"/>
              </a:rPr>
              <a:t>Estas, son las </a:t>
            </a:r>
            <a:r>
              <a:rPr lang="es-CO" sz="1000" b="1" i="1" dirty="0">
                <a:latin typeface="Verdana" pitchFamily="34" charset="0"/>
                <a:ea typeface="Verdana" pitchFamily="34" charset="0"/>
                <a:cs typeface="Verdana" pitchFamily="34" charset="0"/>
              </a:rPr>
              <a:t>5 grandes estrategias nacionales de transformación estructural del </a:t>
            </a:r>
            <a:r>
              <a:rPr lang="es-CO" sz="1000" b="1" i="1" dirty="0" smtClean="0">
                <a:latin typeface="Verdana" pitchFamily="34" charset="0"/>
                <a:ea typeface="Verdana" pitchFamily="34" charset="0"/>
                <a:cs typeface="Verdana" pitchFamily="34" charset="0"/>
              </a:rPr>
              <a:t>campo y sus objetivos</a:t>
            </a:r>
            <a:r>
              <a:rPr lang="es-CO" sz="1000" i="1" dirty="0" smtClean="0">
                <a:latin typeface="Verdana" pitchFamily="34" charset="0"/>
                <a:ea typeface="Verdana" pitchFamily="34" charset="0"/>
                <a:cs typeface="Verdana" pitchFamily="34" charset="0"/>
              </a:rPr>
              <a:t>, </a:t>
            </a:r>
            <a:r>
              <a:rPr lang="es-CO" sz="1000" dirty="0" smtClean="0">
                <a:latin typeface="Verdana" pitchFamily="34" charset="0"/>
                <a:ea typeface="Verdana" pitchFamily="34" charset="0"/>
                <a:cs typeface="Verdana" pitchFamily="34" charset="0"/>
              </a:rPr>
              <a:t>se</a:t>
            </a:r>
            <a:r>
              <a:rPr lang="es-CO" sz="1000" i="1" dirty="0" smtClean="0">
                <a:latin typeface="Verdana" pitchFamily="34" charset="0"/>
                <a:ea typeface="Verdana" pitchFamily="34" charset="0"/>
                <a:cs typeface="Verdana" pitchFamily="34" charset="0"/>
              </a:rPr>
              <a:t> </a:t>
            </a:r>
            <a:r>
              <a:rPr lang="es-CO" sz="1000" dirty="0" smtClean="0">
                <a:latin typeface="Verdana" pitchFamily="34" charset="0"/>
                <a:ea typeface="Verdana" pitchFamily="34" charset="0"/>
                <a:cs typeface="Verdana" pitchFamily="34" charset="0"/>
              </a:rPr>
              <a:t>presentan </a:t>
            </a:r>
            <a:r>
              <a:rPr lang="es-CO" sz="1000" dirty="0">
                <a:latin typeface="Verdana" pitchFamily="34" charset="0"/>
                <a:ea typeface="Verdana" pitchFamily="34" charset="0"/>
                <a:cs typeface="Verdana" pitchFamily="34" charset="0"/>
              </a:rPr>
              <a:t>así: </a:t>
            </a:r>
            <a:endParaRPr lang="en-US" sz="1000" dirty="0">
              <a:latin typeface="Verdana" pitchFamily="34" charset="0"/>
              <a:ea typeface="Verdana" pitchFamily="34" charset="0"/>
              <a:cs typeface="Verdana" pitchFamily="34" charset="0"/>
            </a:endParaRPr>
          </a:p>
        </p:txBody>
      </p:sp>
      <p:graphicFrame>
        <p:nvGraphicFramePr>
          <p:cNvPr id="5" name="4 Diagrama"/>
          <p:cNvGraphicFramePr/>
          <p:nvPr>
            <p:extLst>
              <p:ext uri="{D42A27DB-BD31-4B8C-83A1-F6EECF244321}">
                <p14:modId xmlns:p14="http://schemas.microsoft.com/office/powerpoint/2010/main" val="331932562"/>
              </p:ext>
            </p:extLst>
          </p:nvPr>
        </p:nvGraphicFramePr>
        <p:xfrm>
          <a:off x="250825" y="2160868"/>
          <a:ext cx="8128000" cy="3842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7 Elipse"/>
          <p:cNvSpPr/>
          <p:nvPr/>
        </p:nvSpPr>
        <p:spPr>
          <a:xfrm>
            <a:off x="12192000" y="4762"/>
            <a:ext cx="361950"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1</a:t>
            </a:r>
            <a:endParaRPr lang="en-US" b="1" dirty="0">
              <a:solidFill>
                <a:schemeClr val="tx1"/>
              </a:solidFill>
            </a:endParaRPr>
          </a:p>
        </p:txBody>
      </p:sp>
      <p:sp>
        <p:nvSpPr>
          <p:cNvPr id="20" name="19 Elipse"/>
          <p:cNvSpPr/>
          <p:nvPr/>
        </p:nvSpPr>
        <p:spPr>
          <a:xfrm>
            <a:off x="12192000" y="1514808"/>
            <a:ext cx="361950"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endParaRPr lang="en-US" b="1" dirty="0">
              <a:solidFill>
                <a:schemeClr val="tx1"/>
              </a:solidFill>
            </a:endParaRPr>
          </a:p>
        </p:txBody>
      </p:sp>
      <p:sp>
        <p:nvSpPr>
          <p:cNvPr id="21" name="20 Elipse"/>
          <p:cNvSpPr/>
          <p:nvPr/>
        </p:nvSpPr>
        <p:spPr>
          <a:xfrm>
            <a:off x="12192000" y="4762499"/>
            <a:ext cx="361950"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endParaRPr lang="en-US" b="1" dirty="0">
              <a:solidFill>
                <a:schemeClr val="tx1"/>
              </a:solidFill>
            </a:endParaRPr>
          </a:p>
        </p:txBody>
      </p:sp>
      <p:sp>
        <p:nvSpPr>
          <p:cNvPr id="22" name="21 Elipse"/>
          <p:cNvSpPr/>
          <p:nvPr/>
        </p:nvSpPr>
        <p:spPr>
          <a:xfrm>
            <a:off x="12134850" y="3365004"/>
            <a:ext cx="361950"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a:t>
            </a:r>
            <a:endParaRPr lang="en-US" b="1" dirty="0">
              <a:solidFill>
                <a:schemeClr val="tx1"/>
              </a:solidFill>
            </a:endParaRPr>
          </a:p>
        </p:txBody>
      </p:sp>
      <p:sp>
        <p:nvSpPr>
          <p:cNvPr id="23" name="22 Elipse"/>
          <p:cNvSpPr/>
          <p:nvPr/>
        </p:nvSpPr>
        <p:spPr>
          <a:xfrm>
            <a:off x="12163425" y="5826232"/>
            <a:ext cx="361950"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5</a:t>
            </a:r>
            <a:endParaRPr lang="en-US" b="1" dirty="0">
              <a:solidFill>
                <a:schemeClr val="tx1"/>
              </a:solidFill>
            </a:endParaRPr>
          </a:p>
        </p:txBody>
      </p:sp>
      <p:cxnSp>
        <p:nvCxnSpPr>
          <p:cNvPr id="11" name="10 Conector recto de flecha"/>
          <p:cNvCxnSpPr>
            <a:endCxn id="8" idx="2"/>
          </p:cNvCxnSpPr>
          <p:nvPr/>
        </p:nvCxnSpPr>
        <p:spPr>
          <a:xfrm flipV="1">
            <a:off x="4514850" y="161925"/>
            <a:ext cx="7677150" cy="19050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154884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smtClean="0"/>
              <a:t>párrafo</a:t>
            </a: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Presentar un organizador </a:t>
            </a:r>
            <a:r>
              <a:rPr lang="es-ES_tradnl" sz="1050" dirty="0" smtClean="0"/>
              <a:t>tipo esquema de amera que vayan apareciendo los 12 puntos.</a:t>
            </a: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68680" y="1352023"/>
            <a:ext cx="9222190" cy="553998"/>
          </a:xfrm>
          <a:prstGeom prst="rect">
            <a:avLst/>
          </a:prstGeom>
        </p:spPr>
        <p:txBody>
          <a:bodyPr wrap="square">
            <a:spAutoFit/>
          </a:bodyPr>
          <a:lstStyle/>
          <a:p>
            <a:pPr lvl="0" algn="just"/>
            <a:r>
              <a:rPr lang="es-CO" sz="1000" dirty="0" smtClean="0">
                <a:latin typeface="Verdana" pitchFamily="34" charset="0"/>
                <a:ea typeface="Verdana" pitchFamily="34" charset="0"/>
                <a:cs typeface="Verdana" pitchFamily="34" charset="0"/>
              </a:rPr>
              <a:t>Además de las estrategias,</a:t>
            </a:r>
            <a:r>
              <a:rPr lang="es-CO" sz="1000" i="1" dirty="0" smtClean="0">
                <a:latin typeface="Verdana" pitchFamily="34" charset="0"/>
                <a:ea typeface="Verdana" pitchFamily="34" charset="0"/>
                <a:cs typeface="Verdana" pitchFamily="34" charset="0"/>
              </a:rPr>
              <a:t> se </a:t>
            </a:r>
            <a:r>
              <a:rPr lang="es-CO" sz="1000" dirty="0" smtClean="0">
                <a:latin typeface="Verdana" pitchFamily="34" charset="0"/>
                <a:ea typeface="Verdana" pitchFamily="34" charset="0"/>
                <a:cs typeface="Verdana" pitchFamily="34" charset="0"/>
              </a:rPr>
              <a:t>requieren </a:t>
            </a:r>
            <a:r>
              <a:rPr lang="es-ES_tradnl" sz="1000" b="1" i="1" dirty="0">
                <a:latin typeface="Verdana" pitchFamily="34" charset="0"/>
                <a:ea typeface="Verdana" pitchFamily="34" charset="0"/>
                <a:cs typeface="Verdana" pitchFamily="34" charset="0"/>
              </a:rPr>
              <a:t>doce planes nacionales especiales de desarrollo </a:t>
            </a:r>
            <a:r>
              <a:rPr lang="es-ES_tradnl" sz="1000" b="1" i="1" dirty="0" smtClean="0">
                <a:latin typeface="Verdana" pitchFamily="34" charset="0"/>
                <a:ea typeface="Verdana" pitchFamily="34" charset="0"/>
                <a:cs typeface="Verdana" pitchFamily="34" charset="0"/>
              </a:rPr>
              <a:t>rural</a:t>
            </a:r>
            <a:r>
              <a:rPr lang="es-CO" sz="1000" b="1" i="1" dirty="0" smtClean="0">
                <a:latin typeface="Verdana" pitchFamily="34" charset="0"/>
                <a:ea typeface="Verdana" pitchFamily="34" charset="0"/>
                <a:cs typeface="Verdana" pitchFamily="34" charset="0"/>
              </a:rPr>
              <a:t>, </a:t>
            </a:r>
            <a:r>
              <a:rPr lang="es-CO" sz="1000" dirty="0" smtClean="0">
                <a:latin typeface="Verdana" pitchFamily="34" charset="0"/>
                <a:ea typeface="Verdana" pitchFamily="34" charset="0"/>
                <a:cs typeface="Verdana" pitchFamily="34" charset="0"/>
              </a:rPr>
              <a:t>cuyo </a:t>
            </a:r>
            <a:r>
              <a:rPr lang="es-CO" sz="1000" b="1" dirty="0" smtClean="0">
                <a:latin typeface="Verdana" pitchFamily="34" charset="0"/>
                <a:ea typeface="Verdana" pitchFamily="34" charset="0"/>
                <a:cs typeface="Verdana" pitchFamily="34" charset="0"/>
              </a:rPr>
              <a:t>objetivo</a:t>
            </a:r>
            <a:r>
              <a:rPr lang="es-CO" sz="1000" dirty="0" smtClean="0">
                <a:latin typeface="Verdana" pitchFamily="34" charset="0"/>
                <a:ea typeface="Verdana" pitchFamily="34" charset="0"/>
                <a:cs typeface="Verdana" pitchFamily="34" charset="0"/>
              </a:rPr>
              <a:t> principal es la s</a:t>
            </a:r>
            <a:r>
              <a:rPr lang="es-ES_tradnl" sz="1000" dirty="0" smtClean="0">
                <a:latin typeface="Verdana" pitchFamily="34" charset="0"/>
                <a:ea typeface="Verdana" pitchFamily="34" charset="0"/>
                <a:cs typeface="Verdana" pitchFamily="34" charset="0"/>
              </a:rPr>
              <a:t>uperación </a:t>
            </a:r>
            <a:r>
              <a:rPr lang="es-ES_tradnl" sz="1000" dirty="0">
                <a:latin typeface="Verdana" pitchFamily="34" charset="0"/>
                <a:ea typeface="Verdana" pitchFamily="34" charset="0"/>
                <a:cs typeface="Verdana" pitchFamily="34" charset="0"/>
              </a:rPr>
              <a:t>de la pobreza y la desigualdad para lograr el bienestar de la población rural</a:t>
            </a:r>
            <a:r>
              <a:rPr lang="es-ES_tradnl" sz="1000" dirty="0" smtClean="0">
                <a:latin typeface="Verdana" pitchFamily="34" charset="0"/>
                <a:ea typeface="Verdana" pitchFamily="34" charset="0"/>
                <a:cs typeface="Verdana" pitchFamily="34" charset="0"/>
              </a:rPr>
              <a:t>, </a:t>
            </a:r>
            <a:r>
              <a:rPr lang="es-ES_tradnl" sz="1000" dirty="0">
                <a:latin typeface="Verdana" pitchFamily="34" charset="0"/>
                <a:ea typeface="Verdana" pitchFamily="34" charset="0"/>
                <a:cs typeface="Verdana" pitchFamily="34" charset="0"/>
              </a:rPr>
              <a:t>la integración y el cierre de la brecha entre el campo y la </a:t>
            </a:r>
            <a:r>
              <a:rPr lang="es-ES_tradnl" sz="1000" dirty="0" smtClean="0">
                <a:latin typeface="Verdana" pitchFamily="34" charset="0"/>
                <a:ea typeface="Verdana" pitchFamily="34" charset="0"/>
                <a:cs typeface="Verdana" pitchFamily="34" charset="0"/>
              </a:rPr>
              <a:t>ciudad, los cuales son:</a:t>
            </a:r>
            <a:r>
              <a:rPr lang="es-CO" sz="1000" b="1" i="1" dirty="0" smtClean="0">
                <a:latin typeface="Verdana" pitchFamily="34" charset="0"/>
                <a:ea typeface="Verdana" pitchFamily="34" charset="0"/>
                <a:cs typeface="Verdana" pitchFamily="34" charset="0"/>
              </a:rPr>
              <a:t> </a:t>
            </a:r>
            <a:endParaRPr lang="en-US" sz="1000" b="1" i="1" dirty="0">
              <a:latin typeface="Verdana" pitchFamily="34" charset="0"/>
              <a:ea typeface="Verdana" pitchFamily="34" charset="0"/>
              <a:cs typeface="Verdana" pitchFamily="34" charset="0"/>
            </a:endParaRPr>
          </a:p>
        </p:txBody>
      </p:sp>
      <p:graphicFrame>
        <p:nvGraphicFramePr>
          <p:cNvPr id="7" name="6 Diagrama"/>
          <p:cNvGraphicFramePr/>
          <p:nvPr>
            <p:extLst>
              <p:ext uri="{D42A27DB-BD31-4B8C-83A1-F6EECF244321}">
                <p14:modId xmlns:p14="http://schemas.microsoft.com/office/powerpoint/2010/main" val="4279258791"/>
              </p:ext>
            </p:extLst>
          </p:nvPr>
        </p:nvGraphicFramePr>
        <p:xfrm>
          <a:off x="-586711" y="2123194"/>
          <a:ext cx="9531826"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7 Rectángulo"/>
          <p:cNvSpPr/>
          <p:nvPr/>
        </p:nvSpPr>
        <p:spPr>
          <a:xfrm>
            <a:off x="168681" y="5492234"/>
            <a:ext cx="1709738" cy="400110"/>
          </a:xfrm>
          <a:prstGeom prst="rect">
            <a:avLst/>
          </a:prstGeom>
          <a:solidFill>
            <a:schemeClr val="bg1"/>
          </a:solidFill>
        </p:spPr>
        <p:txBody>
          <a:bodyPr wrap="square">
            <a:spAutoFit/>
          </a:bodyPr>
          <a:lstStyle/>
          <a:p>
            <a:pPr algn="just">
              <a:lnSpc>
                <a:spcPct val="100000"/>
              </a:lnSpc>
              <a:spcBef>
                <a:spcPts val="0"/>
              </a:spcBef>
            </a:pPr>
            <a:r>
              <a:rPr lang="es-ES_tradnl" sz="1000" b="1" dirty="0">
                <a:latin typeface="Verdana" pitchFamily="34" charset="0"/>
                <a:ea typeface="Verdana" pitchFamily="34" charset="0"/>
                <a:cs typeface="Verdana" pitchFamily="34" charset="0"/>
              </a:rPr>
              <a:t>Fuente: De los Ríos, 2017.</a:t>
            </a:r>
            <a:endParaRPr lang="en-US" sz="1000" b="1" dirty="0">
              <a:latin typeface="Verdana" pitchFamily="34" charset="0"/>
              <a:ea typeface="Verdana" pitchFamily="34" charset="0"/>
              <a:cs typeface="Verdana" pitchFamily="34" charset="0"/>
            </a:endParaRPr>
          </a:p>
        </p:txBody>
      </p:sp>
      <p:sp>
        <p:nvSpPr>
          <p:cNvPr id="11" name="10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2808552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4332" y="1503749"/>
            <a:ext cx="2451009" cy="5245193"/>
          </a:xfrm>
          <a:solidFill>
            <a:schemeClr val="bg1"/>
          </a:solidFill>
        </p:spPr>
        <p:txBody>
          <a:bodyPr/>
          <a:lstStyle/>
          <a:p>
            <a:pPr algn="just">
              <a:lnSpc>
                <a:spcPct val="100000"/>
              </a:lnSpc>
              <a:spcBef>
                <a:spcPts val="0"/>
              </a:spcBef>
            </a:pPr>
            <a:r>
              <a:rPr lang="es-ES_tradnl" sz="1050" dirty="0"/>
              <a:t>Continua de slide anterior</a:t>
            </a:r>
          </a:p>
          <a:p>
            <a:pPr algn="just">
              <a:lnSpc>
                <a:spcPct val="100000"/>
              </a:lnSpc>
              <a:spcBef>
                <a:spcPts val="0"/>
              </a:spcBef>
            </a:pPr>
            <a:endParaRPr lang="es-ES_tradnl" sz="1050" dirty="0"/>
          </a:p>
          <a:p>
            <a:pPr algn="just">
              <a:lnSpc>
                <a:spcPct val="100000"/>
              </a:lnSpc>
              <a:spcBef>
                <a:spcPts val="0"/>
              </a:spcBef>
            </a:pPr>
            <a:r>
              <a:rPr lang="es-ES_tradnl" sz="1050" dirty="0"/>
              <a:t>Slide texto – imagen</a:t>
            </a:r>
          </a:p>
          <a:p>
            <a:pPr algn="just">
              <a:lnSpc>
                <a:spcPct val="100000"/>
              </a:lnSpc>
              <a:spcBef>
                <a:spcPts val="0"/>
              </a:spcBef>
            </a:pPr>
            <a:endParaRPr lang="es-ES_tradnl" sz="1050" dirty="0"/>
          </a:p>
          <a:p>
            <a:pPr algn="just">
              <a:lnSpc>
                <a:spcPct val="100000"/>
              </a:lnSpc>
              <a:spcBef>
                <a:spcPts val="0"/>
              </a:spcBef>
            </a:pPr>
            <a:r>
              <a:rPr lang="es-ES_tradnl" sz="1050" dirty="0"/>
              <a:t>Ubicar:</a:t>
            </a:r>
          </a:p>
          <a:p>
            <a:pPr algn="just">
              <a:lnSpc>
                <a:spcPct val="100000"/>
              </a:lnSpc>
              <a:spcBef>
                <a:spcPts val="0"/>
              </a:spcBef>
            </a:pPr>
            <a:endParaRPr lang="es-ES_tradnl" sz="1050" dirty="0"/>
          </a:p>
          <a:p>
            <a:pPr algn="just">
              <a:lnSpc>
                <a:spcPct val="100000"/>
              </a:lnSpc>
              <a:spcBef>
                <a:spcPts val="0"/>
              </a:spcBef>
            </a:pPr>
            <a:r>
              <a:rPr lang="es-ES_tradnl" sz="1050" dirty="0"/>
              <a:t>Tema y subtema sin los textos rojos solo es guía para el DG</a:t>
            </a:r>
          </a:p>
          <a:p>
            <a:pPr algn="just">
              <a:lnSpc>
                <a:spcPct val="100000"/>
              </a:lnSpc>
              <a:spcBef>
                <a:spcPts val="0"/>
              </a:spcBef>
            </a:pPr>
            <a:r>
              <a:rPr lang="es-ES_tradnl" sz="1050" dirty="0" smtClean="0"/>
              <a:t>Párrafo</a:t>
            </a:r>
          </a:p>
          <a:p>
            <a:pPr algn="just">
              <a:lnSpc>
                <a:spcPct val="100000"/>
              </a:lnSpc>
              <a:spcBef>
                <a:spcPts val="0"/>
              </a:spcBef>
            </a:pPr>
            <a:r>
              <a:rPr lang="es-ES_tradnl" sz="1050" dirty="0" smtClean="0"/>
              <a:t>Texto con viñetas</a:t>
            </a: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Acompañar el texto de una imagen que se relacione </a:t>
            </a:r>
            <a:r>
              <a:rPr lang="es-ES_tradnl" sz="1050" dirty="0" smtClean="0"/>
              <a:t>con alimentación</a:t>
            </a:r>
            <a:r>
              <a:rPr lang="es-ES_tradnl" sz="1050" dirty="0" smtClean="0"/>
              <a:t>, nutrición</a:t>
            </a:r>
            <a:endParaRPr lang="es-ES_tradnl" sz="1050" dirty="0"/>
          </a:p>
          <a:p>
            <a:pPr algn="just">
              <a:lnSpc>
                <a:spcPct val="100000"/>
              </a:lnSpc>
              <a:spcBef>
                <a:spcPts val="0"/>
              </a:spcBef>
            </a:pPr>
            <a:endParaRPr lang="es-ES_tradnl" sz="1050" dirty="0"/>
          </a:p>
          <a:p>
            <a:pPr algn="just">
              <a:lnSpc>
                <a:spcPct val="100000"/>
              </a:lnSpc>
              <a:spcBef>
                <a:spcPts val="0"/>
              </a:spcBef>
            </a:pPr>
            <a:r>
              <a:rPr lang="es-ES_tradnl" sz="1050" dirty="0"/>
              <a:t>Botón continuar</a:t>
            </a:r>
          </a:p>
          <a:p>
            <a:pPr algn="just">
              <a:lnSpc>
                <a:spcPct val="100000"/>
              </a:lnSpc>
              <a:spcBef>
                <a:spcPts val="0"/>
              </a:spcBef>
            </a:pPr>
            <a:endParaRPr lang="es-ES_tradnl" sz="1050" dirty="0"/>
          </a:p>
        </p:txBody>
      </p:sp>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1.2 </a:t>
            </a:r>
            <a:r>
              <a:rPr lang="es-ES_tradnl" sz="1000" b="1" dirty="0">
                <a:solidFill>
                  <a:schemeClr val="tx1"/>
                </a:solidFill>
                <a:latin typeface="Verdana" pitchFamily="34" charset="0"/>
                <a:ea typeface="Verdana" pitchFamily="34" charset="0"/>
                <a:cs typeface="Verdana" pitchFamily="34" charset="0"/>
              </a:rPr>
              <a:t>Descripción esquemática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80879" y="1569431"/>
            <a:ext cx="9222190" cy="861774"/>
          </a:xfrm>
          <a:prstGeom prst="rect">
            <a:avLst/>
          </a:prstGeom>
        </p:spPr>
        <p:txBody>
          <a:bodyPr wrap="square">
            <a:spAutoFit/>
          </a:bodyPr>
          <a:lstStyle/>
          <a:p>
            <a:pPr algn="just"/>
            <a:r>
              <a:rPr lang="es-CO" sz="1000" dirty="0" smtClean="0">
                <a:latin typeface="Verdana" pitchFamily="34" charset="0"/>
                <a:ea typeface="Verdana" pitchFamily="34" charset="0"/>
                <a:cs typeface="Verdana" pitchFamily="34" charset="0"/>
              </a:rPr>
              <a:t>Por último, el </a:t>
            </a:r>
            <a:r>
              <a:rPr lang="es-CO" sz="1000" dirty="0">
                <a:latin typeface="Verdana" pitchFamily="34" charset="0"/>
                <a:ea typeface="Verdana" pitchFamily="34" charset="0"/>
                <a:cs typeface="Verdana" pitchFamily="34" charset="0"/>
              </a:rPr>
              <a:t>Acuerdo Final de Paz incorporó la creación de un </a:t>
            </a:r>
            <a:r>
              <a:rPr lang="es-CO" sz="1000" b="1" i="1" dirty="0" smtClean="0">
                <a:latin typeface="Verdana" pitchFamily="34" charset="0"/>
                <a:ea typeface="Verdana" pitchFamily="34" charset="0"/>
                <a:cs typeface="Verdana" pitchFamily="34" charset="0"/>
              </a:rPr>
              <a:t>sistema </a:t>
            </a:r>
            <a:r>
              <a:rPr lang="es-CO" sz="1000" b="1" i="1" dirty="0">
                <a:latin typeface="Verdana" pitchFamily="34" charset="0"/>
                <a:ea typeface="Verdana" pitchFamily="34" charset="0"/>
                <a:cs typeface="Verdana" pitchFamily="34" charset="0"/>
              </a:rPr>
              <a:t>nacional para la garantía del derecho a la </a:t>
            </a:r>
            <a:r>
              <a:rPr lang="es-CO" sz="1000" b="1" i="1" dirty="0" smtClean="0">
                <a:latin typeface="Verdana" pitchFamily="34" charset="0"/>
                <a:ea typeface="Verdana" pitchFamily="34" charset="0"/>
                <a:cs typeface="Verdana" pitchFamily="34" charset="0"/>
              </a:rPr>
              <a:t>alimentació</a:t>
            </a:r>
            <a:r>
              <a:rPr lang="es-CO" sz="1000" b="1" dirty="0" smtClean="0">
                <a:latin typeface="Verdana" pitchFamily="34" charset="0"/>
                <a:ea typeface="Verdana" pitchFamily="34" charset="0"/>
                <a:cs typeface="Verdana" pitchFamily="34" charset="0"/>
              </a:rPr>
              <a:t>n</a:t>
            </a:r>
            <a:r>
              <a:rPr lang="es-CO" sz="1000" dirty="0" smtClean="0">
                <a:latin typeface="Verdana" pitchFamily="34" charset="0"/>
                <a:ea typeface="Verdana" pitchFamily="34" charset="0"/>
                <a:cs typeface="Verdana" pitchFamily="34" charset="0"/>
              </a:rPr>
              <a:t>, el cual, debe </a:t>
            </a:r>
            <a:r>
              <a:rPr lang="es-CO" sz="1000" dirty="0">
                <a:latin typeface="Verdana" pitchFamily="34" charset="0"/>
                <a:ea typeface="Verdana" pitchFamily="34" charset="0"/>
                <a:cs typeface="Verdana" pitchFamily="34" charset="0"/>
              </a:rPr>
              <a:t>velar por el incremento progresivo de la producción de alimentos, la generación de ingresos y, en general, la creación de condiciones de bienestar para los productores campesinos mediante los planes nacionales descritos. </a:t>
            </a:r>
            <a:endParaRPr lang="es-CO" sz="1000" dirty="0" smtClean="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Esta </a:t>
            </a:r>
            <a:r>
              <a:rPr lang="es-CO" sz="1000" dirty="0">
                <a:latin typeface="Verdana" pitchFamily="34" charset="0"/>
                <a:ea typeface="Verdana" pitchFamily="34" charset="0"/>
                <a:cs typeface="Verdana" pitchFamily="34" charset="0"/>
              </a:rPr>
              <a:t>política se creará fundamentada bajo los siguientes criterios: </a:t>
            </a:r>
            <a:endParaRPr lang="en-US" sz="1000" dirty="0">
              <a:latin typeface="Verdana" pitchFamily="34" charset="0"/>
              <a:ea typeface="Verdana" pitchFamily="34" charset="0"/>
              <a:cs typeface="Verdana" pitchFamily="34" charset="0"/>
            </a:endParaRPr>
          </a:p>
        </p:txBody>
      </p:sp>
      <p:sp>
        <p:nvSpPr>
          <p:cNvPr id="5" name="4 Rectángulo"/>
          <p:cNvSpPr/>
          <p:nvPr/>
        </p:nvSpPr>
        <p:spPr>
          <a:xfrm>
            <a:off x="368705" y="2581960"/>
            <a:ext cx="6096000" cy="1785104"/>
          </a:xfrm>
          <a:prstGeom prst="rect">
            <a:avLst/>
          </a:prstGeom>
        </p:spPr>
        <p:txBody>
          <a:bodyPr>
            <a:spAutoFit/>
          </a:bodyPr>
          <a:lstStyle/>
          <a:p>
            <a:pPr marL="171450" indent="-171450" algn="just">
              <a:buFont typeface="Wingdings" pitchFamily="2" charset="2"/>
              <a:buChar char="Ø"/>
            </a:pP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Planes </a:t>
            </a:r>
            <a:r>
              <a:rPr lang="es-CO" sz="1000" dirty="0">
                <a:latin typeface="Verdana" pitchFamily="34" charset="0"/>
                <a:ea typeface="Verdana" pitchFamily="34" charset="0"/>
                <a:cs typeface="Verdana" pitchFamily="34" charset="0"/>
              </a:rPr>
              <a:t>departamentales y locales para la alimentación y </a:t>
            </a:r>
            <a:r>
              <a:rPr lang="es-CO" sz="1000" dirty="0" smtClean="0">
                <a:latin typeface="Verdana" pitchFamily="34" charset="0"/>
                <a:ea typeface="Verdana" pitchFamily="34" charset="0"/>
                <a:cs typeface="Verdana" pitchFamily="34" charset="0"/>
              </a:rPr>
              <a:t>nutrición, con </a:t>
            </a:r>
            <a:r>
              <a:rPr lang="es-CO" sz="1000" dirty="0">
                <a:latin typeface="Verdana" pitchFamily="34" charset="0"/>
                <a:ea typeface="Verdana" pitchFamily="34" charset="0"/>
                <a:cs typeface="Verdana" pitchFamily="34" charset="0"/>
              </a:rPr>
              <a:t>la participación activa de las comunidades, la sociedad, el Gobierno Nacional y los entes </a:t>
            </a:r>
            <a:r>
              <a:rPr lang="es-CO" sz="1000" dirty="0" smtClean="0">
                <a:latin typeface="Verdana" pitchFamily="34" charset="0"/>
                <a:ea typeface="Verdana" pitchFamily="34" charset="0"/>
                <a:cs typeface="Verdana" pitchFamily="34" charset="0"/>
              </a:rPr>
              <a:t>territoriales.</a:t>
            </a:r>
            <a:endParaRPr lang="en-US" sz="1000" dirty="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a:latin typeface="Verdana" pitchFamily="34" charset="0"/>
                <a:ea typeface="Verdana" pitchFamily="34" charset="0"/>
                <a:cs typeface="Verdana" pitchFamily="34" charset="0"/>
              </a:rPr>
              <a:t>P</a:t>
            </a:r>
            <a:r>
              <a:rPr lang="es-CO" sz="1000" dirty="0" smtClean="0">
                <a:latin typeface="Verdana" pitchFamily="34" charset="0"/>
                <a:ea typeface="Verdana" pitchFamily="34" charset="0"/>
                <a:cs typeface="Verdana" pitchFamily="34" charset="0"/>
              </a:rPr>
              <a:t>olíticas </a:t>
            </a:r>
            <a:r>
              <a:rPr lang="es-CO" sz="1000" dirty="0">
                <a:latin typeface="Verdana" pitchFamily="34" charset="0"/>
                <a:ea typeface="Verdana" pitchFamily="34" charset="0"/>
                <a:cs typeface="Verdana" pitchFamily="34" charset="0"/>
              </a:rPr>
              <a:t>alimentarias y nutricionales a través de los planes </a:t>
            </a:r>
            <a:r>
              <a:rPr lang="es-CO" sz="1000" dirty="0" smtClean="0">
                <a:latin typeface="Verdana" pitchFamily="34" charset="0"/>
                <a:ea typeface="Verdana" pitchFamily="34" charset="0"/>
                <a:cs typeface="Verdana" pitchFamily="34" charset="0"/>
              </a:rPr>
              <a:t>locales</a:t>
            </a:r>
            <a:r>
              <a:rPr lang="es-CO" sz="1000" dirty="0">
                <a:latin typeface="Verdana" pitchFamily="34" charset="0"/>
                <a:ea typeface="Verdana" pitchFamily="34" charset="0"/>
                <a:cs typeface="Verdana" pitchFamily="34" charset="0"/>
              </a:rPr>
              <a:t>.</a:t>
            </a: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Creación </a:t>
            </a:r>
            <a:r>
              <a:rPr lang="es-CO" sz="1000" dirty="0">
                <a:latin typeface="Verdana" pitchFamily="34" charset="0"/>
                <a:ea typeface="Verdana" pitchFamily="34" charset="0"/>
                <a:cs typeface="Verdana" pitchFamily="34" charset="0"/>
              </a:rPr>
              <a:t>del </a:t>
            </a:r>
            <a:r>
              <a:rPr lang="es-CO" sz="1000" i="1" dirty="0">
                <a:latin typeface="Verdana" pitchFamily="34" charset="0"/>
                <a:ea typeface="Verdana" pitchFamily="34" charset="0"/>
                <a:cs typeface="Verdana" pitchFamily="34" charset="0"/>
              </a:rPr>
              <a:t>Consejo nacional de alimentación y </a:t>
            </a:r>
            <a:r>
              <a:rPr lang="es-CO" sz="1000" i="1" dirty="0" smtClean="0">
                <a:latin typeface="Verdana" pitchFamily="34" charset="0"/>
                <a:ea typeface="Verdana" pitchFamily="34" charset="0"/>
                <a:cs typeface="Verdana" pitchFamily="34" charset="0"/>
              </a:rPr>
              <a:t>nutrición</a:t>
            </a:r>
            <a:r>
              <a:rPr lang="es-CO" sz="1000" dirty="0" smtClean="0">
                <a:latin typeface="Verdana" pitchFamily="34" charset="0"/>
                <a:ea typeface="Verdana" pitchFamily="34" charset="0"/>
                <a:cs typeface="Verdana" pitchFamily="34" charset="0"/>
              </a:rPr>
              <a:t>, que </a:t>
            </a:r>
            <a:r>
              <a:rPr lang="es-CO" sz="1000" dirty="0">
                <a:latin typeface="Verdana" pitchFamily="34" charset="0"/>
                <a:ea typeface="Verdana" pitchFamily="34" charset="0"/>
                <a:cs typeface="Verdana" pitchFamily="34" charset="0"/>
              </a:rPr>
              <a:t>proponga y participe en la definición de los lineamientos de la política alimentaria, coordine los planes departamentales y locales, informe y monitoree el riesgo, y haga seguimiento nacional a las </a:t>
            </a:r>
            <a:r>
              <a:rPr lang="es-CO" sz="1000" dirty="0" smtClean="0">
                <a:latin typeface="Verdana" pitchFamily="34" charset="0"/>
                <a:ea typeface="Verdana" pitchFamily="34" charset="0"/>
                <a:cs typeface="Verdana" pitchFamily="34" charset="0"/>
              </a:rPr>
              <a:t>metas. </a:t>
            </a: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Desarrollo </a:t>
            </a:r>
            <a:r>
              <a:rPr lang="es-CO" sz="1000" dirty="0">
                <a:latin typeface="Verdana" pitchFamily="34" charset="0"/>
                <a:ea typeface="Verdana" pitchFamily="34" charset="0"/>
                <a:cs typeface="Verdana" pitchFamily="34" charset="0"/>
              </a:rPr>
              <a:t>de programas contra el hambre y la desnutrición con cobertura </a:t>
            </a:r>
            <a:r>
              <a:rPr lang="es-CO" sz="1000" dirty="0" smtClean="0">
                <a:latin typeface="Verdana" pitchFamily="34" charset="0"/>
                <a:ea typeface="Verdana" pitchFamily="34" charset="0"/>
                <a:cs typeface="Verdana" pitchFamily="34" charset="0"/>
              </a:rPr>
              <a:t>nacional</a:t>
            </a:r>
            <a:r>
              <a:rPr lang="es-CO" sz="1000" dirty="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a:latin typeface="Verdana" pitchFamily="34" charset="0"/>
                <a:ea typeface="Verdana" pitchFamily="34" charset="0"/>
                <a:cs typeface="Verdana" pitchFamily="34" charset="0"/>
              </a:rPr>
              <a:t>C</a:t>
            </a:r>
            <a:r>
              <a:rPr lang="es-CO" sz="1000" dirty="0" smtClean="0">
                <a:latin typeface="Verdana" pitchFamily="34" charset="0"/>
                <a:ea typeface="Verdana" pitchFamily="34" charset="0"/>
                <a:cs typeface="Verdana" pitchFamily="34" charset="0"/>
              </a:rPr>
              <a:t>ampañas </a:t>
            </a:r>
            <a:r>
              <a:rPr lang="es-CO" sz="1000" dirty="0">
                <a:latin typeface="Verdana" pitchFamily="34" charset="0"/>
                <a:ea typeface="Verdana" pitchFamily="34" charset="0"/>
                <a:cs typeface="Verdana" pitchFamily="34" charset="0"/>
              </a:rPr>
              <a:t>orientadas a promover la producción y el consumo de alimentos con un alto contenido </a:t>
            </a:r>
            <a:r>
              <a:rPr lang="es-CO" sz="1000" dirty="0" smtClean="0">
                <a:latin typeface="Verdana" pitchFamily="34" charset="0"/>
                <a:ea typeface="Verdana" pitchFamily="34" charset="0"/>
                <a:cs typeface="Verdana" pitchFamily="34" charset="0"/>
              </a:rPr>
              <a:t>nutricional.</a:t>
            </a:r>
            <a:endParaRPr lang="en-US" sz="1000" dirty="0">
              <a:latin typeface="Verdana" pitchFamily="34" charset="0"/>
              <a:ea typeface="Verdana" pitchFamily="34" charset="0"/>
              <a:cs typeface="Verdana" pitchFamily="34" charset="0"/>
            </a:endParaRPr>
          </a:p>
        </p:txBody>
      </p:sp>
      <p:pic>
        <p:nvPicPr>
          <p:cNvPr id="14340" name="Picture 4" descr="Illustration of a long shadow tableware vector illustration with  a map of Europ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011" y="4367064"/>
            <a:ext cx="1212517" cy="12664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ealthy food concept infographic with pie chart and icons vector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93" y="2312653"/>
            <a:ext cx="2224836" cy="2323718"/>
          </a:xfrm>
          <a:prstGeom prst="rect">
            <a:avLst/>
          </a:prstGeom>
          <a:noFill/>
          <a:extLst>
            <a:ext uri="{909E8E84-426E-40DD-AFC4-6F175D3DCCD1}">
              <a14:hiddenFill xmlns:a14="http://schemas.microsoft.com/office/drawing/2010/main">
                <a:solidFill>
                  <a:srgbClr val="FFFFFF"/>
                </a:solidFill>
              </a14:hiddenFill>
            </a:ext>
          </a:extLst>
        </p:spPr>
      </p:pic>
      <p:sp>
        <p:nvSpPr>
          <p:cNvPr id="12" name="11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1347218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a:xfrm>
            <a:off x="3095135" y="911379"/>
            <a:ext cx="5846810" cy="390656"/>
          </a:xfrm>
        </p:spPr>
        <p:txBody>
          <a:bodyPr/>
          <a:lstStyle/>
          <a:p>
            <a:r>
              <a:rPr lang="es-CO" dirty="0"/>
              <a:t>Maestría en </a:t>
            </a:r>
            <a:r>
              <a:rPr lang="es-CO" dirty="0" smtClean="0"/>
              <a:t>Derechos Humanos</a:t>
            </a:r>
            <a:endParaRPr lang="es-CO" dirty="0"/>
          </a:p>
        </p:txBody>
      </p:sp>
      <p:sp>
        <p:nvSpPr>
          <p:cNvPr id="3" name="Marcador de texto 2"/>
          <p:cNvSpPr>
            <a:spLocks noGrp="1"/>
          </p:cNvSpPr>
          <p:nvPr>
            <p:ph type="body" sz="half" idx="10"/>
          </p:nvPr>
        </p:nvSpPr>
        <p:spPr>
          <a:xfrm>
            <a:off x="3095135" y="1551858"/>
            <a:ext cx="5846810" cy="390656"/>
          </a:xfrm>
        </p:spPr>
        <p:txBody>
          <a:bodyPr/>
          <a:lstStyle/>
          <a:p>
            <a:r>
              <a:rPr lang="es-CO" dirty="0" smtClean="0"/>
              <a:t>3</a:t>
            </a:r>
            <a:endParaRPr lang="es-CO" dirty="0"/>
          </a:p>
        </p:txBody>
      </p:sp>
      <p:sp>
        <p:nvSpPr>
          <p:cNvPr id="4" name="Marcador de texto 3"/>
          <p:cNvSpPr>
            <a:spLocks noGrp="1"/>
          </p:cNvSpPr>
          <p:nvPr>
            <p:ph type="body" sz="half" idx="11"/>
          </p:nvPr>
        </p:nvSpPr>
        <p:spPr>
          <a:xfrm>
            <a:off x="3095135" y="2192337"/>
            <a:ext cx="5846810" cy="390656"/>
          </a:xfrm>
        </p:spPr>
        <p:txBody>
          <a:bodyPr/>
          <a:lstStyle/>
          <a:p>
            <a:r>
              <a:rPr lang="es-CO" dirty="0"/>
              <a:t>Desafíos de transición y del posconflicto</a:t>
            </a:r>
          </a:p>
        </p:txBody>
      </p:sp>
      <p:sp>
        <p:nvSpPr>
          <p:cNvPr id="7" name="Marcador de texto 6"/>
          <p:cNvSpPr>
            <a:spLocks noGrp="1"/>
          </p:cNvSpPr>
          <p:nvPr>
            <p:ph type="body" sz="half" idx="14"/>
          </p:nvPr>
        </p:nvSpPr>
        <p:spPr>
          <a:xfrm>
            <a:off x="3095135" y="4113774"/>
            <a:ext cx="5846810" cy="390656"/>
          </a:xfrm>
        </p:spPr>
        <p:txBody>
          <a:bodyPr/>
          <a:lstStyle/>
          <a:p>
            <a:r>
              <a:rPr lang="es-CO" dirty="0" smtClean="0"/>
              <a:t>Infografía interactiva</a:t>
            </a:r>
            <a:endParaRPr lang="es-CO" dirty="0"/>
          </a:p>
        </p:txBody>
      </p:sp>
      <p:sp>
        <p:nvSpPr>
          <p:cNvPr id="8" name="Marcador de texto 7"/>
          <p:cNvSpPr>
            <a:spLocks noGrp="1"/>
          </p:cNvSpPr>
          <p:nvPr>
            <p:ph type="body" sz="half" idx="15"/>
          </p:nvPr>
        </p:nvSpPr>
        <p:spPr>
          <a:xfrm>
            <a:off x="3095135" y="4754253"/>
            <a:ext cx="5846810" cy="390656"/>
          </a:xfrm>
        </p:spPr>
        <p:txBody>
          <a:bodyPr/>
          <a:lstStyle/>
          <a:p>
            <a:r>
              <a:rPr lang="es-CO" dirty="0" smtClean="0"/>
              <a:t>Angela Valero</a:t>
            </a:r>
            <a:endParaRPr lang="es-CO" dirty="0"/>
          </a:p>
        </p:txBody>
      </p:sp>
      <p:sp>
        <p:nvSpPr>
          <p:cNvPr id="9" name="Marcador de texto 8"/>
          <p:cNvSpPr>
            <a:spLocks noGrp="1"/>
          </p:cNvSpPr>
          <p:nvPr>
            <p:ph type="body" sz="half" idx="16"/>
          </p:nvPr>
        </p:nvSpPr>
        <p:spPr>
          <a:xfrm>
            <a:off x="3095135" y="5394732"/>
            <a:ext cx="5846810" cy="390656"/>
          </a:xfrm>
        </p:spPr>
        <p:txBody>
          <a:bodyPr/>
          <a:lstStyle/>
          <a:p>
            <a:endParaRPr lang="es-CO" dirty="0"/>
          </a:p>
        </p:txBody>
      </p:sp>
      <p:sp>
        <p:nvSpPr>
          <p:cNvPr id="10" name="Marcador de texto 9"/>
          <p:cNvSpPr>
            <a:spLocks noGrp="1"/>
          </p:cNvSpPr>
          <p:nvPr>
            <p:ph type="body" sz="half" idx="17"/>
          </p:nvPr>
        </p:nvSpPr>
        <p:spPr>
          <a:xfrm>
            <a:off x="3095135" y="6035209"/>
            <a:ext cx="5846810" cy="390656"/>
          </a:xfrm>
        </p:spPr>
        <p:txBody>
          <a:bodyPr/>
          <a:lstStyle/>
          <a:p>
            <a:endParaRPr lang="es-CO" dirty="0"/>
          </a:p>
        </p:txBody>
      </p:sp>
      <p:sp>
        <p:nvSpPr>
          <p:cNvPr id="13" name="Marcador de texto 4"/>
          <p:cNvSpPr>
            <a:spLocks noGrp="1"/>
          </p:cNvSpPr>
          <p:nvPr>
            <p:ph type="body" sz="half" idx="12"/>
          </p:nvPr>
        </p:nvSpPr>
        <p:spPr>
          <a:xfrm>
            <a:off x="3095135" y="2832816"/>
            <a:ext cx="6455265" cy="390656"/>
          </a:xfrm>
        </p:spPr>
        <p:txBody>
          <a:bodyPr/>
          <a:lstStyle/>
          <a:p>
            <a:r>
              <a:rPr lang="es-CO" dirty="0" smtClean="0"/>
              <a:t>Unidad 2. </a:t>
            </a:r>
            <a:r>
              <a:rPr lang="es-ES_tradnl" dirty="0"/>
              <a:t>E</a:t>
            </a:r>
            <a:r>
              <a:rPr lang="es-ES_tradnl" dirty="0" smtClean="0"/>
              <a:t>l acuerdo final para la terminación del conflicto y la construcción de una paz estable y duradera: desafíos para su implementación en materia agraria y política</a:t>
            </a:r>
            <a:endParaRPr lang="es-CO" dirty="0"/>
          </a:p>
        </p:txBody>
      </p:sp>
      <p:sp>
        <p:nvSpPr>
          <p:cNvPr id="14" name="Marcador de texto 5"/>
          <p:cNvSpPr txBox="1">
            <a:spLocks/>
          </p:cNvSpPr>
          <p:nvPr/>
        </p:nvSpPr>
        <p:spPr>
          <a:xfrm>
            <a:off x="3095135" y="3473295"/>
            <a:ext cx="5846810" cy="390656"/>
          </a:xfrm>
          <a:prstGeom prst="rect">
            <a:avLst/>
          </a:prstGeom>
          <a:ln>
            <a:noFill/>
          </a:ln>
        </p:spPr>
        <p:txBody>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b="1" dirty="0" smtClean="0">
                <a:solidFill>
                  <a:srgbClr val="FF0000"/>
                </a:solidFill>
              </a:rPr>
              <a:t>xxxxxxxxxxxxx</a:t>
            </a:r>
            <a:endParaRPr lang="en-US" b="1" dirty="0">
              <a:solidFill>
                <a:srgbClr val="FF0000"/>
              </a:solidFill>
            </a:endParaRPr>
          </a:p>
        </p:txBody>
      </p:sp>
    </p:spTree>
    <p:extLst>
      <p:ext uri="{BB962C8B-B14F-4D97-AF65-F5344CB8AC3E}">
        <p14:creationId xmlns:p14="http://schemas.microsoft.com/office/powerpoint/2010/main" val="2145789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80879" y="871648"/>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1: </a:t>
            </a:r>
            <a:r>
              <a:rPr lang="es-CO" sz="8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dirty="0" smtClean="0">
                <a:solidFill>
                  <a:schemeClr val="tx1"/>
                </a:solidFill>
                <a:latin typeface="Verdana" pitchFamily="34" charset="0"/>
                <a:ea typeface="Verdana" pitchFamily="34" charset="0"/>
                <a:cs typeface="Verdana" pitchFamily="34" charset="0"/>
              </a:rPr>
              <a:t>RRI)</a:t>
            </a:r>
          </a:p>
          <a:p>
            <a:pPr algn="just"/>
            <a:r>
              <a:rPr lang="es-ES_tradnl" sz="800" b="1" dirty="0" smtClean="0">
                <a:solidFill>
                  <a:srgbClr val="FF0000"/>
                </a:solidFill>
                <a:latin typeface="Verdana" pitchFamily="34" charset="0"/>
                <a:ea typeface="Verdana" pitchFamily="34" charset="0"/>
                <a:cs typeface="Verdana" pitchFamily="34" charset="0"/>
              </a:rPr>
              <a:t>Subtema 1.2 </a:t>
            </a:r>
            <a:r>
              <a:rPr lang="es-ES_tradnl" sz="800" b="1" dirty="0">
                <a:solidFill>
                  <a:schemeClr val="tx1"/>
                </a:solidFill>
                <a:latin typeface="Verdana" pitchFamily="34" charset="0"/>
                <a:ea typeface="Verdana" pitchFamily="34" charset="0"/>
                <a:cs typeface="Verdana" pitchFamily="34" charset="0"/>
              </a:rPr>
              <a:t>Descripción esquemática del acuerdo agrario</a:t>
            </a:r>
            <a:endParaRPr lang="es-CO" sz="8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80879" y="1419249"/>
            <a:ext cx="9222190" cy="707886"/>
          </a:xfrm>
          <a:prstGeom prst="rect">
            <a:avLst/>
          </a:prstGeom>
        </p:spPr>
        <p:txBody>
          <a:bodyPr wrap="square">
            <a:spAutoFit/>
          </a:bodyPr>
          <a:lstStyle/>
          <a:p>
            <a:r>
              <a:rPr lang="es-ES_tradnl" sz="1000" b="1" dirty="0">
                <a:latin typeface="Verdana" pitchFamily="34" charset="0"/>
                <a:ea typeface="Verdana" pitchFamily="34" charset="0"/>
                <a:cs typeface="Verdana" pitchFamily="34" charset="0"/>
              </a:rPr>
              <a:t>S</a:t>
            </a:r>
            <a:r>
              <a:rPr lang="es-ES_tradnl" sz="1000" b="1" dirty="0" smtClean="0">
                <a:latin typeface="Verdana" pitchFamily="34" charset="0"/>
                <a:ea typeface="Verdana" pitchFamily="34" charset="0"/>
                <a:cs typeface="Verdana" pitchFamily="34" charset="0"/>
              </a:rPr>
              <a:t>olución al problema de las drogas ilícitas</a:t>
            </a:r>
          </a:p>
          <a:p>
            <a:endParaRPr lang="es-ES_tradnl" sz="1000" b="1" dirty="0" smtClean="0">
              <a:latin typeface="Verdana" pitchFamily="34" charset="0"/>
              <a:ea typeface="Verdana" pitchFamily="34" charset="0"/>
              <a:cs typeface="Verdana" pitchFamily="34" charset="0"/>
            </a:endParaRPr>
          </a:p>
          <a:p>
            <a:r>
              <a:rPr lang="es-ES_tradnl" sz="1000" dirty="0">
                <a:latin typeface="Verdana" pitchFamily="34" charset="0"/>
                <a:ea typeface="Verdana" pitchFamily="34" charset="0"/>
                <a:cs typeface="Verdana" pitchFamily="34" charset="0"/>
              </a:rPr>
              <a:t>Todo </a:t>
            </a:r>
            <a:r>
              <a:rPr lang="es-CO" sz="1000" dirty="0">
                <a:latin typeface="Verdana" pitchFamily="34" charset="0"/>
                <a:ea typeface="Verdana" pitchFamily="34" charset="0"/>
                <a:cs typeface="Verdana" pitchFamily="34" charset="0"/>
              </a:rPr>
              <a:t>lo descrito </a:t>
            </a:r>
            <a:r>
              <a:rPr lang="es-CO" sz="1000" b="1" dirty="0">
                <a:latin typeface="Verdana" pitchFamily="34" charset="0"/>
                <a:ea typeface="Verdana" pitchFamily="34" charset="0"/>
                <a:cs typeface="Verdana" pitchFamily="34" charset="0"/>
              </a:rPr>
              <a:t>del punto 1 </a:t>
            </a:r>
            <a:r>
              <a:rPr lang="es-CO" sz="1000" dirty="0">
                <a:latin typeface="Verdana" pitchFamily="34" charset="0"/>
                <a:ea typeface="Verdana" pitchFamily="34" charset="0"/>
                <a:cs typeface="Verdana" pitchFamily="34" charset="0"/>
              </a:rPr>
              <a:t>del Acuerdo Final de Paz en materia agraria, debe ser leído en concordancia con el </a:t>
            </a:r>
            <a:r>
              <a:rPr lang="es-CO" sz="1000" b="1" dirty="0">
                <a:latin typeface="Verdana" pitchFamily="34" charset="0"/>
                <a:ea typeface="Verdana" pitchFamily="34" charset="0"/>
                <a:cs typeface="Verdana" pitchFamily="34" charset="0"/>
              </a:rPr>
              <a:t>Punto 4</a:t>
            </a:r>
            <a:r>
              <a:rPr lang="es-CO" sz="1000" dirty="0">
                <a:latin typeface="Verdana" pitchFamily="34" charset="0"/>
                <a:ea typeface="Verdana" pitchFamily="34" charset="0"/>
                <a:cs typeface="Verdana" pitchFamily="34" charset="0"/>
              </a:rPr>
              <a:t> sobre la solución al problema de las drogas </a:t>
            </a:r>
            <a:r>
              <a:rPr lang="es-CO" sz="1000" dirty="0" smtClean="0">
                <a:latin typeface="Verdana" pitchFamily="34" charset="0"/>
                <a:ea typeface="Verdana" pitchFamily="34" charset="0"/>
                <a:cs typeface="Verdana" pitchFamily="34" charset="0"/>
              </a:rPr>
              <a:t>ilícitas dado que el Acuerdo </a:t>
            </a:r>
            <a:r>
              <a:rPr lang="es-CO" sz="1000" dirty="0">
                <a:latin typeface="Verdana" pitchFamily="34" charset="0"/>
                <a:ea typeface="Verdana" pitchFamily="34" charset="0"/>
                <a:cs typeface="Verdana" pitchFamily="34" charset="0"/>
              </a:rPr>
              <a:t>Final de </a:t>
            </a:r>
            <a:r>
              <a:rPr lang="es-CO" sz="1000" dirty="0" smtClean="0">
                <a:latin typeface="Verdana" pitchFamily="34" charset="0"/>
                <a:ea typeface="Verdana" pitchFamily="34" charset="0"/>
                <a:cs typeface="Verdana" pitchFamily="34" charset="0"/>
              </a:rPr>
              <a:t>Paz describe que:</a:t>
            </a:r>
            <a:r>
              <a:rPr lang="es-ES_tradnl" sz="1000" b="1"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p:txBody>
      </p:sp>
      <p:sp>
        <p:nvSpPr>
          <p:cNvPr id="4" name="3 Rectángulo"/>
          <p:cNvSpPr/>
          <p:nvPr/>
        </p:nvSpPr>
        <p:spPr>
          <a:xfrm>
            <a:off x="393041" y="2527855"/>
            <a:ext cx="5964627" cy="2092881"/>
          </a:xfrm>
          <a:prstGeom prst="rect">
            <a:avLst/>
          </a:prstGeom>
        </p:spPr>
        <p:txBody>
          <a:bodyPr wrap="square">
            <a:spAutoFit/>
          </a:bodyPr>
          <a:lstStyle/>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Busca </a:t>
            </a:r>
            <a:r>
              <a:rPr lang="es-CO" sz="1000" dirty="0">
                <a:latin typeface="Verdana" pitchFamily="34" charset="0"/>
                <a:ea typeface="Verdana" pitchFamily="34" charset="0"/>
                <a:cs typeface="Verdana" pitchFamily="34" charset="0"/>
              </a:rPr>
              <a:t>trazar una nueva visión del problema de los cultivos de uso ilícito, la producción, comercialización y consumo de drogas ilícitas en el país, atacando las causas y consecuencias de este </a:t>
            </a:r>
            <a:r>
              <a:rPr lang="es-CO" sz="1000" dirty="0" smtClean="0">
                <a:latin typeface="Verdana" pitchFamily="34" charset="0"/>
                <a:ea typeface="Verdana" pitchFamily="34" charset="0"/>
                <a:cs typeface="Verdana" pitchFamily="34" charset="0"/>
              </a:rPr>
              <a:t>fenómeno</a:t>
            </a:r>
            <a:r>
              <a:rPr lang="es-CO" sz="1000" dirty="0">
                <a:latin typeface="Verdana" pitchFamily="34" charset="0"/>
                <a:ea typeface="Verdana" pitchFamily="34" charset="0"/>
                <a:cs typeface="Verdana" pitchFamily="34" charset="0"/>
              </a:rPr>
              <a:t>.</a:t>
            </a: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Pacta la </a:t>
            </a:r>
            <a:r>
              <a:rPr lang="es-CO" sz="1000" dirty="0">
                <a:latin typeface="Verdana" pitchFamily="34" charset="0"/>
                <a:ea typeface="Verdana" pitchFamily="34" charset="0"/>
                <a:cs typeface="Verdana" pitchFamily="34" charset="0"/>
              </a:rPr>
              <a:t>creación de un </a:t>
            </a:r>
            <a:r>
              <a:rPr lang="es-CO" sz="1000" i="1" dirty="0">
                <a:latin typeface="Verdana" pitchFamily="34" charset="0"/>
                <a:ea typeface="Verdana" pitchFamily="34" charset="0"/>
                <a:cs typeface="Verdana" pitchFamily="34" charset="0"/>
              </a:rPr>
              <a:t>nuevo programa nacional de sustitución de los cultivos de usos ilícitos</a:t>
            </a:r>
            <a:r>
              <a:rPr lang="es-CO" sz="1000" dirty="0">
                <a:latin typeface="Verdana" pitchFamily="34" charset="0"/>
                <a:ea typeface="Verdana" pitchFamily="34" charset="0"/>
                <a:cs typeface="Verdana" pitchFamily="34" charset="0"/>
              </a:rPr>
              <a:t> y se definió como estrategia la construcción y ejecución de </a:t>
            </a:r>
            <a:r>
              <a:rPr lang="es-CO" sz="1000" i="1" dirty="0">
                <a:latin typeface="Verdana" pitchFamily="34" charset="0"/>
                <a:ea typeface="Verdana" pitchFamily="34" charset="0"/>
                <a:cs typeface="Verdana" pitchFamily="34" charset="0"/>
              </a:rPr>
              <a:t>planes de desarrollo alternativo</a:t>
            </a:r>
            <a:r>
              <a:rPr lang="es-CO" sz="1000" dirty="0">
                <a:latin typeface="Verdana" pitchFamily="34" charset="0"/>
                <a:ea typeface="Verdana" pitchFamily="34" charset="0"/>
                <a:cs typeface="Verdana" pitchFamily="34" charset="0"/>
              </a:rPr>
              <a:t> que formarán parte de la </a:t>
            </a:r>
            <a:r>
              <a:rPr lang="es-CO" sz="1000" i="1" dirty="0">
                <a:latin typeface="Verdana" pitchFamily="34" charset="0"/>
                <a:ea typeface="Verdana" pitchFamily="34" charset="0"/>
                <a:cs typeface="Verdana" pitchFamily="34" charset="0"/>
              </a:rPr>
              <a:t>reforma rural integral</a:t>
            </a:r>
            <a:r>
              <a:rPr lang="es-CO" sz="1000" dirty="0">
                <a:latin typeface="Verdana" pitchFamily="34" charset="0"/>
                <a:ea typeface="Verdana" pitchFamily="34" charset="0"/>
                <a:cs typeface="Verdana" pitchFamily="34" charset="0"/>
              </a:rPr>
              <a:t>. </a:t>
            </a: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Adopta </a:t>
            </a:r>
            <a:r>
              <a:rPr lang="es-CO" sz="1000" dirty="0">
                <a:latin typeface="Verdana" pitchFamily="34" charset="0"/>
                <a:ea typeface="Verdana" pitchFamily="34" charset="0"/>
                <a:cs typeface="Verdana" pitchFamily="34" charset="0"/>
              </a:rPr>
              <a:t>programas de prevención del consumo desde una perspectiva de salud pública y de atención integral, con énfasis en niños, niñas y adolescentes. </a:t>
            </a:r>
            <a:endParaRPr lang="es-CO" sz="1000" dirty="0" smtClean="0">
              <a:latin typeface="Verdana" pitchFamily="34" charset="0"/>
              <a:ea typeface="Verdana" pitchFamily="34" charset="0"/>
              <a:cs typeface="Verdana" pitchFamily="34" charset="0"/>
            </a:endParaRPr>
          </a:p>
          <a:p>
            <a:pPr marL="171450" indent="-171450" algn="just">
              <a:buFont typeface="Wingdings" pitchFamily="2" charset="2"/>
              <a:buChar char="Ø"/>
            </a:pPr>
            <a:endParaRPr lang="es-CO" sz="1000" dirty="0">
              <a:latin typeface="Verdana" pitchFamily="34" charset="0"/>
              <a:ea typeface="Verdana" pitchFamily="34" charset="0"/>
              <a:cs typeface="Verdana" pitchFamily="34" charset="0"/>
            </a:endParaRPr>
          </a:p>
          <a:p>
            <a:pPr marL="171450" indent="-171450" algn="just">
              <a:buFont typeface="Wingdings" pitchFamily="2" charset="2"/>
              <a:buChar char="Ø"/>
            </a:pPr>
            <a:r>
              <a:rPr lang="es-CO" sz="1000" dirty="0" smtClean="0">
                <a:latin typeface="Verdana" pitchFamily="34" charset="0"/>
                <a:ea typeface="Verdana" pitchFamily="34" charset="0"/>
                <a:cs typeface="Verdana" pitchFamily="34" charset="0"/>
              </a:rPr>
              <a:t>Refuerza los </a:t>
            </a:r>
            <a:r>
              <a:rPr lang="es-CO" sz="1000" dirty="0">
                <a:latin typeface="Verdana" pitchFamily="34" charset="0"/>
                <a:ea typeface="Verdana" pitchFamily="34" charset="0"/>
                <a:cs typeface="Verdana" pitchFamily="34" charset="0"/>
              </a:rPr>
              <a:t>mecanismos para desarticular las organizaciones criminales comprometidas con el narcotráfico y con la legalización de los activos</a:t>
            </a:r>
            <a:r>
              <a:rPr lang="es-ES_tradnl" sz="1000" dirty="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p:txBody>
      </p:sp>
      <p:sp>
        <p:nvSpPr>
          <p:cNvPr id="11" name="16 Marcador de texto"/>
          <p:cNvSpPr>
            <a:spLocks noGrp="1"/>
          </p:cNvSpPr>
          <p:nvPr>
            <p:ph type="body" sz="half" idx="12"/>
          </p:nvPr>
        </p:nvSpPr>
        <p:spPr>
          <a:xfrm>
            <a:off x="9644063" y="1503363"/>
            <a:ext cx="2451100" cy="7243008"/>
          </a:xfrm>
          <a:prstGeom prst="rect">
            <a:avLst/>
          </a:prstGeom>
          <a:solidFill>
            <a:schemeClr val="bg1"/>
          </a:solidFill>
        </p:spPr>
        <p:txBody>
          <a:bodyPr wrap="square">
            <a:spAutoFit/>
          </a:bodyPr>
          <a:lstStyle/>
          <a:p>
            <a:pPr algn="just">
              <a:lnSpc>
                <a:spcPct val="100000"/>
              </a:lnSpc>
              <a:spcBef>
                <a:spcPts val="0"/>
              </a:spcBef>
            </a:pPr>
            <a:r>
              <a:rPr lang="es-ES_tradnl" sz="1000" dirty="0" smtClean="0"/>
              <a:t>Continua </a:t>
            </a:r>
            <a:r>
              <a:rPr lang="es-ES_tradnl" sz="1000" dirty="0"/>
              <a:t>de slide anterior</a:t>
            </a:r>
          </a:p>
          <a:p>
            <a:pPr algn="just">
              <a:lnSpc>
                <a:spcPct val="100000"/>
              </a:lnSpc>
              <a:spcBef>
                <a:spcPts val="0"/>
              </a:spcBef>
            </a:pPr>
            <a:endParaRPr lang="es-ES_tradnl" sz="1000" dirty="0"/>
          </a:p>
          <a:p>
            <a:pPr algn="just">
              <a:lnSpc>
                <a:spcPct val="100000"/>
              </a:lnSpc>
              <a:spcBef>
                <a:spcPts val="0"/>
              </a:spcBef>
            </a:pPr>
            <a:r>
              <a:rPr lang="es-ES_tradnl" sz="1000" b="1" dirty="0"/>
              <a:t>Slide texto – imagen</a:t>
            </a:r>
          </a:p>
          <a:p>
            <a:pPr algn="just">
              <a:lnSpc>
                <a:spcPct val="100000"/>
              </a:lnSpc>
              <a:spcBef>
                <a:spcPts val="0"/>
              </a:spcBef>
            </a:pPr>
            <a:endParaRPr lang="es-ES_tradnl" sz="1000"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a:t>Párrafo</a:t>
            </a:r>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Acompañar el texto de una </a:t>
            </a:r>
            <a:r>
              <a:rPr lang="es-ES_tradnl" sz="1000" dirty="0" smtClean="0"/>
              <a:t>imagen fotográfica, o </a:t>
            </a:r>
            <a:r>
              <a:rPr lang="es-ES_tradnl" sz="1000" dirty="0" smtClean="0"/>
              <a:t>collage que </a:t>
            </a:r>
            <a:r>
              <a:rPr lang="es-ES_tradnl" sz="1000" dirty="0"/>
              <a:t>se relacione </a:t>
            </a:r>
            <a:r>
              <a:rPr lang="es-ES_tradnl" sz="1000" dirty="0" smtClean="0"/>
              <a:t>con cultivos </a:t>
            </a:r>
            <a:r>
              <a:rPr lang="es-ES_tradnl" sz="1000" dirty="0" smtClean="0"/>
              <a:t>ilícitos</a:t>
            </a: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b="1" dirty="0" smtClean="0"/>
              <a:t>FIN SUBTEMA 1.2 DEL TEMA 1</a:t>
            </a:r>
            <a:endParaRPr lang="es-ES_tradnl" sz="1000" b="1" dirty="0"/>
          </a:p>
          <a:p>
            <a:pPr algn="just">
              <a:lnSpc>
                <a:spcPct val="100000"/>
              </a:lnSpc>
              <a:spcBef>
                <a:spcPts val="0"/>
              </a:spcBef>
            </a:pPr>
            <a:endParaRPr lang="es-ES_tradnl" sz="1000"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pic>
        <p:nvPicPr>
          <p:cNvPr id="4098" name="Picture 2" descr="Cannabis in the s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3624" y="2527855"/>
            <a:ext cx="2579445" cy="189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35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52399" y="798025"/>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1: </a:t>
            </a:r>
            <a:r>
              <a:rPr lang="es-CO" sz="8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dirty="0" smtClean="0">
                <a:solidFill>
                  <a:schemeClr val="tx1"/>
                </a:solidFill>
                <a:latin typeface="Verdana" pitchFamily="34" charset="0"/>
                <a:ea typeface="Verdana" pitchFamily="34" charset="0"/>
                <a:cs typeface="Verdana" pitchFamily="34" charset="0"/>
              </a:rPr>
              <a:t>RRI)</a:t>
            </a:r>
          </a:p>
          <a:p>
            <a:pPr algn="just"/>
            <a:r>
              <a:rPr lang="es-ES_tradnl" sz="800" b="1" dirty="0" smtClean="0">
                <a:solidFill>
                  <a:srgbClr val="FF0000"/>
                </a:solidFill>
                <a:latin typeface="Verdana" pitchFamily="34" charset="0"/>
                <a:ea typeface="Verdana" pitchFamily="34" charset="0"/>
                <a:cs typeface="Verdana" pitchFamily="34" charset="0"/>
              </a:rPr>
              <a:t>Subtema 1.3 </a:t>
            </a:r>
            <a:r>
              <a:rPr lang="es-ES_tradnl" sz="800" b="1" dirty="0">
                <a:solidFill>
                  <a:schemeClr val="tx1"/>
                </a:solidFill>
                <a:latin typeface="Verdana" pitchFamily="34" charset="0"/>
                <a:ea typeface="Verdana" pitchFamily="34" charset="0"/>
                <a:cs typeface="Verdana" pitchFamily="34" charset="0"/>
              </a:rPr>
              <a:t>Los programas de desarrollo con enfoque territorial. Decreto ley 883 de 2017</a:t>
            </a:r>
            <a:endParaRPr lang="es-CO" sz="800" b="1" dirty="0">
              <a:solidFill>
                <a:schemeClr val="tx1"/>
              </a:solidFill>
              <a:latin typeface="Verdana" pitchFamily="34" charset="0"/>
              <a:ea typeface="Verdana" pitchFamily="34" charset="0"/>
              <a:cs typeface="Verdana" pitchFamily="34" charset="0"/>
            </a:endParaRPr>
          </a:p>
        </p:txBody>
      </p:sp>
      <p:sp>
        <p:nvSpPr>
          <p:cNvPr id="4" name="3 Rectángulo"/>
          <p:cNvSpPr/>
          <p:nvPr/>
        </p:nvSpPr>
        <p:spPr>
          <a:xfrm>
            <a:off x="333750" y="1301131"/>
            <a:ext cx="9040365" cy="1015663"/>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E</a:t>
            </a:r>
            <a:r>
              <a:rPr lang="es-ES_tradnl" sz="1000" dirty="0">
                <a:latin typeface="Verdana" pitchFamily="34" charset="0"/>
                <a:ea typeface="Verdana" pitchFamily="34" charset="0"/>
                <a:cs typeface="Verdana" pitchFamily="34" charset="0"/>
              </a:rPr>
              <a:t>l </a:t>
            </a:r>
            <a:r>
              <a:rPr lang="es-ES_tradnl" sz="1000" i="1" dirty="0">
                <a:latin typeface="Verdana" pitchFamily="34" charset="0"/>
                <a:ea typeface="Verdana" pitchFamily="34" charset="0"/>
                <a:cs typeface="Verdana" pitchFamily="34" charset="0"/>
              </a:rPr>
              <a:t>fondo de tierras</a:t>
            </a:r>
            <a:r>
              <a:rPr lang="es-ES_tradnl" sz="1000" dirty="0">
                <a:latin typeface="Verdana" pitchFamily="34" charset="0"/>
                <a:ea typeface="Verdana" pitchFamily="34" charset="0"/>
                <a:cs typeface="Verdana" pitchFamily="34" charset="0"/>
              </a:rPr>
              <a:t>, el plan nacional de formalización de tierras (Decreto ley 902 de mayo 29 de 2017) y los doce programas nacionales de inversión social para la ruralidad (cada uno con su respectivo Decreto ley) constituyen la base del </a:t>
            </a:r>
            <a:r>
              <a:rPr lang="es-ES_tradnl" sz="1000" i="1" dirty="0">
                <a:latin typeface="Verdana" pitchFamily="34" charset="0"/>
                <a:ea typeface="Verdana" pitchFamily="34" charset="0"/>
                <a:cs typeface="Verdana" pitchFamily="34" charset="0"/>
              </a:rPr>
              <a:t>acuerdo agrario</a:t>
            </a:r>
            <a:r>
              <a:rPr lang="es-ES_tradnl" sz="1000" dirty="0">
                <a:latin typeface="Verdana" pitchFamily="34" charset="0"/>
                <a:ea typeface="Verdana" pitchFamily="34" charset="0"/>
                <a:cs typeface="Verdana" pitchFamily="34" charset="0"/>
              </a:rPr>
              <a:t>. Pero son los </a:t>
            </a:r>
            <a:r>
              <a:rPr lang="es-ES_tradnl" sz="1000" b="1" i="1" dirty="0">
                <a:latin typeface="Verdana" pitchFamily="34" charset="0"/>
                <a:ea typeface="Verdana" pitchFamily="34" charset="0"/>
                <a:cs typeface="Verdana" pitchFamily="34" charset="0"/>
              </a:rPr>
              <a:t>Programas de Desarrollo con Enfoque Territorial</a:t>
            </a:r>
            <a:r>
              <a:rPr lang="es-ES_tradnl" sz="1000" b="1" dirty="0">
                <a:latin typeface="Verdana" pitchFamily="34" charset="0"/>
                <a:ea typeface="Verdana" pitchFamily="34" charset="0"/>
                <a:cs typeface="Verdana" pitchFamily="34" charset="0"/>
              </a:rPr>
              <a:t> (PDET) </a:t>
            </a:r>
            <a:r>
              <a:rPr lang="es-ES_tradnl" sz="1000" dirty="0">
                <a:latin typeface="Verdana" pitchFamily="34" charset="0"/>
                <a:ea typeface="Verdana" pitchFamily="34" charset="0"/>
                <a:cs typeface="Verdana" pitchFamily="34" charset="0"/>
              </a:rPr>
              <a:t>la iniciativa que condensará, con mayor fuerza, los objetivos de la transformación estructural del campo que busca el Acuerdo Final de Paz.</a:t>
            </a:r>
          </a:p>
          <a:p>
            <a:pPr algn="just"/>
            <a:endParaRPr lang="es-ES_tradnl" sz="1000" dirty="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En el siguiente esquema se describen lo</a:t>
            </a:r>
            <a:r>
              <a:rPr lang="es-ES_tradnl" sz="1000" dirty="0" smtClean="0">
                <a:latin typeface="Verdana" pitchFamily="34" charset="0"/>
                <a:ea typeface="Verdana" pitchFamily="34" charset="0"/>
                <a:cs typeface="Verdana" pitchFamily="34" charset="0"/>
              </a:rPr>
              <a:t>s </a:t>
            </a:r>
            <a:r>
              <a:rPr lang="es-ES_tradnl" sz="1000" b="1" i="1" dirty="0" smtClean="0">
                <a:latin typeface="Verdana" pitchFamily="34" charset="0"/>
                <a:ea typeface="Verdana" pitchFamily="34" charset="0"/>
                <a:cs typeface="Verdana" pitchFamily="34" charset="0"/>
              </a:rPr>
              <a:t>Programas </a:t>
            </a:r>
            <a:r>
              <a:rPr lang="es-ES_tradnl" sz="1000" b="1" i="1" dirty="0">
                <a:latin typeface="Verdana" pitchFamily="34" charset="0"/>
                <a:ea typeface="Verdana" pitchFamily="34" charset="0"/>
                <a:cs typeface="Verdana" pitchFamily="34" charset="0"/>
              </a:rPr>
              <a:t>de Desarrollo con Enfoque Territorial</a:t>
            </a:r>
            <a:r>
              <a:rPr lang="es-ES_tradnl" sz="1000" b="1" dirty="0">
                <a:latin typeface="Verdana" pitchFamily="34" charset="0"/>
                <a:ea typeface="Verdana" pitchFamily="34" charset="0"/>
                <a:cs typeface="Verdana" pitchFamily="34" charset="0"/>
              </a:rPr>
              <a:t> (PDET</a:t>
            </a:r>
            <a:r>
              <a:rPr lang="es-ES_tradnl" sz="1000" b="1" dirty="0" smtClean="0">
                <a:latin typeface="Verdana" pitchFamily="34" charset="0"/>
                <a:ea typeface="Verdana" pitchFamily="34" charset="0"/>
                <a:cs typeface="Verdana" pitchFamily="34" charset="0"/>
              </a:rPr>
              <a:t>)</a:t>
            </a:r>
            <a:r>
              <a:rPr lang="es-ES_tradnl" sz="1000" dirty="0" smtClean="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p:txBody>
      </p:sp>
      <p:graphicFrame>
        <p:nvGraphicFramePr>
          <p:cNvPr id="5" name="4 Diagrama"/>
          <p:cNvGraphicFramePr/>
          <p:nvPr>
            <p:extLst>
              <p:ext uri="{D42A27DB-BD31-4B8C-83A1-F6EECF244321}">
                <p14:modId xmlns:p14="http://schemas.microsoft.com/office/powerpoint/2010/main" val="519031780"/>
              </p:ext>
            </p:extLst>
          </p:nvPr>
        </p:nvGraphicFramePr>
        <p:xfrm>
          <a:off x="165070" y="2625193"/>
          <a:ext cx="5324476" cy="3241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152399" y="2310495"/>
            <a:ext cx="3767378" cy="246221"/>
          </a:xfrm>
          <a:prstGeom prst="rect">
            <a:avLst/>
          </a:prstGeom>
        </p:spPr>
        <p:txBody>
          <a:bodyPr wrap="none">
            <a:spAutoFit/>
          </a:bodyPr>
          <a:lstStyle/>
          <a:p>
            <a:r>
              <a:rPr lang="es-ES_tradnl" sz="1000" b="1" dirty="0">
                <a:latin typeface="Verdana" pitchFamily="34" charset="0"/>
                <a:ea typeface="Verdana" pitchFamily="34" charset="0"/>
                <a:cs typeface="Verdana" pitchFamily="34" charset="0"/>
              </a:rPr>
              <a:t>Decreto 893 de 2017: caracterización de los PDET</a:t>
            </a:r>
            <a:endParaRPr lang="en-US" sz="1000" dirty="0">
              <a:latin typeface="Verdana" pitchFamily="34" charset="0"/>
              <a:ea typeface="Verdana" pitchFamily="34" charset="0"/>
              <a:cs typeface="Verdana" pitchFamily="34" charset="0"/>
            </a:endParaRPr>
          </a:p>
        </p:txBody>
      </p:sp>
      <p:sp>
        <p:nvSpPr>
          <p:cNvPr id="7" name="6 Rectángulo"/>
          <p:cNvSpPr/>
          <p:nvPr/>
        </p:nvSpPr>
        <p:spPr>
          <a:xfrm>
            <a:off x="5601386" y="2459635"/>
            <a:ext cx="3300416" cy="3026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800" b="1" dirty="0">
                <a:solidFill>
                  <a:schemeClr val="tx1"/>
                </a:solidFill>
                <a:latin typeface="Verdana" pitchFamily="34" charset="0"/>
                <a:ea typeface="Verdana" pitchFamily="34" charset="0"/>
                <a:cs typeface="Verdana" pitchFamily="34" charset="0"/>
              </a:rPr>
              <a:t>Objetivos de los </a:t>
            </a:r>
            <a:r>
              <a:rPr lang="es-ES_tradnl" sz="800" b="1" dirty="0" smtClean="0">
                <a:solidFill>
                  <a:schemeClr val="tx1"/>
                </a:solidFill>
                <a:latin typeface="Verdana" pitchFamily="34" charset="0"/>
                <a:ea typeface="Verdana" pitchFamily="34" charset="0"/>
                <a:cs typeface="Verdana" pitchFamily="34" charset="0"/>
              </a:rPr>
              <a:t>PDET</a:t>
            </a:r>
          </a:p>
          <a:p>
            <a:pPr lvl="0" algn="just"/>
            <a:endParaRPr lang="en-US" sz="800" b="1" dirty="0">
              <a:solidFill>
                <a:schemeClr val="tx1"/>
              </a:solidFill>
              <a:latin typeface="Verdana" pitchFamily="34" charset="0"/>
              <a:ea typeface="Verdana" pitchFamily="34" charset="0"/>
              <a:cs typeface="Verdana" pitchFamily="34" charset="0"/>
            </a:endParaRPr>
          </a:p>
          <a:p>
            <a:pPr algn="just"/>
            <a:r>
              <a:rPr lang="es-ES_tradnl" sz="1000" dirty="0" smtClean="0">
                <a:solidFill>
                  <a:schemeClr val="tx1"/>
                </a:solidFill>
                <a:latin typeface="Verdana" pitchFamily="34" charset="0"/>
                <a:ea typeface="Verdana" pitchFamily="34" charset="0"/>
                <a:cs typeface="Verdana" pitchFamily="34" charset="0"/>
              </a:rPr>
              <a:t>El </a:t>
            </a:r>
            <a:r>
              <a:rPr lang="es-ES_tradnl" sz="1000" dirty="0">
                <a:solidFill>
                  <a:schemeClr val="tx1"/>
                </a:solidFill>
                <a:latin typeface="Verdana" pitchFamily="34" charset="0"/>
                <a:ea typeface="Verdana" pitchFamily="34" charset="0"/>
                <a:cs typeface="Verdana" pitchFamily="34" charset="0"/>
              </a:rPr>
              <a:t>punto 1.2 del acuerdo final contempla los siguientes puntos como objetivos de los </a:t>
            </a:r>
            <a:r>
              <a:rPr lang="es-ES_tradnl" sz="1000" dirty="0" smtClean="0">
                <a:solidFill>
                  <a:schemeClr val="tx1"/>
                </a:solidFill>
                <a:latin typeface="Verdana" pitchFamily="34" charset="0"/>
                <a:ea typeface="Verdana" pitchFamily="34" charset="0"/>
                <a:cs typeface="Verdana" pitchFamily="34" charset="0"/>
              </a:rPr>
              <a:t>PDET </a:t>
            </a:r>
            <a:r>
              <a:rPr lang="es-ES_tradnl" sz="1000" dirty="0" smtClean="0">
                <a:solidFill>
                  <a:schemeClr val="tx1"/>
                </a:solidFill>
                <a:latin typeface="Verdana" pitchFamily="34" charset="0"/>
                <a:ea typeface="Verdana" pitchFamily="34" charset="0"/>
                <a:cs typeface="Verdana" pitchFamily="34" charset="0"/>
              </a:rPr>
              <a:t>para </a:t>
            </a:r>
            <a:r>
              <a:rPr lang="es-ES_tradnl" sz="1000" dirty="0">
                <a:solidFill>
                  <a:schemeClr val="tx1"/>
                </a:solidFill>
                <a:latin typeface="Verdana" pitchFamily="34" charset="0"/>
                <a:ea typeface="Verdana" pitchFamily="34" charset="0"/>
                <a:cs typeface="Verdana" pitchFamily="34" charset="0"/>
              </a:rPr>
              <a:t>lograr la transformación estructural del campo y el ámbito rural, y un relacionamiento equitativo entre el campo y la ciudad</a:t>
            </a:r>
            <a:r>
              <a:rPr lang="es-ES_tradnl" sz="1000" dirty="0" smtClean="0">
                <a:solidFill>
                  <a:schemeClr val="tx1"/>
                </a:solidFill>
                <a:latin typeface="Verdana" pitchFamily="34" charset="0"/>
                <a:ea typeface="Verdana" pitchFamily="34" charset="0"/>
                <a:cs typeface="Verdana" pitchFamily="34" charset="0"/>
              </a:rPr>
              <a:t>:</a:t>
            </a:r>
          </a:p>
          <a:p>
            <a:pPr algn="just"/>
            <a:endParaRPr lang="es-ES_tradnl" sz="1000" dirty="0">
              <a:solidFill>
                <a:schemeClr val="tx1"/>
              </a:solidFill>
              <a:latin typeface="Verdana" pitchFamily="34" charset="0"/>
              <a:ea typeface="Verdana" pitchFamily="34" charset="0"/>
              <a:cs typeface="Verdana" pitchFamily="34" charset="0"/>
            </a:endParaRPr>
          </a:p>
          <a:p>
            <a:pPr marL="228600" indent="-228600">
              <a:buFont typeface="+mj-lt"/>
              <a:buAutoNum type="arabicPeriod"/>
            </a:pPr>
            <a:r>
              <a:rPr lang="es-ES_tradnl" sz="1000" dirty="0">
                <a:solidFill>
                  <a:schemeClr val="tx1"/>
                </a:solidFill>
                <a:latin typeface="Verdana" pitchFamily="34" charset="0"/>
                <a:ea typeface="Verdana" pitchFamily="34" charset="0"/>
                <a:cs typeface="Verdana" pitchFamily="34" charset="0"/>
              </a:rPr>
              <a:t>Asegurar el bienestar y el buen vivir de la población en zonas </a:t>
            </a:r>
            <a:r>
              <a:rPr lang="es-ES_tradnl" sz="1000" dirty="0" smtClean="0">
                <a:solidFill>
                  <a:schemeClr val="tx1"/>
                </a:solidFill>
                <a:latin typeface="Verdana" pitchFamily="34" charset="0"/>
                <a:ea typeface="Verdana" pitchFamily="34" charset="0"/>
                <a:cs typeface="Verdana" pitchFamily="34" charset="0"/>
              </a:rPr>
              <a:t>rurales.</a:t>
            </a:r>
            <a:endParaRPr lang="en-US" sz="1000" dirty="0">
              <a:solidFill>
                <a:schemeClr val="tx1"/>
              </a:solidFill>
              <a:latin typeface="Verdana" pitchFamily="34" charset="0"/>
              <a:ea typeface="Verdana" pitchFamily="34" charset="0"/>
              <a:cs typeface="Verdana" pitchFamily="34" charset="0"/>
            </a:endParaRPr>
          </a:p>
          <a:p>
            <a:pPr marL="228600" indent="-228600">
              <a:buFont typeface="+mj-lt"/>
              <a:buAutoNum type="arabicPeriod"/>
            </a:pPr>
            <a:r>
              <a:rPr lang="es-ES_tradnl" sz="1000" dirty="0">
                <a:solidFill>
                  <a:schemeClr val="tx1"/>
                </a:solidFill>
                <a:latin typeface="Verdana" pitchFamily="34" charset="0"/>
                <a:ea typeface="Verdana" pitchFamily="34" charset="0"/>
                <a:cs typeface="Verdana" pitchFamily="34" charset="0"/>
              </a:rPr>
              <a:t>Proteger la riqueza pluriétnica y </a:t>
            </a:r>
            <a:r>
              <a:rPr lang="es-ES_tradnl" sz="1000" dirty="0" smtClean="0">
                <a:solidFill>
                  <a:schemeClr val="tx1"/>
                </a:solidFill>
                <a:latin typeface="Verdana" pitchFamily="34" charset="0"/>
                <a:ea typeface="Verdana" pitchFamily="34" charset="0"/>
                <a:cs typeface="Verdana" pitchFamily="34" charset="0"/>
              </a:rPr>
              <a:t>multicultural.</a:t>
            </a:r>
            <a:endParaRPr lang="en-US" sz="1000" dirty="0">
              <a:solidFill>
                <a:schemeClr val="tx1"/>
              </a:solidFill>
              <a:latin typeface="Verdana" pitchFamily="34" charset="0"/>
              <a:ea typeface="Verdana" pitchFamily="34" charset="0"/>
              <a:cs typeface="Verdana" pitchFamily="34" charset="0"/>
            </a:endParaRPr>
          </a:p>
          <a:p>
            <a:pPr marL="228600" indent="-228600">
              <a:buFont typeface="+mj-lt"/>
              <a:buAutoNum type="arabicPeriod"/>
            </a:pPr>
            <a:r>
              <a:rPr lang="es-ES_tradnl" sz="1000" dirty="0">
                <a:solidFill>
                  <a:schemeClr val="tx1"/>
                </a:solidFill>
                <a:latin typeface="Verdana" pitchFamily="34" charset="0"/>
                <a:ea typeface="Verdana" pitchFamily="34" charset="0"/>
                <a:cs typeface="Verdana" pitchFamily="34" charset="0"/>
              </a:rPr>
              <a:t>Asegurar el desarrollo de la economía campesina y </a:t>
            </a:r>
            <a:r>
              <a:rPr lang="es-ES_tradnl" sz="1000" dirty="0" smtClean="0">
                <a:solidFill>
                  <a:schemeClr val="tx1"/>
                </a:solidFill>
                <a:latin typeface="Verdana" pitchFamily="34" charset="0"/>
                <a:ea typeface="Verdana" pitchFamily="34" charset="0"/>
                <a:cs typeface="Verdana" pitchFamily="34" charset="0"/>
              </a:rPr>
              <a:t>familiar. </a:t>
            </a:r>
            <a:endParaRPr lang="en-US" sz="1000" dirty="0">
              <a:solidFill>
                <a:schemeClr val="tx1"/>
              </a:solidFill>
              <a:latin typeface="Verdana" pitchFamily="34" charset="0"/>
              <a:ea typeface="Verdana" pitchFamily="34" charset="0"/>
              <a:cs typeface="Verdana" pitchFamily="34" charset="0"/>
            </a:endParaRPr>
          </a:p>
          <a:p>
            <a:pPr marL="228600" indent="-228600">
              <a:buFont typeface="+mj-lt"/>
              <a:buAutoNum type="arabicPeriod"/>
            </a:pPr>
            <a:r>
              <a:rPr lang="es-ES_tradnl" sz="1000" dirty="0">
                <a:solidFill>
                  <a:schemeClr val="tx1"/>
                </a:solidFill>
                <a:latin typeface="Verdana" pitchFamily="34" charset="0"/>
                <a:ea typeface="Verdana" pitchFamily="34" charset="0"/>
                <a:cs typeface="Verdana" pitchFamily="34" charset="0"/>
              </a:rPr>
              <a:t>Lograr el desarrollo y la integración de las regiones abandonadas y golpeadas por el </a:t>
            </a:r>
            <a:r>
              <a:rPr lang="es-ES_tradnl" sz="1000" dirty="0" smtClean="0">
                <a:solidFill>
                  <a:schemeClr val="tx1"/>
                </a:solidFill>
                <a:latin typeface="Verdana" pitchFamily="34" charset="0"/>
                <a:ea typeface="Verdana" pitchFamily="34" charset="0"/>
                <a:cs typeface="Verdana" pitchFamily="34" charset="0"/>
              </a:rPr>
              <a:t>conflicto.</a:t>
            </a:r>
            <a:endParaRPr lang="en-US" sz="1000" dirty="0">
              <a:solidFill>
                <a:schemeClr val="tx1"/>
              </a:solidFill>
              <a:latin typeface="Verdana" pitchFamily="34" charset="0"/>
              <a:ea typeface="Verdana" pitchFamily="34" charset="0"/>
              <a:cs typeface="Verdana" pitchFamily="34" charset="0"/>
            </a:endParaRPr>
          </a:p>
          <a:p>
            <a:pPr marL="228600" indent="-228600">
              <a:buFont typeface="+mj-lt"/>
              <a:buAutoNum type="arabicPeriod"/>
            </a:pPr>
            <a:r>
              <a:rPr lang="es-ES_tradnl" sz="1000" dirty="0">
                <a:solidFill>
                  <a:schemeClr val="tx1"/>
                </a:solidFill>
                <a:latin typeface="Verdana" pitchFamily="34" charset="0"/>
                <a:ea typeface="Verdana" pitchFamily="34" charset="0"/>
                <a:cs typeface="Verdana" pitchFamily="34" charset="0"/>
              </a:rPr>
              <a:t>El reconocimiento y la promoción de las organizaciones de las </a:t>
            </a:r>
            <a:r>
              <a:rPr lang="es-ES_tradnl" sz="1000" dirty="0" smtClean="0">
                <a:solidFill>
                  <a:schemeClr val="tx1"/>
                </a:solidFill>
                <a:latin typeface="Verdana" pitchFamily="34" charset="0"/>
                <a:ea typeface="Verdana" pitchFamily="34" charset="0"/>
                <a:cs typeface="Verdana" pitchFamily="34" charset="0"/>
              </a:rPr>
              <a:t>comunidades.</a:t>
            </a:r>
            <a:endParaRPr lang="en-US" sz="1000" dirty="0">
              <a:solidFill>
                <a:schemeClr val="tx1"/>
              </a:solidFill>
              <a:latin typeface="Verdana" pitchFamily="34" charset="0"/>
              <a:ea typeface="Verdana" pitchFamily="34" charset="0"/>
              <a:cs typeface="Verdana" pitchFamily="34" charset="0"/>
            </a:endParaRPr>
          </a:p>
          <a:p>
            <a:pPr algn="just"/>
            <a:endParaRPr lang="en-US" sz="1000" dirty="0">
              <a:solidFill>
                <a:schemeClr val="tx1"/>
              </a:solidFill>
              <a:latin typeface="Verdana" pitchFamily="34" charset="0"/>
              <a:ea typeface="Verdana" pitchFamily="34" charset="0"/>
              <a:cs typeface="Verdana" pitchFamily="34" charset="0"/>
            </a:endParaRPr>
          </a:p>
        </p:txBody>
      </p:sp>
      <p:sp>
        <p:nvSpPr>
          <p:cNvPr id="13" name="12 Rectángulo"/>
          <p:cNvSpPr/>
          <p:nvPr/>
        </p:nvSpPr>
        <p:spPr>
          <a:xfrm>
            <a:off x="12390654" y="-1117157"/>
            <a:ext cx="4948439" cy="167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Conexidad con el Acuerdo Final de </a:t>
            </a:r>
            <a:r>
              <a:rPr lang="es-ES_tradnl" sz="800" b="1" dirty="0" smtClean="0">
                <a:latin typeface="Verdana" pitchFamily="34" charset="0"/>
                <a:ea typeface="Verdana" pitchFamily="34" charset="0"/>
                <a:cs typeface="Verdana" pitchFamily="34" charset="0"/>
              </a:rPr>
              <a:t>Paz</a:t>
            </a:r>
          </a:p>
          <a:p>
            <a:pPr lvl="0"/>
            <a:endParaRPr lang="es-ES_tradnl" sz="800" b="1" dirty="0" smtClean="0">
              <a:latin typeface="Verdana" pitchFamily="34" charset="0"/>
              <a:ea typeface="Verdana" pitchFamily="34" charset="0"/>
              <a:cs typeface="Verdana" pitchFamily="34" charset="0"/>
            </a:endParaRPr>
          </a:p>
          <a:p>
            <a:pPr lvl="0"/>
            <a:r>
              <a:rPr lang="es-ES_tradnl" sz="800" dirty="0" smtClean="0">
                <a:latin typeface="Verdana" pitchFamily="34" charset="0"/>
                <a:ea typeface="Verdana" pitchFamily="34" charset="0"/>
                <a:cs typeface="Verdana" pitchFamily="34" charset="0"/>
              </a:rPr>
              <a:t>Las </a:t>
            </a:r>
            <a:r>
              <a:rPr lang="es-ES_tradnl" sz="800" dirty="0">
                <a:latin typeface="Verdana" pitchFamily="34" charset="0"/>
                <a:ea typeface="Verdana" pitchFamily="34" charset="0"/>
                <a:cs typeface="Verdana" pitchFamily="34" charset="0"/>
              </a:rPr>
              <a:t>disposiciones del decreto ley otorgan valor normativo al punto 1.2 del acuerdo </a:t>
            </a:r>
            <a:r>
              <a:rPr lang="es-ES_tradnl" sz="800" dirty="0" smtClean="0">
                <a:latin typeface="Verdana" pitchFamily="34" charset="0"/>
                <a:ea typeface="Verdana" pitchFamily="34" charset="0"/>
                <a:cs typeface="Verdana" pitchFamily="34" charset="0"/>
              </a:rPr>
              <a:t>final en:</a:t>
            </a:r>
          </a:p>
          <a:p>
            <a:pPr lvl="0"/>
            <a:endParaRPr lang="es-ES_tradnl" sz="800" dirty="0">
              <a:latin typeface="Verdana" pitchFamily="34" charset="0"/>
              <a:ea typeface="Verdana" pitchFamily="34" charset="0"/>
              <a:cs typeface="Verdana" pitchFamily="34" charset="0"/>
            </a:endParaRP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Crear </a:t>
            </a:r>
            <a:r>
              <a:rPr lang="es-ES_tradnl" sz="800" dirty="0">
                <a:latin typeface="Verdana" pitchFamily="34" charset="0"/>
                <a:ea typeface="Verdana" pitchFamily="34" charset="0"/>
                <a:cs typeface="Verdana" pitchFamily="34" charset="0"/>
              </a:rPr>
              <a:t>los </a:t>
            </a:r>
            <a:r>
              <a:rPr lang="es-ES_tradnl" sz="800" i="1" dirty="0">
                <a:latin typeface="Verdana" pitchFamily="34" charset="0"/>
                <a:ea typeface="Verdana" pitchFamily="34" charset="0"/>
                <a:cs typeface="Verdana" pitchFamily="34" charset="0"/>
              </a:rPr>
              <a:t>planes de desarrollo con enfoque </a:t>
            </a:r>
            <a:r>
              <a:rPr lang="es-ES_tradnl" sz="800" i="1" dirty="0" smtClean="0">
                <a:latin typeface="Verdana" pitchFamily="34" charset="0"/>
                <a:ea typeface="Verdana" pitchFamily="34" charset="0"/>
                <a:cs typeface="Verdana" pitchFamily="34" charset="0"/>
              </a:rPr>
              <a:t>territorial.</a:t>
            </a:r>
            <a:r>
              <a:rPr lang="es-ES_tradnl" sz="800" dirty="0" smtClean="0">
                <a:latin typeface="Verdana" pitchFamily="34" charset="0"/>
                <a:ea typeface="Verdana" pitchFamily="34" charset="0"/>
                <a:cs typeface="Verdana" pitchFamily="34" charset="0"/>
              </a:rPr>
              <a:t> </a:t>
            </a: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Definir </a:t>
            </a:r>
            <a:r>
              <a:rPr lang="es-ES_tradnl" sz="800" dirty="0">
                <a:latin typeface="Verdana" pitchFamily="34" charset="0"/>
                <a:ea typeface="Verdana" pitchFamily="34" charset="0"/>
                <a:cs typeface="Verdana" pitchFamily="34" charset="0"/>
              </a:rPr>
              <a:t>las zonas priorizadas con </a:t>
            </a:r>
            <a:r>
              <a:rPr lang="es-ES_tradnl" sz="800" dirty="0" smtClean="0">
                <a:latin typeface="Verdana" pitchFamily="34" charset="0"/>
                <a:ea typeface="Verdana" pitchFamily="34" charset="0"/>
                <a:cs typeface="Verdana" pitchFamily="34" charset="0"/>
              </a:rPr>
              <a:t>PDET. </a:t>
            </a:r>
          </a:p>
          <a:p>
            <a:pPr marL="171450" lvl="0" indent="-171450">
              <a:buFont typeface="Arial" pitchFamily="34" charset="0"/>
              <a:buChar char="•"/>
            </a:pPr>
            <a:r>
              <a:rPr lang="es-ES_tradnl" sz="800" dirty="0">
                <a:latin typeface="Verdana" pitchFamily="34" charset="0"/>
                <a:ea typeface="Verdana" pitchFamily="34" charset="0"/>
                <a:cs typeface="Verdana" pitchFamily="34" charset="0"/>
              </a:rPr>
              <a:t>E</a:t>
            </a:r>
            <a:r>
              <a:rPr lang="es-ES_tradnl" sz="800" dirty="0" smtClean="0">
                <a:latin typeface="Verdana" pitchFamily="34" charset="0"/>
                <a:ea typeface="Verdana" pitchFamily="34" charset="0"/>
                <a:cs typeface="Verdana" pitchFamily="34" charset="0"/>
              </a:rPr>
              <a:t>stablecer </a:t>
            </a:r>
            <a:r>
              <a:rPr lang="es-ES_tradnl" sz="800" dirty="0">
                <a:latin typeface="Verdana" pitchFamily="34" charset="0"/>
                <a:ea typeface="Verdana" pitchFamily="34" charset="0"/>
                <a:cs typeface="Verdana" pitchFamily="34" charset="0"/>
              </a:rPr>
              <a:t>los </a:t>
            </a:r>
            <a:r>
              <a:rPr lang="es-ES_tradnl" sz="800" i="1" dirty="0">
                <a:latin typeface="Verdana" pitchFamily="34" charset="0"/>
                <a:ea typeface="Verdana" pitchFamily="34" charset="0"/>
                <a:cs typeface="Verdana" pitchFamily="34" charset="0"/>
              </a:rPr>
              <a:t>planes de acción para la trasformación </a:t>
            </a:r>
            <a:r>
              <a:rPr lang="es-ES_tradnl" sz="800" i="1" dirty="0" smtClean="0">
                <a:latin typeface="Verdana" pitchFamily="34" charset="0"/>
                <a:ea typeface="Verdana" pitchFamily="34" charset="0"/>
                <a:cs typeface="Verdana" pitchFamily="34" charset="0"/>
              </a:rPr>
              <a:t>regional.</a:t>
            </a:r>
            <a:r>
              <a:rPr lang="es-ES_tradnl" sz="800" dirty="0" smtClean="0">
                <a:latin typeface="Verdana" pitchFamily="34" charset="0"/>
                <a:ea typeface="Verdana" pitchFamily="34" charset="0"/>
                <a:cs typeface="Verdana" pitchFamily="34" charset="0"/>
              </a:rPr>
              <a:t> </a:t>
            </a: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Reglamentar </a:t>
            </a:r>
            <a:r>
              <a:rPr lang="es-ES_tradnl" sz="800" dirty="0">
                <a:latin typeface="Verdana" pitchFamily="34" charset="0"/>
                <a:ea typeface="Verdana" pitchFamily="34" charset="0"/>
                <a:cs typeface="Verdana" pitchFamily="34" charset="0"/>
              </a:rPr>
              <a:t>la participación de la ciudadanía en la formulación de los mencionados planes y </a:t>
            </a:r>
            <a:r>
              <a:rPr lang="es-ES_tradnl" sz="800" dirty="0" smtClean="0">
                <a:latin typeface="Verdana" pitchFamily="34" charset="0"/>
                <a:ea typeface="Verdana" pitchFamily="34" charset="0"/>
                <a:cs typeface="Verdana" pitchFamily="34" charset="0"/>
              </a:rPr>
              <a:t>programas. </a:t>
            </a: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Atender </a:t>
            </a:r>
            <a:r>
              <a:rPr lang="es-ES_tradnl" sz="800" dirty="0">
                <a:latin typeface="Verdana" pitchFamily="34" charset="0"/>
                <a:ea typeface="Verdana" pitchFamily="34" charset="0"/>
                <a:cs typeface="Verdana" pitchFamily="34" charset="0"/>
              </a:rPr>
              <a:t>la vinculación de los </a:t>
            </a:r>
            <a:r>
              <a:rPr lang="es-ES_tradnl" sz="800" dirty="0" smtClean="0">
                <a:latin typeface="Verdana" pitchFamily="34" charset="0"/>
                <a:ea typeface="Verdana" pitchFamily="34" charset="0"/>
                <a:cs typeface="Verdana" pitchFamily="34" charset="0"/>
              </a:rPr>
              <a:t>PDET </a:t>
            </a:r>
            <a:r>
              <a:rPr lang="es-ES_tradnl" sz="800" dirty="0">
                <a:latin typeface="Verdana" pitchFamily="34" charset="0"/>
                <a:ea typeface="Verdana" pitchFamily="34" charset="0"/>
                <a:cs typeface="Verdana" pitchFamily="34" charset="0"/>
              </a:rPr>
              <a:t>con el </a:t>
            </a:r>
            <a:r>
              <a:rPr lang="es-ES_tradnl" sz="800" i="1" dirty="0">
                <a:latin typeface="Verdana" pitchFamily="34" charset="0"/>
                <a:ea typeface="Verdana" pitchFamily="34" charset="0"/>
                <a:cs typeface="Verdana" pitchFamily="34" charset="0"/>
              </a:rPr>
              <a:t>plan nacional de </a:t>
            </a:r>
            <a:r>
              <a:rPr lang="es-ES_tradnl" sz="800" i="1" dirty="0" smtClean="0">
                <a:latin typeface="Verdana" pitchFamily="34" charset="0"/>
                <a:ea typeface="Verdana" pitchFamily="34" charset="0"/>
                <a:cs typeface="Verdana" pitchFamily="34" charset="0"/>
              </a:rPr>
              <a:t>desarrollo.</a:t>
            </a:r>
            <a:r>
              <a:rPr lang="es-ES_tradnl" sz="800" dirty="0" smtClean="0">
                <a:latin typeface="Verdana" pitchFamily="34" charset="0"/>
                <a:ea typeface="Verdana" pitchFamily="34" charset="0"/>
                <a:cs typeface="Verdana" pitchFamily="34" charset="0"/>
              </a:rPr>
              <a:t> </a:t>
            </a: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Encargarle </a:t>
            </a:r>
            <a:r>
              <a:rPr lang="es-ES_tradnl" sz="800" dirty="0">
                <a:latin typeface="Verdana" pitchFamily="34" charset="0"/>
                <a:ea typeface="Verdana" pitchFamily="34" charset="0"/>
                <a:cs typeface="Verdana" pitchFamily="34" charset="0"/>
              </a:rPr>
              <a:t>al gobierno nacional la definición del esquema de seguimiento y </a:t>
            </a:r>
            <a:r>
              <a:rPr lang="es-ES_tradnl" sz="800" dirty="0" smtClean="0">
                <a:latin typeface="Verdana" pitchFamily="34" charset="0"/>
                <a:ea typeface="Verdana" pitchFamily="34" charset="0"/>
                <a:cs typeface="Verdana" pitchFamily="34" charset="0"/>
              </a:rPr>
              <a:t>evaluación.</a:t>
            </a:r>
          </a:p>
          <a:p>
            <a:pPr marL="171450" lvl="0" indent="-171450">
              <a:buFont typeface="Arial" pitchFamily="34" charset="0"/>
              <a:buChar char="•"/>
            </a:pPr>
            <a:r>
              <a:rPr lang="es-ES_tradnl" sz="800" dirty="0" smtClean="0">
                <a:latin typeface="Verdana" pitchFamily="34" charset="0"/>
                <a:ea typeface="Verdana" pitchFamily="34" charset="0"/>
                <a:cs typeface="Verdana" pitchFamily="34" charset="0"/>
              </a:rPr>
              <a:t>Garantizar </a:t>
            </a:r>
            <a:r>
              <a:rPr lang="es-ES_tradnl" sz="800" dirty="0">
                <a:latin typeface="Verdana" pitchFamily="34" charset="0"/>
                <a:ea typeface="Verdana" pitchFamily="34" charset="0"/>
                <a:cs typeface="Verdana" pitchFamily="34" charset="0"/>
              </a:rPr>
              <a:t>recursos para el diseño e implementación de los mencionados </a:t>
            </a:r>
            <a:r>
              <a:rPr lang="es-ES_tradnl" sz="800" dirty="0" smtClean="0">
                <a:latin typeface="Verdana" pitchFamily="34" charset="0"/>
                <a:ea typeface="Verdana" pitchFamily="34" charset="0"/>
                <a:cs typeface="Verdana" pitchFamily="34" charset="0"/>
              </a:rPr>
              <a:t>planes.</a:t>
            </a:r>
            <a:endParaRPr lang="en-US" sz="800" b="1" dirty="0">
              <a:latin typeface="Verdana" pitchFamily="34" charset="0"/>
              <a:ea typeface="Verdana" pitchFamily="34" charset="0"/>
              <a:cs typeface="Verdana" pitchFamily="34" charset="0"/>
            </a:endParaRPr>
          </a:p>
        </p:txBody>
      </p:sp>
      <p:sp>
        <p:nvSpPr>
          <p:cNvPr id="16" name="15 Rectángulo"/>
          <p:cNvSpPr/>
          <p:nvPr/>
        </p:nvSpPr>
        <p:spPr>
          <a:xfrm>
            <a:off x="12390654" y="4148231"/>
            <a:ext cx="4974225" cy="1079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Armonización y articulación de los PDET, PATR y los planes de desarrollo nacional y </a:t>
            </a:r>
            <a:r>
              <a:rPr lang="es-ES_tradnl" sz="800" b="1" dirty="0" smtClean="0">
                <a:latin typeface="Verdana" pitchFamily="34" charset="0"/>
                <a:ea typeface="Verdana" pitchFamily="34" charset="0"/>
                <a:cs typeface="Verdana" pitchFamily="34" charset="0"/>
              </a:rPr>
              <a:t>territoriales</a:t>
            </a:r>
          </a:p>
          <a:p>
            <a:pPr lvl="0"/>
            <a:endParaRPr lang="es-ES_tradnl" sz="800" b="1" dirty="0" smtClean="0">
              <a:latin typeface="Verdana" pitchFamily="34" charset="0"/>
              <a:ea typeface="Verdana" pitchFamily="34" charset="0"/>
              <a:cs typeface="Verdana" pitchFamily="34" charset="0"/>
            </a:endParaRPr>
          </a:p>
          <a:p>
            <a:pPr lvl="0"/>
            <a:r>
              <a:rPr lang="es-ES_tradnl" sz="800" dirty="0" smtClean="0">
                <a:latin typeface="Verdana" pitchFamily="34" charset="0"/>
                <a:ea typeface="Verdana" pitchFamily="34" charset="0"/>
                <a:cs typeface="Verdana" pitchFamily="34" charset="0"/>
              </a:rPr>
              <a:t>En </a:t>
            </a:r>
            <a:r>
              <a:rPr lang="es-ES_tradnl" sz="800" dirty="0">
                <a:latin typeface="Verdana" pitchFamily="34" charset="0"/>
                <a:ea typeface="Verdana" pitchFamily="34" charset="0"/>
                <a:cs typeface="Verdana" pitchFamily="34" charset="0"/>
              </a:rPr>
              <a:t>los casos en donde la realización del PDET esté proyectada para hacerse en las regiones establecidas por el decreto, que incluyan territorios y zonas con presencia de pueblos, comunidades y grupos étnicos, los PATR se armonizarán con los planes de vida, planes de salvaguarda, etnodesarrollo, planes de manejo ambiental y ordenamiento territorial, o sus equivalentes.</a:t>
            </a:r>
            <a:endParaRPr lang="en-US" sz="800" b="1" dirty="0">
              <a:latin typeface="Verdana" pitchFamily="34" charset="0"/>
              <a:ea typeface="Verdana" pitchFamily="34" charset="0"/>
              <a:cs typeface="Verdana" pitchFamily="34" charset="0"/>
            </a:endParaRPr>
          </a:p>
        </p:txBody>
      </p:sp>
      <p:sp>
        <p:nvSpPr>
          <p:cNvPr id="17" name="16 Rectángulo"/>
          <p:cNvSpPr/>
          <p:nvPr/>
        </p:nvSpPr>
        <p:spPr>
          <a:xfrm>
            <a:off x="12368206" y="642683"/>
            <a:ext cx="4974225" cy="128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Criterios y variables para las zonas </a:t>
            </a:r>
            <a:r>
              <a:rPr lang="es-ES_tradnl" sz="800" b="1" dirty="0" smtClean="0">
                <a:latin typeface="Verdana" pitchFamily="34" charset="0"/>
                <a:ea typeface="Verdana" pitchFamily="34" charset="0"/>
                <a:cs typeface="Verdana" pitchFamily="34" charset="0"/>
              </a:rPr>
              <a:t>priorizadas</a:t>
            </a:r>
          </a:p>
          <a:p>
            <a:endParaRPr lang="es-ES_tradnl" sz="800" dirty="0" smtClean="0">
              <a:latin typeface="Verdana" pitchFamily="34" charset="0"/>
              <a:ea typeface="Verdana" pitchFamily="34" charset="0"/>
              <a:cs typeface="Verdana" pitchFamily="34" charset="0"/>
            </a:endParaRPr>
          </a:p>
          <a:p>
            <a:r>
              <a:rPr lang="es-ES_tradnl" sz="800" dirty="0" smtClean="0">
                <a:latin typeface="Verdana" pitchFamily="34" charset="0"/>
                <a:ea typeface="Verdana" pitchFamily="34" charset="0"/>
                <a:cs typeface="Verdana" pitchFamily="34" charset="0"/>
              </a:rPr>
              <a:t>Los </a:t>
            </a:r>
            <a:r>
              <a:rPr lang="es-ES_tradnl" sz="800" dirty="0">
                <a:latin typeface="Verdana" pitchFamily="34" charset="0"/>
                <a:ea typeface="Verdana" pitchFamily="34" charset="0"/>
                <a:cs typeface="Verdana" pitchFamily="34" charset="0"/>
              </a:rPr>
              <a:t>criterios de priorización de las áreas geográficas donde se implementarán los </a:t>
            </a:r>
            <a:r>
              <a:rPr lang="es-ES_tradnl" sz="800" dirty="0" smtClean="0">
                <a:latin typeface="Verdana" pitchFamily="34" charset="0"/>
                <a:ea typeface="Verdana" pitchFamily="34" charset="0"/>
                <a:cs typeface="Verdana" pitchFamily="34" charset="0"/>
              </a:rPr>
              <a:t>PDET, Incluyen </a:t>
            </a:r>
            <a:r>
              <a:rPr lang="es-ES_tradnl" sz="800" dirty="0">
                <a:latin typeface="Verdana" pitchFamily="34" charset="0"/>
                <a:ea typeface="Verdana" pitchFamily="34" charset="0"/>
                <a:cs typeface="Verdana" pitchFamily="34" charset="0"/>
              </a:rPr>
              <a:t>cerca de </a:t>
            </a:r>
            <a:r>
              <a:rPr lang="es-ES_tradnl" sz="800" dirty="0" smtClean="0">
                <a:latin typeface="Verdana" pitchFamily="34" charset="0"/>
                <a:ea typeface="Verdana" pitchFamily="34" charset="0"/>
                <a:cs typeface="Verdana" pitchFamily="34" charset="0"/>
              </a:rPr>
              <a:t>170 </a:t>
            </a:r>
            <a:r>
              <a:rPr lang="es-ES_tradnl" sz="800" dirty="0" smtClean="0">
                <a:latin typeface="Verdana" pitchFamily="34" charset="0"/>
                <a:ea typeface="Verdana" pitchFamily="34" charset="0"/>
                <a:cs typeface="Verdana" pitchFamily="34" charset="0"/>
              </a:rPr>
              <a:t>municipios. Se </a:t>
            </a:r>
            <a:r>
              <a:rPr lang="es-ES_tradnl" sz="800" dirty="0" smtClean="0">
                <a:latin typeface="Verdana" pitchFamily="34" charset="0"/>
                <a:ea typeface="Verdana" pitchFamily="34" charset="0"/>
                <a:cs typeface="Verdana" pitchFamily="34" charset="0"/>
              </a:rPr>
              <a:t>toman las siguientes variables:</a:t>
            </a:r>
          </a:p>
          <a:p>
            <a:r>
              <a:rPr lang="es-ES_tradnl" sz="800" dirty="0" smtClean="0">
                <a:latin typeface="Verdana" pitchFamily="34" charset="0"/>
                <a:ea typeface="Verdana" pitchFamily="34" charset="0"/>
                <a:cs typeface="Verdana" pitchFamily="34" charset="0"/>
              </a:rPr>
              <a:t> </a:t>
            </a:r>
            <a:endParaRPr lang="en-US" sz="800" dirty="0" smtClean="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smtClean="0">
                <a:latin typeface="Verdana" pitchFamily="34" charset="0"/>
                <a:ea typeface="Verdana" pitchFamily="34" charset="0"/>
                <a:cs typeface="Verdana" pitchFamily="34" charset="0"/>
              </a:rPr>
              <a:t>Afectación </a:t>
            </a:r>
            <a:r>
              <a:rPr lang="es-ES_tradnl" sz="800" dirty="0">
                <a:latin typeface="Verdana" pitchFamily="34" charset="0"/>
                <a:ea typeface="Verdana" pitchFamily="34" charset="0"/>
                <a:cs typeface="Verdana" pitchFamily="34" charset="0"/>
              </a:rPr>
              <a:t>derivado del </a:t>
            </a:r>
            <a:r>
              <a:rPr lang="es-ES_tradnl" sz="800" dirty="0" smtClean="0">
                <a:latin typeface="Verdana" pitchFamily="34" charset="0"/>
                <a:ea typeface="Verdana" pitchFamily="34" charset="0"/>
                <a:cs typeface="Verdana" pitchFamily="34" charset="0"/>
              </a:rPr>
              <a:t>conflicto. </a:t>
            </a:r>
            <a:endParaRPr lang="en-US" sz="800" dirty="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smtClean="0">
                <a:latin typeface="Verdana" pitchFamily="34" charset="0"/>
                <a:ea typeface="Verdana" pitchFamily="34" charset="0"/>
                <a:cs typeface="Verdana" pitchFamily="34" charset="0"/>
              </a:rPr>
              <a:t>Cultivos </a:t>
            </a:r>
            <a:r>
              <a:rPr lang="es-ES_tradnl" sz="800" dirty="0">
                <a:latin typeface="Verdana" pitchFamily="34" charset="0"/>
                <a:ea typeface="Verdana" pitchFamily="34" charset="0"/>
                <a:cs typeface="Verdana" pitchFamily="34" charset="0"/>
              </a:rPr>
              <a:t>de uso ilícito y otras economías </a:t>
            </a:r>
            <a:r>
              <a:rPr lang="es-ES_tradnl" sz="800" dirty="0" smtClean="0">
                <a:latin typeface="Verdana" pitchFamily="34" charset="0"/>
                <a:ea typeface="Verdana" pitchFamily="34" charset="0"/>
                <a:cs typeface="Verdana" pitchFamily="34" charset="0"/>
              </a:rPr>
              <a:t>ilegítimas. </a:t>
            </a:r>
            <a:endParaRPr lang="en-US" sz="800" dirty="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smtClean="0">
                <a:latin typeface="Verdana" pitchFamily="34" charset="0"/>
                <a:ea typeface="Verdana" pitchFamily="34" charset="0"/>
                <a:cs typeface="Verdana" pitchFamily="34" charset="0"/>
              </a:rPr>
              <a:t>Niveles </a:t>
            </a:r>
            <a:r>
              <a:rPr lang="es-ES_tradnl" sz="800" dirty="0">
                <a:latin typeface="Verdana" pitchFamily="34" charset="0"/>
                <a:ea typeface="Verdana" pitchFamily="34" charset="0"/>
                <a:cs typeface="Verdana" pitchFamily="34" charset="0"/>
              </a:rPr>
              <a:t>de </a:t>
            </a:r>
            <a:r>
              <a:rPr lang="es-ES_tradnl" sz="800" dirty="0" smtClean="0">
                <a:latin typeface="Verdana" pitchFamily="34" charset="0"/>
                <a:ea typeface="Verdana" pitchFamily="34" charset="0"/>
                <a:cs typeface="Verdana" pitchFamily="34" charset="0"/>
              </a:rPr>
              <a:t>pobreza. </a:t>
            </a:r>
            <a:endParaRPr lang="en-US" sz="800" dirty="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smtClean="0">
                <a:latin typeface="Verdana" pitchFamily="34" charset="0"/>
                <a:ea typeface="Verdana" pitchFamily="34" charset="0"/>
                <a:cs typeface="Verdana" pitchFamily="34" charset="0"/>
              </a:rPr>
              <a:t>Debilidad </a:t>
            </a:r>
            <a:r>
              <a:rPr lang="es-ES_tradnl" sz="800" dirty="0">
                <a:latin typeface="Verdana" pitchFamily="34" charset="0"/>
                <a:ea typeface="Verdana" pitchFamily="34" charset="0"/>
                <a:cs typeface="Verdana" pitchFamily="34" charset="0"/>
              </a:rPr>
              <a:t>de la institucionalidad administrativa y de la capacidad de </a:t>
            </a:r>
            <a:r>
              <a:rPr lang="es-ES_tradnl" sz="800" dirty="0" smtClean="0">
                <a:latin typeface="Verdana" pitchFamily="34" charset="0"/>
                <a:ea typeface="Verdana" pitchFamily="34" charset="0"/>
                <a:cs typeface="Verdana" pitchFamily="34" charset="0"/>
              </a:rPr>
              <a:t>gestión. </a:t>
            </a:r>
            <a:endParaRPr lang="en-US" sz="800" dirty="0">
              <a:latin typeface="Verdana" pitchFamily="34" charset="0"/>
              <a:ea typeface="Verdana" pitchFamily="34" charset="0"/>
              <a:cs typeface="Verdana" pitchFamily="34" charset="0"/>
            </a:endParaRPr>
          </a:p>
        </p:txBody>
      </p:sp>
      <p:sp>
        <p:nvSpPr>
          <p:cNvPr id="19" name="18 Rectángulo"/>
          <p:cNvSpPr/>
          <p:nvPr/>
        </p:nvSpPr>
        <p:spPr>
          <a:xfrm>
            <a:off x="12381169" y="5302683"/>
            <a:ext cx="4957923" cy="100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Coordinación de los PDET: Agencia de Renovación del Territorio (ART</a:t>
            </a:r>
            <a:r>
              <a:rPr lang="es-ES_tradnl" sz="800" b="1" dirty="0" smtClean="0">
                <a:latin typeface="Verdana" pitchFamily="34" charset="0"/>
                <a:ea typeface="Verdana" pitchFamily="34" charset="0"/>
                <a:cs typeface="Verdana" pitchFamily="34" charset="0"/>
              </a:rPr>
              <a:t>)</a:t>
            </a:r>
          </a:p>
          <a:p>
            <a:pPr lvl="0"/>
            <a:endParaRPr lang="es-ES_tradnl" sz="800" b="1" dirty="0" smtClean="0">
              <a:latin typeface="Verdana" pitchFamily="34" charset="0"/>
              <a:ea typeface="Verdana" pitchFamily="34" charset="0"/>
              <a:cs typeface="Verdana" pitchFamily="34" charset="0"/>
            </a:endParaRPr>
          </a:p>
          <a:p>
            <a:r>
              <a:rPr lang="es-ES_tradnl" sz="800" dirty="0">
                <a:latin typeface="Verdana" pitchFamily="34" charset="0"/>
                <a:ea typeface="Verdana" pitchFamily="34" charset="0"/>
                <a:cs typeface="Verdana" pitchFamily="34" charset="0"/>
              </a:rPr>
              <a:t>L</a:t>
            </a:r>
            <a:r>
              <a:rPr lang="es-ES_tradnl" sz="800" dirty="0" smtClean="0">
                <a:latin typeface="Verdana" pitchFamily="34" charset="0"/>
                <a:ea typeface="Verdana" pitchFamily="34" charset="0"/>
                <a:cs typeface="Verdana" pitchFamily="34" charset="0"/>
              </a:rPr>
              <a:t>a </a:t>
            </a:r>
            <a:r>
              <a:rPr lang="es-ES_tradnl" sz="800" i="1" dirty="0">
                <a:latin typeface="Verdana" pitchFamily="34" charset="0"/>
                <a:ea typeface="Verdana" pitchFamily="34" charset="0"/>
                <a:cs typeface="Verdana" pitchFamily="34" charset="0"/>
              </a:rPr>
              <a:t>agencia de renovación del territorio</a:t>
            </a:r>
            <a:r>
              <a:rPr lang="es-ES_tradnl" sz="800" dirty="0">
                <a:latin typeface="Verdana" pitchFamily="34" charset="0"/>
                <a:ea typeface="Verdana" pitchFamily="34" charset="0"/>
                <a:cs typeface="Verdana" pitchFamily="34" charset="0"/>
              </a:rPr>
              <a:t> (ART) </a:t>
            </a:r>
            <a:r>
              <a:rPr lang="es-ES_tradnl" sz="800" dirty="0" smtClean="0">
                <a:latin typeface="Verdana" pitchFamily="34" charset="0"/>
                <a:ea typeface="Verdana" pitchFamily="34" charset="0"/>
                <a:cs typeface="Verdana" pitchFamily="34" charset="0"/>
              </a:rPr>
              <a:t>es la </a:t>
            </a:r>
            <a:r>
              <a:rPr lang="es-ES_tradnl" sz="800" dirty="0">
                <a:latin typeface="Verdana" pitchFamily="34" charset="0"/>
                <a:ea typeface="Verdana" pitchFamily="34" charset="0"/>
                <a:cs typeface="Verdana" pitchFamily="34" charset="0"/>
              </a:rPr>
              <a:t>que dirigirá la construcción participativa y la respectiva revisión y seguimiento de los PATR de los PDET, y coordinará la estructuración y ejecución de los </a:t>
            </a:r>
            <a:r>
              <a:rPr lang="es-ES_tradnl" sz="800" dirty="0" smtClean="0">
                <a:latin typeface="Verdana" pitchFamily="34" charset="0"/>
                <a:ea typeface="Verdana" pitchFamily="34" charset="0"/>
                <a:cs typeface="Verdana" pitchFamily="34" charset="0"/>
              </a:rPr>
              <a:t>proyectos. Esta </a:t>
            </a:r>
            <a:r>
              <a:rPr lang="es-ES_tradnl" sz="800" dirty="0">
                <a:latin typeface="Verdana" pitchFamily="34" charset="0"/>
                <a:ea typeface="Verdana" pitchFamily="34" charset="0"/>
                <a:cs typeface="Verdana" pitchFamily="34" charset="0"/>
              </a:rPr>
              <a:t>coordinación de los PDET y la implementación de los PATR respetarán la autonomía de las entidades territoriales y tendrán en cuenta los principios de coordinación y </a:t>
            </a:r>
            <a:r>
              <a:rPr lang="es-ES_tradnl" sz="800" dirty="0" smtClean="0">
                <a:latin typeface="Verdana" pitchFamily="34" charset="0"/>
                <a:ea typeface="Verdana" pitchFamily="34" charset="0"/>
                <a:cs typeface="Verdana" pitchFamily="34" charset="0"/>
              </a:rPr>
              <a:t>colaboración</a:t>
            </a:r>
            <a:r>
              <a:rPr lang="es-ES_tradnl" sz="800" dirty="0" smtClean="0">
                <a:latin typeface="Verdana" pitchFamily="34" charset="0"/>
                <a:ea typeface="Verdana" pitchFamily="34" charset="0"/>
                <a:cs typeface="Verdana" pitchFamily="34" charset="0"/>
              </a:rPr>
              <a:t>.</a:t>
            </a:r>
            <a:endParaRPr lang="en-US" sz="800" b="1" dirty="0">
              <a:latin typeface="Verdana" pitchFamily="34" charset="0"/>
              <a:ea typeface="Verdana" pitchFamily="34" charset="0"/>
              <a:cs typeface="Verdana" pitchFamily="34" charset="0"/>
            </a:endParaRPr>
          </a:p>
        </p:txBody>
      </p:sp>
      <p:sp>
        <p:nvSpPr>
          <p:cNvPr id="20" name="19 Rectángulo"/>
          <p:cNvSpPr/>
          <p:nvPr/>
        </p:nvSpPr>
        <p:spPr>
          <a:xfrm>
            <a:off x="12381170" y="6373743"/>
            <a:ext cx="4957922" cy="82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Seguimiento y evaluación de los </a:t>
            </a:r>
            <a:r>
              <a:rPr lang="es-ES_tradnl" sz="800" b="1" dirty="0" smtClean="0">
                <a:latin typeface="Verdana" pitchFamily="34" charset="0"/>
                <a:ea typeface="Verdana" pitchFamily="34" charset="0"/>
                <a:cs typeface="Verdana" pitchFamily="34" charset="0"/>
              </a:rPr>
              <a:t>PDET</a:t>
            </a:r>
          </a:p>
          <a:p>
            <a:pPr lvl="0"/>
            <a:endParaRPr lang="es-ES_tradnl" sz="800" b="1" dirty="0" smtClean="0">
              <a:latin typeface="Verdana" pitchFamily="34" charset="0"/>
              <a:ea typeface="Verdana" pitchFamily="34" charset="0"/>
              <a:cs typeface="Verdana" pitchFamily="34" charset="0"/>
            </a:endParaRPr>
          </a:p>
          <a:p>
            <a:pPr lvl="0"/>
            <a:r>
              <a:rPr lang="es-ES_tradnl" sz="800" dirty="0" smtClean="0">
                <a:latin typeface="Verdana" pitchFamily="34" charset="0"/>
                <a:ea typeface="Verdana" pitchFamily="34" charset="0"/>
                <a:cs typeface="Verdana" pitchFamily="34" charset="0"/>
              </a:rPr>
              <a:t>El </a:t>
            </a:r>
            <a:r>
              <a:rPr lang="es-ES_tradnl" sz="800" dirty="0">
                <a:latin typeface="Verdana" pitchFamily="34" charset="0"/>
                <a:ea typeface="Verdana" pitchFamily="34" charset="0"/>
                <a:cs typeface="Verdana" pitchFamily="34" charset="0"/>
              </a:rPr>
              <a:t>gobierno nacional definirá el esquema general de seguimiento y evaluación de la ejecución de los PDET, de acuerdo con las disposiciones vigentes en la materia y lo establecido en el acuerdo final. Dicho esquema tendrá en cuenta las particularidades de los territorios. </a:t>
            </a:r>
            <a:endParaRPr lang="en-US" sz="800" b="1" dirty="0">
              <a:latin typeface="Verdana" pitchFamily="34" charset="0"/>
              <a:ea typeface="Verdana" pitchFamily="34" charset="0"/>
              <a:cs typeface="Verdana" pitchFamily="34" charset="0"/>
            </a:endParaRPr>
          </a:p>
        </p:txBody>
      </p:sp>
      <p:sp>
        <p:nvSpPr>
          <p:cNvPr id="21" name="20 Rectángulo"/>
          <p:cNvSpPr/>
          <p:nvPr/>
        </p:nvSpPr>
        <p:spPr>
          <a:xfrm>
            <a:off x="12368205" y="7265938"/>
            <a:ext cx="4987189" cy="96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Financiación de los PDET y de los </a:t>
            </a:r>
            <a:r>
              <a:rPr lang="es-ES_tradnl" sz="800" b="1" dirty="0" smtClean="0">
                <a:latin typeface="Verdana" pitchFamily="34" charset="0"/>
                <a:ea typeface="Verdana" pitchFamily="34" charset="0"/>
                <a:cs typeface="Verdana" pitchFamily="34" charset="0"/>
              </a:rPr>
              <a:t>PATR</a:t>
            </a: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para la financiación de los PDET y los PATR el gobierno nacional y las entidades territoriales contarán con los recursos del </a:t>
            </a:r>
            <a:r>
              <a:rPr lang="es-ES_tradnl" sz="800" i="1" dirty="0">
                <a:latin typeface="Verdana" pitchFamily="34" charset="0"/>
                <a:ea typeface="Verdana" pitchFamily="34" charset="0"/>
                <a:cs typeface="Verdana" pitchFamily="34" charset="0"/>
              </a:rPr>
              <a:t>presupuesto general de la nación</a:t>
            </a:r>
            <a:r>
              <a:rPr lang="es-ES_tradnl" sz="800" dirty="0">
                <a:latin typeface="Verdana" pitchFamily="34" charset="0"/>
                <a:ea typeface="Verdana" pitchFamily="34" charset="0"/>
                <a:cs typeface="Verdana" pitchFamily="34" charset="0"/>
              </a:rPr>
              <a:t>, del </a:t>
            </a:r>
            <a:r>
              <a:rPr lang="es-ES_tradnl" sz="800" i="1" dirty="0">
                <a:latin typeface="Verdana" pitchFamily="34" charset="0"/>
                <a:ea typeface="Verdana" pitchFamily="34" charset="0"/>
                <a:cs typeface="Verdana" pitchFamily="34" charset="0"/>
              </a:rPr>
              <a:t>sistema general de participaciones</a:t>
            </a:r>
            <a:r>
              <a:rPr lang="es-ES_tradnl" sz="800" dirty="0">
                <a:latin typeface="Verdana" pitchFamily="34" charset="0"/>
                <a:ea typeface="Verdana" pitchFamily="34" charset="0"/>
                <a:cs typeface="Verdana" pitchFamily="34" charset="0"/>
              </a:rPr>
              <a:t>, del </a:t>
            </a:r>
            <a:r>
              <a:rPr lang="es-ES_tradnl" sz="800" i="1" dirty="0">
                <a:latin typeface="Verdana" pitchFamily="34" charset="0"/>
                <a:ea typeface="Verdana" pitchFamily="34" charset="0"/>
                <a:cs typeface="Verdana" pitchFamily="34" charset="0"/>
              </a:rPr>
              <a:t>sistema general de regalías</a:t>
            </a:r>
            <a:r>
              <a:rPr lang="es-ES_tradnl" sz="800" dirty="0">
                <a:latin typeface="Verdana" pitchFamily="34" charset="0"/>
                <a:ea typeface="Verdana" pitchFamily="34" charset="0"/>
                <a:cs typeface="Verdana" pitchFamily="34" charset="0"/>
              </a:rPr>
              <a:t> y las diferentes fuentes de financiación públicas o privadas, conforme a sus respectivos regímenes legales, así como recursos de la cooperación internacional. </a:t>
            </a:r>
            <a:endParaRPr lang="en-US" sz="800" b="1" dirty="0">
              <a:latin typeface="Verdana" pitchFamily="34" charset="0"/>
              <a:ea typeface="Verdana" pitchFamily="34" charset="0"/>
              <a:cs typeface="Verdana" pitchFamily="34" charset="0"/>
            </a:endParaRPr>
          </a:p>
        </p:txBody>
      </p:sp>
      <p:sp>
        <p:nvSpPr>
          <p:cNvPr id="22" name="21 Rectángulo"/>
          <p:cNvSpPr/>
          <p:nvPr/>
        </p:nvSpPr>
        <p:spPr>
          <a:xfrm>
            <a:off x="12368205" y="8295067"/>
            <a:ext cx="4974226"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Banco de proyectos para los </a:t>
            </a:r>
            <a:r>
              <a:rPr lang="es-ES_tradnl" sz="800" b="1" dirty="0" smtClean="0">
                <a:latin typeface="Verdana" pitchFamily="34" charset="0"/>
                <a:ea typeface="Verdana" pitchFamily="34" charset="0"/>
                <a:cs typeface="Verdana" pitchFamily="34" charset="0"/>
              </a:rPr>
              <a:t>PDET</a:t>
            </a: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L</a:t>
            </a:r>
            <a:r>
              <a:rPr lang="es-ES_tradnl" sz="800" dirty="0" smtClean="0">
                <a:latin typeface="Verdana" pitchFamily="34" charset="0"/>
                <a:ea typeface="Verdana" pitchFamily="34" charset="0"/>
                <a:cs typeface="Verdana" pitchFamily="34" charset="0"/>
              </a:rPr>
              <a:t>a </a:t>
            </a:r>
            <a:r>
              <a:rPr lang="es-ES_tradnl" sz="800" i="1" dirty="0">
                <a:latin typeface="Verdana" pitchFamily="34" charset="0"/>
                <a:ea typeface="Verdana" pitchFamily="34" charset="0"/>
                <a:cs typeface="Verdana" pitchFamily="34" charset="0"/>
              </a:rPr>
              <a:t>agencia de renovación del territorio</a:t>
            </a:r>
            <a:r>
              <a:rPr lang="es-ES_tradnl" sz="800" dirty="0">
                <a:latin typeface="Verdana" pitchFamily="34" charset="0"/>
                <a:ea typeface="Verdana" pitchFamily="34" charset="0"/>
                <a:cs typeface="Verdana" pitchFamily="34" charset="0"/>
              </a:rPr>
              <a:t> (ART) creará un banco de proyectos en el cual se inscribirán los proyectos contenidos en los PATR. Para soportar este banco se utilizará el </a:t>
            </a:r>
            <a:r>
              <a:rPr lang="es-ES_tradnl" sz="800" i="1" dirty="0">
                <a:latin typeface="Verdana" pitchFamily="34" charset="0"/>
                <a:ea typeface="Verdana" pitchFamily="34" charset="0"/>
                <a:cs typeface="Verdana" pitchFamily="34" charset="0"/>
              </a:rPr>
              <a:t>sistema unificado de inversiones y finanzas públicas del departamento nacional de planeación</a:t>
            </a:r>
            <a:r>
              <a:rPr lang="es-ES_tradnl" sz="800" dirty="0">
                <a:latin typeface="Verdana" pitchFamily="34" charset="0"/>
                <a:ea typeface="Verdana" pitchFamily="34" charset="0"/>
                <a:cs typeface="Verdana" pitchFamily="34" charset="0"/>
              </a:rPr>
              <a:t>. </a:t>
            </a:r>
            <a:endParaRPr lang="en-US" sz="800" b="1" dirty="0">
              <a:latin typeface="Verdana" pitchFamily="34" charset="0"/>
              <a:ea typeface="Verdana" pitchFamily="34" charset="0"/>
              <a:cs typeface="Verdana" pitchFamily="34" charset="0"/>
            </a:endParaRPr>
          </a:p>
        </p:txBody>
      </p:sp>
      <p:sp>
        <p:nvSpPr>
          <p:cNvPr id="23" name="22 Rectángulo"/>
          <p:cNvSpPr/>
          <p:nvPr/>
        </p:nvSpPr>
        <p:spPr>
          <a:xfrm>
            <a:off x="7111464" y="6975890"/>
            <a:ext cx="5065197" cy="853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Fortalecimiento de capacidades de gobernanza, gestión y </a:t>
            </a:r>
            <a:r>
              <a:rPr lang="es-ES_tradnl" sz="800" b="1" dirty="0" smtClean="0">
                <a:latin typeface="Verdana" pitchFamily="34" charset="0"/>
                <a:ea typeface="Verdana" pitchFamily="34" charset="0"/>
                <a:cs typeface="Verdana" pitchFamily="34" charset="0"/>
              </a:rPr>
              <a:t>planeación</a:t>
            </a:r>
          </a:p>
          <a:p>
            <a:pPr lvl="0"/>
            <a:endParaRPr lang="es-ES_tradnl" sz="800" dirty="0" smtClean="0">
              <a:latin typeface="Verdana" pitchFamily="34" charset="0"/>
              <a:ea typeface="Verdana" pitchFamily="34" charset="0"/>
              <a:cs typeface="Verdana" pitchFamily="34" charset="0"/>
            </a:endParaRPr>
          </a:p>
          <a:p>
            <a:pPr lvl="0"/>
            <a:r>
              <a:rPr lang="es-ES_tradnl" sz="800" dirty="0" smtClean="0">
                <a:latin typeface="Verdana" pitchFamily="34" charset="0"/>
                <a:ea typeface="Verdana" pitchFamily="34" charset="0"/>
                <a:cs typeface="Verdana" pitchFamily="34" charset="0"/>
              </a:rPr>
              <a:t>Para </a:t>
            </a:r>
            <a:r>
              <a:rPr lang="es-ES_tradnl" sz="800" dirty="0">
                <a:latin typeface="Verdana" pitchFamily="34" charset="0"/>
                <a:ea typeface="Verdana" pitchFamily="34" charset="0"/>
                <a:cs typeface="Verdana" pitchFamily="34" charset="0"/>
              </a:rPr>
              <a:t>garantizar la adecuada participación de los actores del territorio en los PDET, el gobierno, por medio de las entidades competentes, pondrá en marcha medidas para fortalecer las capacidades de gobernanza, gestión y planeación, así como de seguimiento, veeduría y control social, respetando la diversidad étnica y cultural, e incorporando el enfoque de género.</a:t>
            </a:r>
            <a:endParaRPr lang="en-US" sz="800" b="1" dirty="0">
              <a:latin typeface="Verdana" pitchFamily="34" charset="0"/>
              <a:ea typeface="Verdana" pitchFamily="34" charset="0"/>
              <a:cs typeface="Verdana" pitchFamily="34" charset="0"/>
            </a:endParaRPr>
          </a:p>
        </p:txBody>
      </p:sp>
      <p:sp>
        <p:nvSpPr>
          <p:cNvPr id="24" name="23 Rectángulo"/>
          <p:cNvSpPr/>
          <p:nvPr/>
        </p:nvSpPr>
        <p:spPr>
          <a:xfrm>
            <a:off x="12368206" y="2011675"/>
            <a:ext cx="4974225" cy="597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Definición de los PDET y </a:t>
            </a:r>
            <a:r>
              <a:rPr lang="es-ES_tradnl" sz="800" b="1" dirty="0" smtClean="0">
                <a:latin typeface="Verdana" pitchFamily="34" charset="0"/>
                <a:ea typeface="Verdana" pitchFamily="34" charset="0"/>
                <a:cs typeface="Verdana" pitchFamily="34" charset="0"/>
              </a:rPr>
              <a:t>objeto</a:t>
            </a:r>
          </a:p>
          <a:p>
            <a:pPr lvl="0"/>
            <a:endParaRPr lang="es-ES_tradnl" sz="800" b="1" dirty="0" smtClean="0">
              <a:latin typeface="Verdana" pitchFamily="34" charset="0"/>
              <a:ea typeface="Verdana" pitchFamily="34" charset="0"/>
              <a:cs typeface="Verdana" pitchFamily="34" charset="0"/>
            </a:endParaRPr>
          </a:p>
          <a:p>
            <a:r>
              <a:rPr lang="es-ES_tradnl" sz="800" dirty="0">
                <a:latin typeface="Verdana" pitchFamily="34" charset="0"/>
                <a:ea typeface="Verdana" pitchFamily="34" charset="0"/>
                <a:cs typeface="Verdana" pitchFamily="34" charset="0"/>
              </a:rPr>
              <a:t>Los PDET </a:t>
            </a:r>
            <a:r>
              <a:rPr lang="es-ES_tradnl" sz="800" dirty="0" smtClean="0">
                <a:latin typeface="Verdana" pitchFamily="34" charset="0"/>
                <a:ea typeface="Verdana" pitchFamily="34" charset="0"/>
                <a:cs typeface="Verdana" pitchFamily="34" charset="0"/>
              </a:rPr>
              <a:t>son un </a:t>
            </a:r>
            <a:r>
              <a:rPr lang="es-ES_tradnl" sz="800" dirty="0">
                <a:latin typeface="Verdana" pitchFamily="34" charset="0"/>
                <a:ea typeface="Verdana" pitchFamily="34" charset="0"/>
                <a:cs typeface="Verdana" pitchFamily="34" charset="0"/>
              </a:rPr>
              <a:t>instrumento de planificación y gestión para implementar de manera prioritaria los planes sectoriales y programas, en el marco de la </a:t>
            </a:r>
            <a:r>
              <a:rPr lang="es-ES_tradnl" sz="800" i="1" dirty="0">
                <a:latin typeface="Verdana" pitchFamily="34" charset="0"/>
                <a:ea typeface="Verdana" pitchFamily="34" charset="0"/>
                <a:cs typeface="Verdana" pitchFamily="34" charset="0"/>
              </a:rPr>
              <a:t>reforma rural integral</a:t>
            </a:r>
            <a:r>
              <a:rPr lang="es-ES_tradnl" sz="800" dirty="0">
                <a:latin typeface="Verdana" pitchFamily="34" charset="0"/>
                <a:ea typeface="Verdana" pitchFamily="34" charset="0"/>
                <a:cs typeface="Verdana" pitchFamily="34" charset="0"/>
              </a:rPr>
              <a:t> (RRI</a:t>
            </a:r>
            <a:r>
              <a:rPr lang="es-ES_tradnl" sz="800" dirty="0" smtClean="0">
                <a:latin typeface="Verdana" pitchFamily="34" charset="0"/>
                <a:ea typeface="Verdana" pitchFamily="34" charset="0"/>
                <a:cs typeface="Verdana" pitchFamily="34" charset="0"/>
              </a:rPr>
              <a:t>).</a:t>
            </a:r>
            <a:endParaRPr lang="en-US" sz="800" dirty="0">
              <a:latin typeface="Verdana" pitchFamily="34" charset="0"/>
              <a:ea typeface="Verdana" pitchFamily="34" charset="0"/>
              <a:cs typeface="Verdana" pitchFamily="34" charset="0"/>
            </a:endParaRPr>
          </a:p>
        </p:txBody>
      </p:sp>
      <p:sp>
        <p:nvSpPr>
          <p:cNvPr id="26" name="25 Rectángulo"/>
          <p:cNvSpPr/>
          <p:nvPr/>
        </p:nvSpPr>
        <p:spPr>
          <a:xfrm>
            <a:off x="12390654" y="2681305"/>
            <a:ext cx="4974225" cy="62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Plan de Acción para la Trasformación </a:t>
            </a:r>
            <a:r>
              <a:rPr lang="es-ES_tradnl" sz="800" b="1" dirty="0" smtClean="0">
                <a:latin typeface="Verdana" pitchFamily="34" charset="0"/>
                <a:ea typeface="Verdana" pitchFamily="34" charset="0"/>
                <a:cs typeface="Verdana" pitchFamily="34" charset="0"/>
              </a:rPr>
              <a:t>Regional (PART)</a:t>
            </a:r>
            <a:endParaRPr lang="es-ES_tradnl" sz="800" b="1" dirty="0" smtClean="0">
              <a:latin typeface="Verdana" pitchFamily="34" charset="0"/>
              <a:ea typeface="Verdana" pitchFamily="34" charset="0"/>
              <a:cs typeface="Verdana" pitchFamily="34" charset="0"/>
            </a:endParaRP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C</a:t>
            </a:r>
            <a:r>
              <a:rPr lang="es-ES_tradnl" sz="800" dirty="0" smtClean="0">
                <a:latin typeface="Verdana" pitchFamily="34" charset="0"/>
                <a:ea typeface="Verdana" pitchFamily="34" charset="0"/>
                <a:cs typeface="Verdana" pitchFamily="34" charset="0"/>
              </a:rPr>
              <a:t>ada </a:t>
            </a:r>
            <a:r>
              <a:rPr lang="es-ES_tradnl" sz="800" dirty="0">
                <a:latin typeface="Verdana" pitchFamily="34" charset="0"/>
                <a:ea typeface="Verdana" pitchFamily="34" charset="0"/>
                <a:cs typeface="Verdana" pitchFamily="34" charset="0"/>
              </a:rPr>
              <a:t>PDET se instrumentalizará en un </a:t>
            </a:r>
            <a:r>
              <a:rPr lang="es-ES_tradnl" sz="800" i="1" dirty="0">
                <a:latin typeface="Verdana" pitchFamily="34" charset="0"/>
                <a:ea typeface="Verdana" pitchFamily="34" charset="0"/>
                <a:cs typeface="Verdana" pitchFamily="34" charset="0"/>
              </a:rPr>
              <a:t>plan de acción para la transformación regional</a:t>
            </a:r>
            <a:r>
              <a:rPr lang="es-ES_tradnl" sz="800" dirty="0">
                <a:latin typeface="Verdana" pitchFamily="34" charset="0"/>
                <a:ea typeface="Verdana" pitchFamily="34" charset="0"/>
                <a:cs typeface="Verdana" pitchFamily="34" charset="0"/>
              </a:rPr>
              <a:t> (PATR), construido de manera participativa, amplia y pluralista en las zonas priorizadas. </a:t>
            </a:r>
            <a:endParaRPr lang="en-US" sz="800" b="1" dirty="0">
              <a:latin typeface="Verdana" pitchFamily="34" charset="0"/>
              <a:ea typeface="Verdana" pitchFamily="34" charset="0"/>
              <a:cs typeface="Verdana" pitchFamily="34" charset="0"/>
            </a:endParaRPr>
          </a:p>
        </p:txBody>
      </p:sp>
      <p:sp>
        <p:nvSpPr>
          <p:cNvPr id="27" name="26 Rectángulo"/>
          <p:cNvSpPr/>
          <p:nvPr/>
        </p:nvSpPr>
        <p:spPr>
          <a:xfrm>
            <a:off x="12381170" y="3376358"/>
            <a:ext cx="4974225" cy="705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Participación en los </a:t>
            </a:r>
            <a:r>
              <a:rPr lang="es-ES_tradnl" sz="800" b="1" dirty="0" smtClean="0">
                <a:latin typeface="Verdana" pitchFamily="34" charset="0"/>
                <a:ea typeface="Verdana" pitchFamily="34" charset="0"/>
                <a:cs typeface="Verdana" pitchFamily="34" charset="0"/>
              </a:rPr>
              <a:t>PDET</a:t>
            </a: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S</a:t>
            </a:r>
            <a:r>
              <a:rPr lang="es-ES_tradnl" sz="800" dirty="0" smtClean="0">
                <a:latin typeface="Verdana" pitchFamily="34" charset="0"/>
                <a:ea typeface="Verdana" pitchFamily="34" charset="0"/>
                <a:cs typeface="Verdana" pitchFamily="34" charset="0"/>
              </a:rPr>
              <a:t>e </a:t>
            </a:r>
            <a:r>
              <a:rPr lang="es-ES_tradnl" sz="800" dirty="0">
                <a:latin typeface="Verdana" pitchFamily="34" charset="0"/>
                <a:ea typeface="Verdana" pitchFamily="34" charset="0"/>
                <a:cs typeface="Verdana" pitchFamily="34" charset="0"/>
              </a:rPr>
              <a:t>garantizará la participación efectiva, amplia y pluralista de todos los actores en los diferentes niveles territoriales, y en el proceso de elaboración, ejecución, actualización, seguimiento y evaluación de los PDET.</a:t>
            </a:r>
            <a:endParaRPr lang="en-US" sz="800" b="1" dirty="0">
              <a:latin typeface="Verdana" pitchFamily="34" charset="0"/>
              <a:ea typeface="Verdana" pitchFamily="34" charset="0"/>
              <a:cs typeface="Verdana" pitchFamily="34" charset="0"/>
            </a:endParaRPr>
          </a:p>
        </p:txBody>
      </p:sp>
      <p:sp>
        <p:nvSpPr>
          <p:cNvPr id="2" name="1 Elipse"/>
          <p:cNvSpPr/>
          <p:nvPr/>
        </p:nvSpPr>
        <p:spPr>
          <a:xfrm>
            <a:off x="8985822" y="2417836"/>
            <a:ext cx="420240" cy="3829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rgbClr val="FF0000"/>
                </a:solidFill>
              </a:rPr>
              <a:t>x</a:t>
            </a:r>
            <a:endParaRPr lang="en-US" b="1" dirty="0">
              <a:solidFill>
                <a:srgbClr val="FF0000"/>
              </a:solidFill>
            </a:endParaRPr>
          </a:p>
        </p:txBody>
      </p:sp>
      <p:sp>
        <p:nvSpPr>
          <p:cNvPr id="28" name="27 Rectángulo"/>
          <p:cNvSpPr/>
          <p:nvPr/>
        </p:nvSpPr>
        <p:spPr>
          <a:xfrm>
            <a:off x="7111464" y="7894505"/>
            <a:ext cx="5065197" cy="910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Enfoque étnico de los PDET y de </a:t>
            </a:r>
            <a:r>
              <a:rPr lang="es-ES_tradnl" sz="800" b="1" dirty="0" smtClean="0">
                <a:latin typeface="Verdana" pitchFamily="34" charset="0"/>
                <a:ea typeface="Verdana" pitchFamily="34" charset="0"/>
                <a:cs typeface="Verdana" pitchFamily="34" charset="0"/>
              </a:rPr>
              <a:t>los </a:t>
            </a:r>
            <a:r>
              <a:rPr lang="es-ES_tradnl" sz="800" b="1" dirty="0">
                <a:latin typeface="Verdana" pitchFamily="34" charset="0"/>
                <a:ea typeface="Verdana" pitchFamily="34" charset="0"/>
                <a:cs typeface="Verdana" pitchFamily="34" charset="0"/>
              </a:rPr>
              <a:t>derechos de los grupos étnicos y la consulta </a:t>
            </a:r>
            <a:r>
              <a:rPr lang="es-ES_tradnl" sz="800" b="1" dirty="0" smtClean="0">
                <a:latin typeface="Verdana" pitchFamily="34" charset="0"/>
                <a:ea typeface="Verdana" pitchFamily="34" charset="0"/>
                <a:cs typeface="Verdana" pitchFamily="34" charset="0"/>
              </a:rPr>
              <a:t>previa</a:t>
            </a: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L</a:t>
            </a:r>
            <a:r>
              <a:rPr lang="es-ES_tradnl" sz="800" dirty="0" smtClean="0">
                <a:latin typeface="Verdana" pitchFamily="34" charset="0"/>
                <a:ea typeface="Verdana" pitchFamily="34" charset="0"/>
                <a:cs typeface="Verdana" pitchFamily="34" charset="0"/>
              </a:rPr>
              <a:t>os </a:t>
            </a:r>
            <a:r>
              <a:rPr lang="es-ES_tradnl" sz="800" dirty="0">
                <a:latin typeface="Verdana" pitchFamily="34" charset="0"/>
                <a:ea typeface="Verdana" pitchFamily="34" charset="0"/>
                <a:cs typeface="Verdana" pitchFamily="34" charset="0"/>
              </a:rPr>
              <a:t>PDET y los PATR, cuya realización esté proyectada en las regiones </a:t>
            </a:r>
            <a:r>
              <a:rPr lang="es-ES_tradnl" sz="800" dirty="0" smtClean="0">
                <a:latin typeface="Verdana" pitchFamily="34" charset="0"/>
                <a:ea typeface="Verdana" pitchFamily="34" charset="0"/>
                <a:cs typeface="Verdana" pitchFamily="34" charset="0"/>
              </a:rPr>
              <a:t>PDET, deberán </a:t>
            </a:r>
            <a:r>
              <a:rPr lang="es-ES_tradnl" sz="800" dirty="0">
                <a:latin typeface="Verdana" pitchFamily="34" charset="0"/>
                <a:ea typeface="Verdana" pitchFamily="34" charset="0"/>
                <a:cs typeface="Verdana" pitchFamily="34" charset="0"/>
              </a:rPr>
              <a:t>contemplar un </a:t>
            </a:r>
            <a:r>
              <a:rPr lang="es-ES_tradnl" sz="800" i="1" dirty="0">
                <a:latin typeface="Verdana" pitchFamily="34" charset="0"/>
                <a:ea typeface="Verdana" pitchFamily="34" charset="0"/>
                <a:cs typeface="Verdana" pitchFamily="34" charset="0"/>
              </a:rPr>
              <a:t>mecanismo especial de consulta</a:t>
            </a:r>
            <a:r>
              <a:rPr lang="es-ES_tradnl" sz="800" dirty="0">
                <a:latin typeface="Verdana" pitchFamily="34" charset="0"/>
                <a:ea typeface="Verdana" pitchFamily="34" charset="0"/>
                <a:cs typeface="Verdana" pitchFamily="34" charset="0"/>
              </a:rPr>
              <a:t> para su implementación, con el fin de incorporar la perspectiva étnica y cultural en el enfoque </a:t>
            </a:r>
            <a:r>
              <a:rPr lang="es-ES_tradnl" sz="800" dirty="0" smtClean="0">
                <a:latin typeface="Verdana" pitchFamily="34" charset="0"/>
                <a:ea typeface="Verdana" pitchFamily="34" charset="0"/>
                <a:cs typeface="Verdana" pitchFamily="34" charset="0"/>
              </a:rPr>
              <a:t>territorial. </a:t>
            </a:r>
            <a:endParaRPr lang="en-US" sz="800" b="1" dirty="0">
              <a:latin typeface="Verdana" pitchFamily="34" charset="0"/>
              <a:ea typeface="Verdana" pitchFamily="34" charset="0"/>
              <a:cs typeface="Verdana" pitchFamily="34" charset="0"/>
            </a:endParaRPr>
          </a:p>
        </p:txBody>
      </p:sp>
      <p:cxnSp>
        <p:nvCxnSpPr>
          <p:cNvPr id="9" name="8 Conector recto de flecha"/>
          <p:cNvCxnSpPr/>
          <p:nvPr/>
        </p:nvCxnSpPr>
        <p:spPr>
          <a:xfrm flipV="1">
            <a:off x="1878226" y="502508"/>
            <a:ext cx="10512428" cy="2146012"/>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16060" y="5426015"/>
            <a:ext cx="3695404" cy="1549875"/>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16 Marcador de texto"/>
          <p:cNvSpPr>
            <a:spLocks noGrp="1"/>
          </p:cNvSpPr>
          <p:nvPr>
            <p:ph type="body" sz="half" idx="12"/>
          </p:nvPr>
        </p:nvSpPr>
        <p:spPr>
          <a:xfrm>
            <a:off x="9644063" y="1503363"/>
            <a:ext cx="2451100" cy="5083443"/>
          </a:xfrm>
          <a:prstGeom prst="rect">
            <a:avLst/>
          </a:prstGeom>
          <a:solidFill>
            <a:schemeClr val="bg1"/>
          </a:solidFill>
        </p:spPr>
        <p:txBody>
          <a:bodyPr wrap="square">
            <a:spAutoFit/>
          </a:bodyPr>
          <a:lstStyle/>
          <a:p>
            <a:pPr algn="just"/>
            <a:r>
              <a:rPr lang="es-ES_tradnl" sz="1000" b="1" dirty="0" smtClean="0"/>
              <a:t>INICIA POP UP 3 TEMA 1</a:t>
            </a:r>
          </a:p>
          <a:p>
            <a:pPr algn="just"/>
            <a:endParaRPr lang="es-ES_tradnl" sz="1000" b="1" dirty="0"/>
          </a:p>
          <a:p>
            <a:pPr algn="just">
              <a:lnSpc>
                <a:spcPct val="100000"/>
              </a:lnSpc>
              <a:spcBef>
                <a:spcPts val="0"/>
              </a:spcBef>
            </a:pPr>
            <a:r>
              <a:rPr lang="es-ES_tradnl" sz="1000" dirty="0" smtClean="0"/>
              <a:t>Tema </a:t>
            </a:r>
            <a:r>
              <a:rPr lang="es-ES_tradnl" sz="1000" dirty="0"/>
              <a:t>y subtema sin los textos rojos solo es guía para el DG</a:t>
            </a:r>
          </a:p>
          <a:p>
            <a:pPr algn="just">
              <a:lnSpc>
                <a:spcPct val="100000"/>
              </a:lnSpc>
              <a:spcBef>
                <a:spcPts val="0"/>
              </a:spcBef>
            </a:pPr>
            <a:r>
              <a:rPr lang="es-ES_tradnl" sz="1000" dirty="0" smtClean="0"/>
              <a:t>enunciado</a:t>
            </a:r>
          </a:p>
          <a:p>
            <a:pPr algn="just">
              <a:lnSpc>
                <a:spcPct val="100000"/>
              </a:lnSpc>
              <a:spcBef>
                <a:spcPts val="0"/>
              </a:spcBef>
            </a:pPr>
            <a:endParaRPr lang="es-ES_tradnl" sz="1000" dirty="0"/>
          </a:p>
          <a:p>
            <a:pPr algn="just">
              <a:lnSpc>
                <a:spcPct val="100000"/>
              </a:lnSpc>
              <a:spcBef>
                <a:spcPts val="0"/>
              </a:spcBef>
            </a:pPr>
            <a:r>
              <a:rPr lang="es-ES_tradnl" sz="1000" dirty="0"/>
              <a:t>Presentar el esquema </a:t>
            </a:r>
            <a:r>
              <a:rPr lang="es-ES_tradnl" sz="1000" dirty="0" smtClean="0"/>
              <a:t>a color y que vincula, de manera que al hacer clic en cada recuadro aparece una ventana emergente con la información</a:t>
            </a:r>
            <a:endParaRPr lang="es-ES_tradnl" sz="1000" dirty="0"/>
          </a:p>
          <a:p>
            <a:pPr algn="just">
              <a:lnSpc>
                <a:spcPct val="100000"/>
              </a:lnSpc>
              <a:spcBef>
                <a:spcPts val="0"/>
              </a:spcBef>
            </a:pPr>
            <a:endParaRPr lang="es-ES_tradnl" sz="1000" dirty="0"/>
          </a:p>
          <a:p>
            <a:pPr algn="just"/>
            <a:r>
              <a:rPr lang="es-ES_tradnl" sz="1000" b="1" dirty="0" smtClean="0"/>
              <a:t>Botón </a:t>
            </a:r>
            <a:r>
              <a:rPr lang="es-ES_tradnl" sz="1000" b="1" dirty="0" smtClean="0"/>
              <a:t>siguiente</a:t>
            </a:r>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30" name="29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
        <p:nvSpPr>
          <p:cNvPr id="32"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Tree>
    <p:extLst>
      <p:ext uri="{BB962C8B-B14F-4D97-AF65-F5344CB8AC3E}">
        <p14:creationId xmlns:p14="http://schemas.microsoft.com/office/powerpoint/2010/main" val="2188197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52399" y="798025"/>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1: </a:t>
            </a:r>
            <a:r>
              <a:rPr lang="es-CO" sz="8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dirty="0" smtClean="0">
                <a:solidFill>
                  <a:schemeClr val="tx1"/>
                </a:solidFill>
                <a:latin typeface="Verdana" pitchFamily="34" charset="0"/>
                <a:ea typeface="Verdana" pitchFamily="34" charset="0"/>
                <a:cs typeface="Verdana" pitchFamily="34" charset="0"/>
              </a:rPr>
              <a:t>RRI)</a:t>
            </a:r>
          </a:p>
          <a:p>
            <a:pPr algn="just"/>
            <a:r>
              <a:rPr lang="es-ES_tradnl" sz="800" b="1" dirty="0" smtClean="0">
                <a:solidFill>
                  <a:srgbClr val="FF0000"/>
                </a:solidFill>
                <a:latin typeface="Verdana" pitchFamily="34" charset="0"/>
                <a:ea typeface="Verdana" pitchFamily="34" charset="0"/>
                <a:cs typeface="Verdana" pitchFamily="34" charset="0"/>
              </a:rPr>
              <a:t>Subtema 1.3 </a:t>
            </a:r>
            <a:r>
              <a:rPr lang="es-ES_tradnl" sz="800" b="1" dirty="0">
                <a:solidFill>
                  <a:schemeClr val="tx1"/>
                </a:solidFill>
                <a:latin typeface="Verdana" pitchFamily="34" charset="0"/>
                <a:ea typeface="Verdana" pitchFamily="34" charset="0"/>
                <a:cs typeface="Verdana" pitchFamily="34" charset="0"/>
              </a:rPr>
              <a:t>Los programas de desarrollo con enfoque territorial. Decreto ley 883 de 2017</a:t>
            </a:r>
            <a:endParaRPr lang="es-CO" sz="800" b="1" dirty="0">
              <a:solidFill>
                <a:schemeClr val="tx1"/>
              </a:solidFill>
              <a:latin typeface="Verdana" pitchFamily="34" charset="0"/>
              <a:ea typeface="Verdana" pitchFamily="34" charset="0"/>
              <a:cs typeface="Verdana" pitchFamily="34" charset="0"/>
            </a:endParaRPr>
          </a:p>
        </p:txBody>
      </p:sp>
      <p:sp>
        <p:nvSpPr>
          <p:cNvPr id="4" name="3 Rectángulo"/>
          <p:cNvSpPr/>
          <p:nvPr/>
        </p:nvSpPr>
        <p:spPr>
          <a:xfrm>
            <a:off x="155577" y="1370402"/>
            <a:ext cx="9040365" cy="707886"/>
          </a:xfrm>
          <a:prstGeom prst="rect">
            <a:avLst/>
          </a:prstGeom>
        </p:spPr>
        <p:txBody>
          <a:bodyPr wrap="square">
            <a:spAutoFit/>
          </a:bodyPr>
          <a:lstStyle/>
          <a:p>
            <a:pPr algn="just"/>
            <a:r>
              <a:rPr lang="es-CO" sz="800" dirty="0">
                <a:latin typeface="Verdana" pitchFamily="34" charset="0"/>
                <a:ea typeface="Verdana" pitchFamily="34" charset="0"/>
                <a:cs typeface="Verdana" pitchFamily="34" charset="0"/>
              </a:rPr>
              <a:t>El Decreto ley 902 del 29 de mayo de 2017 “Por el cual se adoptan medidas para facilitar la implementación de la Reforma Rural Integral contemplada en el Acuerdo Final en materia de tierras, específicamente el procedimiento para el acceso y formalización y el Fondo de Tierras”, crea un procedimiento administrativo que busca darle agilidad a la resolución de los conflictos de los derechos sobre la tierra</a:t>
            </a:r>
            <a:r>
              <a:rPr lang="es-CO" sz="800" dirty="0" smtClean="0">
                <a:latin typeface="Verdana" pitchFamily="34" charset="0"/>
                <a:ea typeface="Verdana" pitchFamily="34" charset="0"/>
                <a:cs typeface="Verdana" pitchFamily="34" charset="0"/>
              </a:rPr>
              <a:t>.</a:t>
            </a:r>
          </a:p>
          <a:p>
            <a:pPr algn="just"/>
            <a:endParaRPr lang="es-CO" sz="800" dirty="0">
              <a:latin typeface="Verdana" pitchFamily="34" charset="0"/>
              <a:ea typeface="Verdana" pitchFamily="34" charset="0"/>
              <a:cs typeface="Verdana" pitchFamily="34" charset="0"/>
            </a:endParaRPr>
          </a:p>
          <a:p>
            <a:pPr algn="just"/>
            <a:r>
              <a:rPr lang="es-CO" sz="800" dirty="0" smtClean="0">
                <a:latin typeface="Verdana" pitchFamily="34" charset="0"/>
                <a:ea typeface="Verdana" pitchFamily="34" charset="0"/>
                <a:cs typeface="Verdana" pitchFamily="34" charset="0"/>
              </a:rPr>
              <a:t>Algunas </a:t>
            </a:r>
            <a:r>
              <a:rPr lang="es-CO" sz="800" b="1" dirty="0">
                <a:latin typeface="Verdana" pitchFamily="34" charset="0"/>
                <a:ea typeface="Verdana" pitchFamily="34" charset="0"/>
                <a:cs typeface="Verdana" pitchFamily="34" charset="0"/>
              </a:rPr>
              <a:t>Condiciones preliminares para el acceso y formalización de </a:t>
            </a:r>
            <a:r>
              <a:rPr lang="es-CO" sz="800" b="1" dirty="0" smtClean="0">
                <a:latin typeface="Verdana" pitchFamily="34" charset="0"/>
                <a:ea typeface="Verdana" pitchFamily="34" charset="0"/>
                <a:cs typeface="Verdana" pitchFamily="34" charset="0"/>
              </a:rPr>
              <a:t>tierras </a:t>
            </a:r>
            <a:r>
              <a:rPr lang="es-CO" sz="800" dirty="0" smtClean="0">
                <a:latin typeface="Verdana" pitchFamily="34" charset="0"/>
                <a:ea typeface="Verdana" pitchFamily="34" charset="0"/>
                <a:cs typeface="Verdana" pitchFamily="34" charset="0"/>
              </a:rPr>
              <a:t>son </a:t>
            </a:r>
            <a:r>
              <a:rPr lang="es-CO" sz="800" dirty="0">
                <a:latin typeface="Verdana" pitchFamily="34" charset="0"/>
                <a:ea typeface="Verdana" pitchFamily="34" charset="0"/>
                <a:cs typeface="Verdana" pitchFamily="34" charset="0"/>
              </a:rPr>
              <a:t>las siguientes</a:t>
            </a:r>
            <a:r>
              <a:rPr lang="es-CO" sz="800" dirty="0" smtClean="0">
                <a:latin typeface="Verdana" pitchFamily="34" charset="0"/>
                <a:ea typeface="Verdana" pitchFamily="34" charset="0"/>
                <a:cs typeface="Verdana" pitchFamily="34" charset="0"/>
              </a:rPr>
              <a:t>:</a:t>
            </a:r>
          </a:p>
        </p:txBody>
      </p:sp>
      <p:sp>
        <p:nvSpPr>
          <p:cNvPr id="31" name="16 Marcador de texto"/>
          <p:cNvSpPr>
            <a:spLocks noGrp="1"/>
          </p:cNvSpPr>
          <p:nvPr>
            <p:ph type="body" sz="half" idx="12"/>
          </p:nvPr>
        </p:nvSpPr>
        <p:spPr>
          <a:xfrm>
            <a:off x="9644063" y="1503363"/>
            <a:ext cx="2451100" cy="5278368"/>
          </a:xfrm>
          <a:prstGeom prst="rect">
            <a:avLst/>
          </a:prstGeom>
          <a:solidFill>
            <a:schemeClr val="bg1"/>
          </a:solidFill>
        </p:spPr>
        <p:txBody>
          <a:bodyPr wrap="square">
            <a:spAutoFit/>
          </a:bodyPr>
          <a:lstStyle/>
          <a:p>
            <a:pPr algn="just"/>
            <a:r>
              <a:rPr lang="es-ES_tradnl" sz="1000" b="1" dirty="0" smtClean="0"/>
              <a:t>Continua pop up 3 tema 1</a:t>
            </a:r>
            <a:endParaRPr lang="es-ES_tradnl" sz="1000" b="1" dirty="0"/>
          </a:p>
          <a:p>
            <a:pPr algn="just">
              <a:lnSpc>
                <a:spcPct val="100000"/>
              </a:lnSpc>
              <a:spcBef>
                <a:spcPts val="0"/>
              </a:spcBef>
            </a:pPr>
            <a:r>
              <a:rPr lang="es-ES_tradnl" sz="1000" dirty="0" smtClean="0"/>
              <a:t>Tema </a:t>
            </a:r>
            <a:r>
              <a:rPr lang="es-ES_tradnl" sz="1000" dirty="0"/>
              <a:t>y subtema sin los textos rojos solo es guía para el DG</a:t>
            </a:r>
          </a:p>
          <a:p>
            <a:pPr algn="just">
              <a:lnSpc>
                <a:spcPct val="100000"/>
              </a:lnSpc>
              <a:spcBef>
                <a:spcPts val="0"/>
              </a:spcBef>
            </a:pPr>
            <a:r>
              <a:rPr lang="es-ES_tradnl" sz="1000" dirty="0" smtClean="0"/>
              <a:t>enunciado</a:t>
            </a:r>
          </a:p>
          <a:p>
            <a:pPr algn="just">
              <a:lnSpc>
                <a:spcPct val="100000"/>
              </a:lnSpc>
              <a:spcBef>
                <a:spcPts val="0"/>
              </a:spcBef>
            </a:pPr>
            <a:endParaRPr lang="es-ES_tradnl" sz="1000" dirty="0"/>
          </a:p>
          <a:p>
            <a:pPr algn="just">
              <a:lnSpc>
                <a:spcPct val="100000"/>
              </a:lnSpc>
              <a:spcBef>
                <a:spcPts val="0"/>
              </a:spcBef>
            </a:pPr>
            <a:r>
              <a:rPr lang="es-ES_tradnl" sz="1000" b="1" dirty="0" smtClean="0"/>
              <a:t>slide interactivo </a:t>
            </a:r>
          </a:p>
          <a:p>
            <a:pPr algn="just">
              <a:lnSpc>
                <a:spcPct val="100000"/>
              </a:lnSpc>
              <a:spcBef>
                <a:spcPts val="0"/>
              </a:spcBef>
            </a:pPr>
            <a:endParaRPr lang="es-ES_tradnl" sz="1000" b="1" dirty="0"/>
          </a:p>
          <a:p>
            <a:pPr algn="just">
              <a:lnSpc>
                <a:spcPct val="100000"/>
              </a:lnSpc>
              <a:spcBef>
                <a:spcPts val="0"/>
              </a:spcBef>
            </a:pPr>
            <a:r>
              <a:rPr lang="es-ES_tradnl" sz="1000" dirty="0" smtClean="0"/>
              <a:t>Generar un organizador de acordeón o de pestañas, de 9 títulos, de manera que al hacer clic en cada uno de los títulos, se desglose la información</a:t>
            </a:r>
            <a:r>
              <a:rPr lang="es-ES_tradnl" sz="1000" dirty="0" smtClean="0"/>
              <a:t>. </a:t>
            </a:r>
            <a:endParaRPr lang="es-ES_tradnl" sz="1000" dirty="0" smtClean="0"/>
          </a:p>
          <a:p>
            <a:pPr algn="just">
              <a:lnSpc>
                <a:spcPct val="100000"/>
              </a:lnSpc>
              <a:spcBef>
                <a:spcPts val="0"/>
              </a:spcBef>
            </a:pPr>
            <a:endParaRPr lang="es-ES_tradnl" sz="1000" b="1" dirty="0" smtClean="0"/>
          </a:p>
          <a:p>
            <a:pPr algn="just">
              <a:lnSpc>
                <a:spcPct val="100000"/>
              </a:lnSpc>
              <a:spcBef>
                <a:spcPts val="0"/>
              </a:spcBef>
            </a:pPr>
            <a:endParaRPr lang="es-ES_tradnl" sz="1000" dirty="0"/>
          </a:p>
          <a:p>
            <a:pPr algn="just"/>
            <a:r>
              <a:rPr lang="es-ES_tradnl" sz="1000" b="1" dirty="0"/>
              <a:t>Finaliza pop up 3 tema 1</a:t>
            </a:r>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30" name="29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graphicFrame>
        <p:nvGraphicFramePr>
          <p:cNvPr id="3" name="2 Diagrama"/>
          <p:cNvGraphicFramePr/>
          <p:nvPr>
            <p:extLst>
              <p:ext uri="{D42A27DB-BD31-4B8C-83A1-F6EECF244321}">
                <p14:modId xmlns:p14="http://schemas.microsoft.com/office/powerpoint/2010/main" val="3544597369"/>
              </p:ext>
            </p:extLst>
          </p:nvPr>
        </p:nvGraphicFramePr>
        <p:xfrm>
          <a:off x="1303" y="2199737"/>
          <a:ext cx="9348911" cy="477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717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1.4 </a:t>
            </a:r>
            <a:r>
              <a:rPr lang="es-ES_tradnl" sz="1000" b="1" dirty="0">
                <a:solidFill>
                  <a:schemeClr val="tx1"/>
                </a:solidFill>
                <a:latin typeface="Verdana" pitchFamily="34" charset="0"/>
                <a:ea typeface="Verdana" pitchFamily="34" charset="0"/>
                <a:cs typeface="Verdana" pitchFamily="34" charset="0"/>
              </a:rPr>
              <a:t>R</a:t>
            </a:r>
            <a:r>
              <a:rPr lang="es-ES_tradnl" sz="1000" b="1" dirty="0" smtClean="0">
                <a:solidFill>
                  <a:schemeClr val="tx1"/>
                </a:solidFill>
                <a:latin typeface="Verdana" pitchFamily="34" charset="0"/>
                <a:ea typeface="Verdana" pitchFamily="34" charset="0"/>
                <a:cs typeface="Verdana" pitchFamily="34" charset="0"/>
              </a:rPr>
              <a:t>etos para la implementación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72529" y="1443446"/>
            <a:ext cx="8789839" cy="400110"/>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Para garantizar el pleno cumplimiento del Acuerdo Final de Paz en Colombia, en las fases de implementación normativa y de diseño y aplicación de las políticas públicas, se requiere que las medidas adoptadas se hagan con base en tres principios</a:t>
            </a:r>
            <a:r>
              <a:rPr lang="es-CO" sz="1000" dirty="0" smtClean="0">
                <a:latin typeface="Verdana" pitchFamily="34" charset="0"/>
                <a:ea typeface="Verdana" pitchFamily="34" charset="0"/>
                <a:cs typeface="Verdana" pitchFamily="34" charset="0"/>
              </a:rPr>
              <a:t>:</a:t>
            </a:r>
            <a:endParaRPr lang="es-CO" sz="1000" b="1" dirty="0" smtClean="0">
              <a:latin typeface="Verdana" pitchFamily="34" charset="0"/>
              <a:ea typeface="Verdana" pitchFamily="34" charset="0"/>
              <a:cs typeface="Verdana" pitchFamily="34" charset="0"/>
            </a:endParaRPr>
          </a:p>
        </p:txBody>
      </p:sp>
      <p:graphicFrame>
        <p:nvGraphicFramePr>
          <p:cNvPr id="7" name="6 Diagrama"/>
          <p:cNvGraphicFramePr/>
          <p:nvPr>
            <p:extLst>
              <p:ext uri="{D42A27DB-BD31-4B8C-83A1-F6EECF244321}">
                <p14:modId xmlns:p14="http://schemas.microsoft.com/office/powerpoint/2010/main" val="1254352808"/>
              </p:ext>
            </p:extLst>
          </p:nvPr>
        </p:nvGraphicFramePr>
        <p:xfrm>
          <a:off x="388188" y="2277043"/>
          <a:ext cx="8789839" cy="372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16 Marcador de texto"/>
          <p:cNvSpPr>
            <a:spLocks noGrp="1"/>
          </p:cNvSpPr>
          <p:nvPr>
            <p:ph type="body" sz="half" idx="12"/>
          </p:nvPr>
        </p:nvSpPr>
        <p:spPr>
          <a:xfrm>
            <a:off x="9646010" y="1222873"/>
            <a:ext cx="2451100" cy="7997061"/>
          </a:xfrm>
          <a:prstGeom prst="rect">
            <a:avLst/>
          </a:prstGeom>
          <a:solidFill>
            <a:schemeClr val="bg1"/>
          </a:solidFill>
        </p:spPr>
        <p:txBody>
          <a:bodyPr wrap="square">
            <a:spAutoFit/>
          </a:bodyPr>
          <a:lstStyle/>
          <a:p>
            <a:pPr algn="just"/>
            <a:r>
              <a:rPr lang="es-ES_tradnl" sz="1000" b="1" dirty="0"/>
              <a:t>Inicia pop up </a:t>
            </a:r>
            <a:r>
              <a:rPr lang="es-ES_tradnl" sz="1000" b="1" dirty="0" smtClean="0"/>
              <a:t>4 </a:t>
            </a:r>
            <a:r>
              <a:rPr lang="es-ES_tradnl" sz="1000" b="1" dirty="0"/>
              <a:t>tema </a:t>
            </a:r>
            <a:r>
              <a:rPr lang="es-ES_tradnl" sz="1000" b="1" dirty="0" smtClean="0"/>
              <a:t>1</a:t>
            </a:r>
          </a:p>
          <a:p>
            <a:pPr algn="just"/>
            <a:endParaRPr lang="es-ES_tradnl" sz="1000" b="1" dirty="0"/>
          </a:p>
          <a:p>
            <a:pPr algn="just">
              <a:lnSpc>
                <a:spcPct val="100000"/>
              </a:lnSpc>
              <a:spcBef>
                <a:spcPts val="0"/>
              </a:spcBef>
            </a:pPr>
            <a:r>
              <a:rPr lang="es-ES_tradnl" sz="1000" dirty="0"/>
              <a:t>Ubicar:</a:t>
            </a:r>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enunciado</a:t>
            </a:r>
            <a:endParaRPr lang="es-ES_tradnl" sz="1000" dirty="0"/>
          </a:p>
          <a:p>
            <a:pPr algn="just">
              <a:lnSpc>
                <a:spcPct val="100000"/>
              </a:lnSpc>
              <a:spcBef>
                <a:spcPts val="0"/>
              </a:spcBef>
            </a:pPr>
            <a:endParaRPr lang="es-ES_tradnl" sz="1000" dirty="0" smtClean="0"/>
          </a:p>
          <a:p>
            <a:pPr algn="just">
              <a:lnSpc>
                <a:spcPct val="100000"/>
              </a:lnSpc>
              <a:spcBef>
                <a:spcPts val="0"/>
              </a:spcBef>
            </a:pPr>
            <a:r>
              <a:rPr lang="es-ES_tradnl" sz="1000" b="1" dirty="0"/>
              <a:t>Slide tipo rollover</a:t>
            </a:r>
          </a:p>
          <a:p>
            <a:pPr algn="just">
              <a:lnSpc>
                <a:spcPct val="100000"/>
              </a:lnSpc>
              <a:spcBef>
                <a:spcPts val="0"/>
              </a:spcBef>
            </a:pPr>
            <a:endParaRPr lang="es-ES_tradnl" sz="1000" dirty="0"/>
          </a:p>
          <a:p>
            <a:pPr algn="just">
              <a:lnSpc>
                <a:spcPct val="100000"/>
              </a:lnSpc>
              <a:spcBef>
                <a:spcPts val="0"/>
              </a:spcBef>
            </a:pPr>
            <a:r>
              <a:rPr lang="es-ES_tradnl" sz="1000" dirty="0"/>
              <a:t>Presentar un organizador de contenido de 3 secuencias, identificarlos con </a:t>
            </a:r>
            <a:r>
              <a:rPr lang="es-ES_tradnl" sz="1000" dirty="0" smtClean="0"/>
              <a:t>los títulos y letras </a:t>
            </a:r>
            <a:r>
              <a:rPr lang="es-ES_tradnl" sz="1000" dirty="0" err="1" smtClean="0"/>
              <a:t>a,b,c</a:t>
            </a:r>
            <a:r>
              <a:rPr lang="es-ES_tradnl" sz="1000" dirty="0" smtClean="0"/>
              <a:t> ya </a:t>
            </a:r>
            <a:r>
              <a:rPr lang="es-ES_tradnl" sz="1000" dirty="0"/>
              <a:t>que de esa forma se debe leer.</a:t>
            </a:r>
          </a:p>
          <a:p>
            <a:pPr algn="just">
              <a:lnSpc>
                <a:spcPct val="100000"/>
              </a:lnSpc>
              <a:spcBef>
                <a:spcPts val="0"/>
              </a:spcBef>
            </a:pPr>
            <a:endParaRPr lang="es-ES_tradnl" sz="1000" dirty="0"/>
          </a:p>
          <a:p>
            <a:pPr algn="just">
              <a:lnSpc>
                <a:spcPct val="100000"/>
              </a:lnSpc>
              <a:spcBef>
                <a:spcPts val="0"/>
              </a:spcBef>
            </a:pPr>
            <a:r>
              <a:rPr lang="es-ES_tradnl" sz="1000" dirty="0" smtClean="0"/>
              <a:t>Una vez finaliza las casillas ubicar icono importante e icono para tener en cuenta, de manera que al hacer clic se genera un nuevo nivel de interacción.</a:t>
            </a:r>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Botón continuar</a:t>
            </a:r>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19" name="Redondear rectángulo de esquina diagonal 26"/>
          <p:cNvSpPr/>
          <p:nvPr/>
        </p:nvSpPr>
        <p:spPr>
          <a:xfrm>
            <a:off x="4708251" y="6110259"/>
            <a:ext cx="4541664" cy="825854"/>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800" dirty="0">
                <a:solidFill>
                  <a:schemeClr val="tx1"/>
                </a:solidFill>
                <a:latin typeface="Verdana" pitchFamily="34" charset="0"/>
                <a:ea typeface="Verdana" pitchFamily="34" charset="0"/>
                <a:cs typeface="Verdana" pitchFamily="34" charset="0"/>
              </a:rPr>
              <a:t>L</a:t>
            </a:r>
            <a:r>
              <a:rPr lang="es-ES_tradnl" sz="800" dirty="0" smtClean="0">
                <a:solidFill>
                  <a:schemeClr val="tx1"/>
                </a:solidFill>
                <a:latin typeface="Verdana" pitchFamily="34" charset="0"/>
                <a:ea typeface="Verdana" pitchFamily="34" charset="0"/>
                <a:cs typeface="Verdana" pitchFamily="34" charset="0"/>
              </a:rPr>
              <a:t>as </a:t>
            </a:r>
            <a:r>
              <a:rPr lang="es-ES_tradnl" sz="800" dirty="0">
                <a:solidFill>
                  <a:schemeClr val="tx1"/>
                </a:solidFill>
                <a:latin typeface="Verdana" pitchFamily="34" charset="0"/>
                <a:ea typeface="Verdana" pitchFamily="34" charset="0"/>
                <a:cs typeface="Verdana" pitchFamily="34" charset="0"/>
              </a:rPr>
              <a:t>normas mediante las cuales se reglamentará el Acuerdo Final de Paz, deben dar cumplimiento a los requisitos jurisprudenciales de </a:t>
            </a:r>
            <a:r>
              <a:rPr lang="es-ES_tradnl" sz="800" i="1" dirty="0">
                <a:solidFill>
                  <a:schemeClr val="tx1"/>
                </a:solidFill>
                <a:latin typeface="Verdana" pitchFamily="34" charset="0"/>
                <a:ea typeface="Verdana" pitchFamily="34" charset="0"/>
                <a:cs typeface="Verdana" pitchFamily="34" charset="0"/>
              </a:rPr>
              <a:t>conexidad estricta</a:t>
            </a:r>
            <a:r>
              <a:rPr lang="es-ES_tradnl" sz="800" dirty="0">
                <a:solidFill>
                  <a:schemeClr val="tx1"/>
                </a:solidFill>
                <a:latin typeface="Verdana" pitchFamily="34" charset="0"/>
                <a:ea typeface="Verdana" pitchFamily="34" charset="0"/>
                <a:cs typeface="Verdana" pitchFamily="34" charset="0"/>
              </a:rPr>
              <a:t> o juicio de finalidad, y de </a:t>
            </a:r>
            <a:r>
              <a:rPr lang="es-ES_tradnl" sz="800" i="1" dirty="0">
                <a:solidFill>
                  <a:schemeClr val="tx1"/>
                </a:solidFill>
                <a:latin typeface="Verdana" pitchFamily="34" charset="0"/>
                <a:ea typeface="Verdana" pitchFamily="34" charset="0"/>
                <a:cs typeface="Verdana" pitchFamily="34" charset="0"/>
              </a:rPr>
              <a:t>conexidad suficiente</a:t>
            </a:r>
            <a:r>
              <a:rPr lang="es-ES_tradnl" sz="800" dirty="0">
                <a:solidFill>
                  <a:schemeClr val="tx1"/>
                </a:solidFill>
                <a:latin typeface="Verdana" pitchFamily="34" charset="0"/>
                <a:ea typeface="Verdana" pitchFamily="34" charset="0"/>
                <a:cs typeface="Verdana" pitchFamily="34" charset="0"/>
              </a:rPr>
              <a:t>, que exigen la vinculación lógica, directa e inmediata de las normas reglamentarias con los puntos acordados. </a:t>
            </a:r>
            <a:endParaRPr lang="en-US" sz="800" dirty="0">
              <a:solidFill>
                <a:schemeClr val="tx1"/>
              </a:solidFill>
              <a:latin typeface="Verdana" pitchFamily="34" charset="0"/>
              <a:ea typeface="Verdana" pitchFamily="34" charset="0"/>
              <a:cs typeface="Verdana" pitchFamily="34" charset="0"/>
            </a:endParaRPr>
          </a:p>
        </p:txBody>
      </p:sp>
      <p:sp>
        <p:nvSpPr>
          <p:cNvPr id="20" name="19 CuadroTexto"/>
          <p:cNvSpPr txBox="1"/>
          <p:nvPr/>
        </p:nvSpPr>
        <p:spPr>
          <a:xfrm>
            <a:off x="8962368" y="6004389"/>
            <a:ext cx="284528"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pic>
        <p:nvPicPr>
          <p:cNvPr id="23" name="Picture 2"/>
          <p:cNvPicPr/>
          <p:nvPr/>
        </p:nvPicPr>
        <p:blipFill rotWithShape="1">
          <a:blip r:embed="rId7">
            <a:extLst>
              <a:ext uri="{28A0092B-C50C-407E-A947-70E740481C1C}">
                <a14:useLocalDpi xmlns:a14="http://schemas.microsoft.com/office/drawing/2010/main" val="0"/>
              </a:ext>
            </a:extLst>
          </a:blip>
          <a:srcRect l="2233" t="35245" r="90173" b="58539"/>
          <a:stretch/>
        </p:blipFill>
        <p:spPr bwMode="auto">
          <a:xfrm>
            <a:off x="7383869" y="4787659"/>
            <a:ext cx="590549" cy="33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dondear rectángulo de esquina diagonal 26"/>
          <p:cNvSpPr/>
          <p:nvPr/>
        </p:nvSpPr>
        <p:spPr>
          <a:xfrm>
            <a:off x="0" y="6110259"/>
            <a:ext cx="3916392" cy="1049570"/>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800" dirty="0">
                <a:solidFill>
                  <a:schemeClr val="tx1"/>
                </a:solidFill>
                <a:latin typeface="Verdana" pitchFamily="34" charset="0"/>
                <a:ea typeface="Verdana" pitchFamily="34" charset="0"/>
                <a:cs typeface="Verdana" pitchFamily="34" charset="0"/>
              </a:rPr>
              <a:t>El punto 6.1 del Acuerdo Final establece que el gobierno nacional será el responsable de la correcta implementación de los acuerdos alcanzados en el proceso de paz, y de garantizar su financiación a través de diferentes fuentes.</a:t>
            </a:r>
          </a:p>
        </p:txBody>
      </p:sp>
      <p:sp>
        <p:nvSpPr>
          <p:cNvPr id="25" name="24 CuadroTexto"/>
          <p:cNvSpPr txBox="1"/>
          <p:nvPr/>
        </p:nvSpPr>
        <p:spPr>
          <a:xfrm>
            <a:off x="3622462" y="6077993"/>
            <a:ext cx="284528"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pic>
        <p:nvPicPr>
          <p:cNvPr id="2050"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24573" b="68793"/>
          <a:stretch/>
        </p:blipFill>
        <p:spPr bwMode="auto">
          <a:xfrm>
            <a:off x="4567448" y="5628839"/>
            <a:ext cx="2413958" cy="59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84943" b="68793"/>
          <a:stretch/>
        </p:blipFill>
        <p:spPr bwMode="auto">
          <a:xfrm>
            <a:off x="8122046" y="4787659"/>
            <a:ext cx="329836" cy="4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
        <p:nvSpPr>
          <p:cNvPr id="3" name="2 Rectángulo"/>
          <p:cNvSpPr/>
          <p:nvPr/>
        </p:nvSpPr>
        <p:spPr>
          <a:xfrm>
            <a:off x="536066" y="3065099"/>
            <a:ext cx="2147977" cy="336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1000" b="1" dirty="0" smtClean="0">
                <a:latin typeface="Verdana" pitchFamily="34" charset="0"/>
                <a:ea typeface="Verdana" pitchFamily="34" charset="0"/>
                <a:cs typeface="Verdana" pitchFamily="34" charset="0"/>
              </a:rPr>
              <a:t>a. Principio </a:t>
            </a:r>
            <a:r>
              <a:rPr lang="es-ES_tradnl" sz="1000" b="1" dirty="0">
                <a:latin typeface="Verdana" pitchFamily="34" charset="0"/>
                <a:ea typeface="Verdana" pitchFamily="34" charset="0"/>
                <a:cs typeface="Verdana" pitchFamily="34" charset="0"/>
              </a:rPr>
              <a:t>de buena fe </a:t>
            </a:r>
          </a:p>
        </p:txBody>
      </p:sp>
      <p:sp>
        <p:nvSpPr>
          <p:cNvPr id="27" name="26 Rectángulo"/>
          <p:cNvSpPr/>
          <p:nvPr/>
        </p:nvSpPr>
        <p:spPr>
          <a:xfrm>
            <a:off x="6605154" y="1894936"/>
            <a:ext cx="2147977" cy="336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1000" b="1" dirty="0" smtClean="0">
                <a:latin typeface="Verdana" pitchFamily="34" charset="0"/>
                <a:ea typeface="Verdana" pitchFamily="34" charset="0"/>
                <a:cs typeface="Verdana" pitchFamily="34" charset="0"/>
              </a:rPr>
              <a:t>c. Principio </a:t>
            </a:r>
            <a:r>
              <a:rPr lang="es-ES_tradnl" sz="1000" b="1" dirty="0">
                <a:latin typeface="Verdana" pitchFamily="34" charset="0"/>
                <a:ea typeface="Verdana" pitchFamily="34" charset="0"/>
                <a:cs typeface="Verdana" pitchFamily="34" charset="0"/>
              </a:rPr>
              <a:t>de </a:t>
            </a:r>
            <a:r>
              <a:rPr lang="es-ES_tradnl" sz="1000" b="1" dirty="0" smtClean="0">
                <a:latin typeface="Verdana" pitchFamily="34" charset="0"/>
                <a:ea typeface="Verdana" pitchFamily="34" charset="0"/>
                <a:cs typeface="Verdana" pitchFamily="34" charset="0"/>
              </a:rPr>
              <a:t>autenticidad </a:t>
            </a:r>
            <a:endParaRPr lang="es-ES_tradnl" sz="1000" b="1" dirty="0">
              <a:latin typeface="Verdana" pitchFamily="34" charset="0"/>
              <a:ea typeface="Verdana" pitchFamily="34" charset="0"/>
              <a:cs typeface="Verdana" pitchFamily="34" charset="0"/>
            </a:endParaRPr>
          </a:p>
        </p:txBody>
      </p:sp>
      <p:sp>
        <p:nvSpPr>
          <p:cNvPr id="28" name="27 Rectángulo"/>
          <p:cNvSpPr/>
          <p:nvPr/>
        </p:nvSpPr>
        <p:spPr>
          <a:xfrm>
            <a:off x="3493459" y="2396706"/>
            <a:ext cx="2147977" cy="336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1000" b="1" dirty="0" smtClean="0">
                <a:latin typeface="Verdana" pitchFamily="34" charset="0"/>
                <a:ea typeface="Verdana" pitchFamily="34" charset="0"/>
                <a:cs typeface="Verdana" pitchFamily="34" charset="0"/>
              </a:rPr>
              <a:t>b. Principio </a:t>
            </a:r>
            <a:r>
              <a:rPr lang="es-ES_tradnl" sz="1000" b="1" dirty="0">
                <a:latin typeface="Verdana" pitchFamily="34" charset="0"/>
                <a:ea typeface="Verdana" pitchFamily="34" charset="0"/>
                <a:cs typeface="Verdana" pitchFamily="34" charset="0"/>
              </a:rPr>
              <a:t>de </a:t>
            </a:r>
            <a:r>
              <a:rPr lang="es-ES_tradnl" sz="1000" b="1" dirty="0" smtClean="0">
                <a:latin typeface="Verdana" pitchFamily="34" charset="0"/>
                <a:ea typeface="Verdana" pitchFamily="34" charset="0"/>
                <a:cs typeface="Verdana" pitchFamily="34" charset="0"/>
              </a:rPr>
              <a:t>bilateralidad</a:t>
            </a:r>
            <a:endParaRPr lang="es-ES_tradnl" sz="1000" b="1" dirty="0">
              <a:latin typeface="Verdana" pitchFamily="34" charset="0"/>
              <a:ea typeface="Verdana" pitchFamily="34" charset="0"/>
              <a:cs typeface="Verdana" pitchFamily="34" charset="0"/>
            </a:endParaRPr>
          </a:p>
        </p:txBody>
      </p:sp>
      <p:cxnSp>
        <p:nvCxnSpPr>
          <p:cNvPr id="29" name="28 Conector recto de flecha"/>
          <p:cNvCxnSpPr/>
          <p:nvPr/>
        </p:nvCxnSpPr>
        <p:spPr>
          <a:xfrm flipH="1">
            <a:off x="3916392" y="5124726"/>
            <a:ext cx="3590910" cy="96759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28 Conector recto de flecha"/>
          <p:cNvCxnSpPr/>
          <p:nvPr/>
        </p:nvCxnSpPr>
        <p:spPr>
          <a:xfrm flipH="1">
            <a:off x="6089020" y="5154304"/>
            <a:ext cx="2171140" cy="583353"/>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2"/>
          <p:cNvPicPr/>
          <p:nvPr/>
        </p:nvPicPr>
        <p:blipFill rotWithShape="1">
          <a:blip r:embed="rId7">
            <a:extLst>
              <a:ext uri="{28A0092B-C50C-407E-A947-70E740481C1C}">
                <a14:useLocalDpi xmlns:a14="http://schemas.microsoft.com/office/drawing/2010/main" val="0"/>
              </a:ext>
            </a:extLst>
          </a:blip>
          <a:srcRect l="2233" t="33908" r="73799" b="58539"/>
          <a:stretch/>
        </p:blipFill>
        <p:spPr bwMode="auto">
          <a:xfrm>
            <a:off x="0" y="5982839"/>
            <a:ext cx="1743764" cy="31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76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1.4 </a:t>
            </a:r>
            <a:r>
              <a:rPr lang="es-ES_tradnl" sz="1000" b="1" dirty="0">
                <a:solidFill>
                  <a:schemeClr val="tx1"/>
                </a:solidFill>
                <a:latin typeface="Verdana" pitchFamily="34" charset="0"/>
                <a:ea typeface="Verdana" pitchFamily="34" charset="0"/>
                <a:cs typeface="Verdana" pitchFamily="34" charset="0"/>
              </a:rPr>
              <a:t>R</a:t>
            </a:r>
            <a:r>
              <a:rPr lang="es-ES_tradnl" sz="1000" b="1" dirty="0" smtClean="0">
                <a:solidFill>
                  <a:schemeClr val="tx1"/>
                </a:solidFill>
                <a:latin typeface="Verdana" pitchFamily="34" charset="0"/>
                <a:ea typeface="Verdana" pitchFamily="34" charset="0"/>
                <a:cs typeface="Verdana" pitchFamily="34" charset="0"/>
              </a:rPr>
              <a:t>etos para la implementación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517587" y="1512457"/>
            <a:ext cx="8729309" cy="707886"/>
          </a:xfrm>
          <a:prstGeom prst="rect">
            <a:avLst/>
          </a:prstGeom>
        </p:spPr>
        <p:txBody>
          <a:bodyPr wrap="square">
            <a:spAutoFit/>
          </a:bodyPr>
          <a:lstStyle/>
          <a:p>
            <a:r>
              <a:rPr lang="es-ES_tradnl" sz="1000" b="1" dirty="0">
                <a:latin typeface="Verdana" pitchFamily="34" charset="0"/>
                <a:ea typeface="Verdana" pitchFamily="34" charset="0"/>
                <a:cs typeface="Verdana" pitchFamily="34" charset="0"/>
              </a:rPr>
              <a:t>Discusiones sobre la implementación del acuerdo </a:t>
            </a:r>
            <a:r>
              <a:rPr lang="es-ES_tradnl" sz="1000" b="1" dirty="0" smtClean="0">
                <a:latin typeface="Verdana" pitchFamily="34" charset="0"/>
                <a:ea typeface="Verdana" pitchFamily="34" charset="0"/>
                <a:cs typeface="Verdana" pitchFamily="34" charset="0"/>
              </a:rPr>
              <a:t>agrario</a:t>
            </a:r>
          </a:p>
          <a:p>
            <a:endParaRPr lang="es-ES_tradnl" sz="1000" dirty="0">
              <a:latin typeface="Verdana" pitchFamily="34" charset="0"/>
              <a:ea typeface="Verdana" pitchFamily="34" charset="0"/>
              <a:cs typeface="Verdana" pitchFamily="34" charset="0"/>
            </a:endParaRPr>
          </a:p>
          <a:p>
            <a:r>
              <a:rPr lang="es-ES_tradnl" sz="1000" dirty="0">
                <a:latin typeface="Verdana" pitchFamily="34" charset="0"/>
                <a:ea typeface="Verdana" pitchFamily="34" charset="0"/>
                <a:cs typeface="Verdana" pitchFamily="34" charset="0"/>
              </a:rPr>
              <a:t>El proyecto normativo del gobierno, socializado en varias ciudades, suscita grandes preocupaciones porque se dice que niega esencialmente lo acordado. Para ubicar los puntos de tensión, </a:t>
            </a:r>
            <a:r>
              <a:rPr lang="es-ES_tradnl" sz="1000" dirty="0" smtClean="0">
                <a:latin typeface="Verdana" pitchFamily="34" charset="0"/>
                <a:ea typeface="Verdana" pitchFamily="34" charset="0"/>
                <a:cs typeface="Verdana" pitchFamily="34" charset="0"/>
              </a:rPr>
              <a:t>se mencionan los siguientes:</a:t>
            </a: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0" name="19 CuadroTexto"/>
          <p:cNvSpPr txBox="1"/>
          <p:nvPr/>
        </p:nvSpPr>
        <p:spPr>
          <a:xfrm>
            <a:off x="8962368" y="5720081"/>
            <a:ext cx="284528"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graphicFrame>
        <p:nvGraphicFramePr>
          <p:cNvPr id="3" name="2 Diagrama"/>
          <p:cNvGraphicFramePr/>
          <p:nvPr>
            <p:extLst>
              <p:ext uri="{D42A27DB-BD31-4B8C-83A1-F6EECF244321}">
                <p14:modId xmlns:p14="http://schemas.microsoft.com/office/powerpoint/2010/main" val="3091342358"/>
              </p:ext>
            </p:extLst>
          </p:nvPr>
        </p:nvGraphicFramePr>
        <p:xfrm>
          <a:off x="479143" y="2548450"/>
          <a:ext cx="8444781" cy="285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6 Marcador de texto"/>
          <p:cNvSpPr>
            <a:spLocks noGrp="1"/>
          </p:cNvSpPr>
          <p:nvPr>
            <p:ph type="body" sz="half" idx="12"/>
          </p:nvPr>
        </p:nvSpPr>
        <p:spPr>
          <a:xfrm>
            <a:off x="9646010" y="1222873"/>
            <a:ext cx="2451100" cy="2190343"/>
          </a:xfrm>
          <a:prstGeom prst="rect">
            <a:avLst/>
          </a:prstGeom>
          <a:solidFill>
            <a:schemeClr val="bg1"/>
          </a:solidFill>
        </p:spPr>
        <p:txBody>
          <a:bodyPr wrap="square">
            <a:spAutoFit/>
          </a:bodyPr>
          <a:lstStyle/>
          <a:p>
            <a:pPr algn="just"/>
            <a:r>
              <a:rPr lang="es-ES_tradnl" sz="1000" b="1" dirty="0" smtClean="0"/>
              <a:t>Continua de slide anterior</a:t>
            </a:r>
          </a:p>
          <a:p>
            <a:pPr algn="just"/>
            <a:endParaRPr lang="es-ES_tradnl" sz="1000" b="1" dirty="0"/>
          </a:p>
          <a:p>
            <a:pPr algn="just">
              <a:lnSpc>
                <a:spcPct val="100000"/>
              </a:lnSpc>
              <a:spcBef>
                <a:spcPts val="0"/>
              </a:spcBef>
            </a:pPr>
            <a:r>
              <a:rPr lang="es-ES_tradnl" sz="1000" dirty="0"/>
              <a:t>Ubicar:</a:t>
            </a:r>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a:t>párrafo</a:t>
            </a:r>
          </a:p>
          <a:p>
            <a:pPr algn="just">
              <a:lnSpc>
                <a:spcPct val="100000"/>
              </a:lnSpc>
              <a:spcBef>
                <a:spcPts val="0"/>
              </a:spcBef>
            </a:pPr>
            <a:endParaRPr lang="es-ES_tradnl" sz="1000" dirty="0"/>
          </a:p>
          <a:p>
            <a:pPr algn="just">
              <a:lnSpc>
                <a:spcPct val="100000"/>
              </a:lnSpc>
              <a:spcBef>
                <a:spcPts val="0"/>
              </a:spcBef>
            </a:pPr>
            <a:r>
              <a:rPr lang="es-ES_tradnl" sz="1000" dirty="0"/>
              <a:t>Presentar un organizador tipo secuencia </a:t>
            </a:r>
            <a:r>
              <a:rPr lang="es-ES_tradnl" sz="1000" dirty="0" smtClean="0"/>
              <a:t>de 2 ítems. de </a:t>
            </a:r>
            <a:r>
              <a:rPr lang="es-ES_tradnl" sz="1000" dirty="0"/>
              <a:t>manera que vayan apareciendo los </a:t>
            </a:r>
            <a:r>
              <a:rPr lang="es-ES_tradnl" sz="1000" dirty="0" smtClean="0"/>
              <a:t>2 </a:t>
            </a:r>
            <a:r>
              <a:rPr lang="es-ES_tradnl" sz="1000" dirty="0"/>
              <a:t>temas o titilar y el usuario va a haciendo clic</a:t>
            </a:r>
            <a:r>
              <a:rPr lang="es-ES_tradnl" sz="1000" dirty="0" smtClean="0"/>
              <a:t>.</a:t>
            </a:r>
          </a:p>
          <a:p>
            <a:pPr algn="just">
              <a:lnSpc>
                <a:spcPct val="100000"/>
              </a:lnSpc>
              <a:spcBef>
                <a:spcPts val="0"/>
              </a:spcBef>
            </a:pPr>
            <a:endParaRPr lang="es-ES_tradnl" sz="1000" dirty="0"/>
          </a:p>
          <a:p>
            <a:pPr algn="just">
              <a:lnSpc>
                <a:spcPct val="100000"/>
              </a:lnSpc>
              <a:spcBef>
                <a:spcPts val="0"/>
              </a:spcBef>
            </a:pPr>
            <a:r>
              <a:rPr lang="es-ES_tradnl" sz="1000" dirty="0" smtClean="0"/>
              <a:t>Botón continuar</a:t>
            </a:r>
            <a:endParaRPr lang="es-ES_tradnl" sz="1000" dirty="0"/>
          </a:p>
        </p:txBody>
      </p:sp>
      <p:sp>
        <p:nvSpPr>
          <p:cNvPr id="12" name="11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3205807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1.4 </a:t>
            </a:r>
            <a:r>
              <a:rPr lang="es-ES_tradnl" sz="1000" b="1" dirty="0">
                <a:solidFill>
                  <a:schemeClr val="tx1"/>
                </a:solidFill>
                <a:latin typeface="Verdana" pitchFamily="34" charset="0"/>
                <a:ea typeface="Verdana" pitchFamily="34" charset="0"/>
                <a:cs typeface="Verdana" pitchFamily="34" charset="0"/>
              </a:rPr>
              <a:t>R</a:t>
            </a:r>
            <a:r>
              <a:rPr lang="es-ES_tradnl" sz="1000" b="1" dirty="0" smtClean="0">
                <a:solidFill>
                  <a:schemeClr val="tx1"/>
                </a:solidFill>
                <a:latin typeface="Verdana" pitchFamily="34" charset="0"/>
                <a:ea typeface="Verdana" pitchFamily="34" charset="0"/>
                <a:cs typeface="Verdana" pitchFamily="34" charset="0"/>
              </a:rPr>
              <a:t>etos para la implementación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72530" y="2099053"/>
            <a:ext cx="5201727" cy="1938992"/>
          </a:xfrm>
          <a:prstGeom prst="rect">
            <a:avLst/>
          </a:prstGeom>
        </p:spPr>
        <p:txBody>
          <a:bodyPr wrap="square">
            <a:spAutoFit/>
          </a:bodyPr>
          <a:lstStyle/>
          <a:p>
            <a:pPr algn="just"/>
            <a:r>
              <a:rPr lang="es-ES_tradnl" sz="1000" dirty="0" smtClean="0">
                <a:latin typeface="Verdana" pitchFamily="34" charset="0"/>
                <a:ea typeface="Verdana" pitchFamily="34" charset="0"/>
                <a:cs typeface="Verdana" pitchFamily="34" charset="0"/>
              </a:rPr>
              <a:t>Respecto </a:t>
            </a:r>
            <a:r>
              <a:rPr lang="es-ES_tradnl" sz="1000" dirty="0">
                <a:latin typeface="Verdana" pitchFamily="34" charset="0"/>
                <a:ea typeface="Verdana" pitchFamily="34" charset="0"/>
                <a:cs typeface="Verdana" pitchFamily="34" charset="0"/>
              </a:rPr>
              <a:t>al </a:t>
            </a:r>
            <a:r>
              <a:rPr lang="es-ES_tradnl" sz="1000" i="1" dirty="0">
                <a:latin typeface="Verdana" pitchFamily="34" charset="0"/>
                <a:ea typeface="Verdana" pitchFamily="34" charset="0"/>
                <a:cs typeface="Verdana" pitchFamily="34" charset="0"/>
              </a:rPr>
              <a:t>fast track, </a:t>
            </a:r>
            <a:r>
              <a:rPr lang="es-ES_tradnl" sz="1000" dirty="0">
                <a:latin typeface="Verdana" pitchFamily="34" charset="0"/>
                <a:ea typeface="Verdana" pitchFamily="34" charset="0"/>
                <a:cs typeface="Verdana" pitchFamily="34" charset="0"/>
              </a:rPr>
              <a:t>se encuentra un primer desafío extraordinario en la implementación del Acuerdo Final de Paz, tanto para las administraciones territoriales, instituciones públicas y la sociedad civil, y es el conocimiento y apropiación de la densa producción de normas que ha acontecido durante el primer semestre del 2017. </a:t>
            </a:r>
            <a:endParaRPr lang="es-ES_tradnl" sz="1000" dirty="0" smtClean="0">
              <a:latin typeface="Verdana" pitchFamily="34" charset="0"/>
              <a:ea typeface="Verdana" pitchFamily="34" charset="0"/>
              <a:cs typeface="Verdana" pitchFamily="34" charset="0"/>
            </a:endParaRPr>
          </a:p>
          <a:p>
            <a:pPr algn="just"/>
            <a:endParaRPr lang="es-ES_tradnl" sz="1000" dirty="0" smtClean="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Hasta ahora lo que existe es desconocimiento y muchas dudas sobre cómo serán los anclajes territoriales del acuerdo y de sus normas conexas en la políticas públicas locales. También existe incertidumbre acerca de cuáles serán las competencias que se trasladarán a los gobiernos territoriales y con cuál presupuesto se respaldarán las nuevas cargas públicas.</a:t>
            </a:r>
            <a:endParaRPr lang="en-US" sz="1000" dirty="0">
              <a:latin typeface="Verdana" pitchFamily="34" charset="0"/>
              <a:ea typeface="Verdana" pitchFamily="34" charset="0"/>
              <a:cs typeface="Verdana" pitchFamily="34" charset="0"/>
            </a:endParaRPr>
          </a:p>
          <a:p>
            <a:pPr algn="just"/>
            <a:endParaRPr lang="es-CO" sz="1000" b="1" dirty="0" smtClean="0">
              <a:latin typeface="Verdana" pitchFamily="34" charset="0"/>
              <a:ea typeface="Verdana" pitchFamily="34" charset="0"/>
              <a:cs typeface="Verdana" pitchFamily="34" charset="0"/>
            </a:endParaRPr>
          </a:p>
        </p:txBody>
      </p:sp>
      <p:sp>
        <p:nvSpPr>
          <p:cNvPr id="20" name="19 CuadroTexto"/>
          <p:cNvSpPr txBox="1"/>
          <p:nvPr/>
        </p:nvSpPr>
        <p:spPr>
          <a:xfrm>
            <a:off x="8962368" y="5720081"/>
            <a:ext cx="284528"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sp>
        <p:nvSpPr>
          <p:cNvPr id="22" name="16 Marcador de texto"/>
          <p:cNvSpPr>
            <a:spLocks noGrp="1"/>
          </p:cNvSpPr>
          <p:nvPr>
            <p:ph type="body" sz="half" idx="12"/>
          </p:nvPr>
        </p:nvSpPr>
        <p:spPr>
          <a:xfrm>
            <a:off x="9646010" y="1222873"/>
            <a:ext cx="2451100" cy="2554545"/>
          </a:xfrm>
          <a:prstGeom prst="rect">
            <a:avLst/>
          </a:prstGeom>
          <a:solidFill>
            <a:schemeClr val="bg1"/>
          </a:solidFill>
        </p:spPr>
        <p:txBody>
          <a:bodyPr wrap="square">
            <a:spAutoFit/>
          </a:bodyPr>
          <a:lstStyle/>
          <a:p>
            <a:pPr algn="just">
              <a:lnSpc>
                <a:spcPct val="100000"/>
              </a:lnSpc>
              <a:spcBef>
                <a:spcPts val="0"/>
              </a:spcBef>
            </a:pPr>
            <a:r>
              <a:rPr lang="es-ES_tradnl" sz="1000" dirty="0"/>
              <a:t>Continua de slide anterior</a:t>
            </a:r>
          </a:p>
          <a:p>
            <a:pPr algn="just">
              <a:lnSpc>
                <a:spcPct val="100000"/>
              </a:lnSpc>
              <a:spcBef>
                <a:spcPts val="0"/>
              </a:spcBef>
            </a:pPr>
            <a:endParaRPr lang="es-ES_tradnl" sz="1000" dirty="0"/>
          </a:p>
          <a:p>
            <a:pPr algn="just">
              <a:lnSpc>
                <a:spcPct val="100000"/>
              </a:lnSpc>
              <a:spcBef>
                <a:spcPts val="0"/>
              </a:spcBef>
            </a:pPr>
            <a:r>
              <a:rPr lang="es-ES_tradnl" sz="1000" dirty="0"/>
              <a:t>Slide texto – imagen</a:t>
            </a:r>
          </a:p>
          <a:p>
            <a:pPr algn="just">
              <a:lnSpc>
                <a:spcPct val="100000"/>
              </a:lnSpc>
              <a:spcBef>
                <a:spcPts val="0"/>
              </a:spcBef>
            </a:pPr>
            <a:endParaRPr lang="es-ES_tradnl" sz="1000"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a:t>Párrafo</a:t>
            </a:r>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Acompañar el texto de una imagen que se </a:t>
            </a:r>
            <a:r>
              <a:rPr lang="es-ES_tradnl" sz="1000" dirty="0" smtClean="0"/>
              <a:t>refleje retos en el tema agrario</a:t>
            </a: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Botón continuar</a:t>
            </a:r>
          </a:p>
        </p:txBody>
      </p:sp>
      <p:pic>
        <p:nvPicPr>
          <p:cNvPr id="3074" name="Picture 2" descr="Difficult options and challenging choices business concept as a businessman standing at a crossroad path leading to two dangerous cliffs with 3D illustration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28" y="1473516"/>
            <a:ext cx="3306412" cy="252756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07" y="3845593"/>
            <a:ext cx="2502559" cy="177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4077513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0" y="798025"/>
            <a:ext cx="9403069" cy="55399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1.4 </a:t>
            </a:r>
            <a:r>
              <a:rPr lang="es-ES_tradnl" sz="1000" b="1" dirty="0">
                <a:solidFill>
                  <a:schemeClr val="tx1"/>
                </a:solidFill>
                <a:latin typeface="Verdana" pitchFamily="34" charset="0"/>
                <a:ea typeface="Verdana" pitchFamily="34" charset="0"/>
                <a:cs typeface="Verdana" pitchFamily="34" charset="0"/>
              </a:rPr>
              <a:t>R</a:t>
            </a:r>
            <a:r>
              <a:rPr lang="es-ES_tradnl" sz="1000" b="1" dirty="0" smtClean="0">
                <a:solidFill>
                  <a:schemeClr val="tx1"/>
                </a:solidFill>
                <a:latin typeface="Verdana" pitchFamily="34" charset="0"/>
                <a:ea typeface="Verdana" pitchFamily="34" charset="0"/>
                <a:cs typeface="Verdana" pitchFamily="34" charset="0"/>
              </a:rPr>
              <a:t>etos para la implementación del acuerdo agrario</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517587" y="1512457"/>
            <a:ext cx="8729309" cy="1015663"/>
          </a:xfrm>
          <a:prstGeom prst="rect">
            <a:avLst/>
          </a:prstGeom>
        </p:spPr>
        <p:txBody>
          <a:bodyPr wrap="square">
            <a:spAutoFit/>
          </a:bodyPr>
          <a:lstStyle/>
          <a:p>
            <a:r>
              <a:rPr lang="es-ES_tradnl" sz="1000" b="1" dirty="0" smtClean="0">
                <a:latin typeface="Verdana" pitchFamily="34" charset="0"/>
                <a:ea typeface="Verdana" pitchFamily="34" charset="0"/>
                <a:cs typeface="Verdana" pitchFamily="34" charset="0"/>
              </a:rPr>
              <a:t>Propuestas </a:t>
            </a:r>
            <a:r>
              <a:rPr lang="es-ES_tradnl" sz="1000" b="1" dirty="0">
                <a:latin typeface="Verdana" pitchFamily="34" charset="0"/>
                <a:ea typeface="Verdana" pitchFamily="34" charset="0"/>
                <a:cs typeface="Verdana" pitchFamily="34" charset="0"/>
              </a:rPr>
              <a:t>de tipo normativo para la concreción de la reforma rural </a:t>
            </a:r>
            <a:r>
              <a:rPr lang="es-ES_tradnl" sz="1000" b="1" dirty="0" smtClean="0">
                <a:latin typeface="Verdana" pitchFamily="34" charset="0"/>
                <a:ea typeface="Verdana" pitchFamily="34" charset="0"/>
                <a:cs typeface="Verdana" pitchFamily="34" charset="0"/>
              </a:rPr>
              <a:t>integral</a:t>
            </a:r>
          </a:p>
          <a:p>
            <a:endParaRPr lang="es-ES_tradnl" sz="1000" b="1" dirty="0">
              <a:latin typeface="Verdana" pitchFamily="34" charset="0"/>
              <a:ea typeface="Verdana" pitchFamily="34" charset="0"/>
              <a:cs typeface="Verdana" pitchFamily="34" charset="0"/>
            </a:endParaRPr>
          </a:p>
          <a:p>
            <a:pPr algn="just"/>
            <a:r>
              <a:rPr lang="es-ES_tradnl" sz="1000" dirty="0" smtClean="0">
                <a:latin typeface="Verdana" pitchFamily="34" charset="0"/>
                <a:ea typeface="Verdana" pitchFamily="34" charset="0"/>
                <a:cs typeface="Verdana" pitchFamily="34" charset="0"/>
              </a:rPr>
              <a:t>Muchos </a:t>
            </a:r>
            <a:r>
              <a:rPr lang="es-ES_tradnl" sz="1000" dirty="0">
                <a:latin typeface="Verdana" pitchFamily="34" charset="0"/>
                <a:ea typeface="Verdana" pitchFamily="34" charset="0"/>
                <a:cs typeface="Verdana" pitchFamily="34" charset="0"/>
              </a:rPr>
              <a:t>temas referidos en el acuerdo agrario no necesitan de una nueva legislación sino, más bien, de programas de aplicación efectiva, de despolitización y transparencia en los procedimientos, y de recursos suficientes para su funcionamiento. </a:t>
            </a:r>
            <a:endParaRPr lang="es-ES_tradnl" sz="1000" dirty="0" smtClean="0">
              <a:latin typeface="Verdana" pitchFamily="34" charset="0"/>
              <a:ea typeface="Verdana" pitchFamily="34" charset="0"/>
              <a:cs typeface="Verdana" pitchFamily="34" charset="0"/>
            </a:endParaRPr>
          </a:p>
          <a:p>
            <a:pPr algn="just"/>
            <a:endParaRPr lang="es-ES_tradnl" sz="1000" dirty="0">
              <a:latin typeface="Verdana" pitchFamily="34" charset="0"/>
              <a:ea typeface="Verdana" pitchFamily="34" charset="0"/>
              <a:cs typeface="Verdana" pitchFamily="34" charset="0"/>
            </a:endParaRPr>
          </a:p>
          <a:p>
            <a:pPr algn="just"/>
            <a:r>
              <a:rPr lang="es-ES_tradnl" sz="1000" dirty="0" smtClean="0">
                <a:latin typeface="Verdana" pitchFamily="34" charset="0"/>
                <a:ea typeface="Verdana" pitchFamily="34" charset="0"/>
                <a:cs typeface="Verdana" pitchFamily="34" charset="0"/>
              </a:rPr>
              <a:t>Las </a:t>
            </a:r>
            <a:r>
              <a:rPr lang="es-ES_tradnl" sz="1000" dirty="0">
                <a:latin typeface="Verdana" pitchFamily="34" charset="0"/>
                <a:ea typeface="Verdana" pitchFamily="34" charset="0"/>
                <a:cs typeface="Verdana" pitchFamily="34" charset="0"/>
              </a:rPr>
              <a:t>necesidades normativas son las siguientes:</a:t>
            </a:r>
            <a:endParaRPr lang="es-ES_tradnl" sz="1000" b="1" dirty="0" smtClean="0">
              <a:latin typeface="Verdana" pitchFamily="34" charset="0"/>
              <a:ea typeface="Verdana" pitchFamily="34" charset="0"/>
              <a:cs typeface="Verdana" pitchFamily="34" charset="0"/>
            </a:endParaRP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graphicFrame>
        <p:nvGraphicFramePr>
          <p:cNvPr id="11" name="10 Diagrama"/>
          <p:cNvGraphicFramePr/>
          <p:nvPr>
            <p:extLst>
              <p:ext uri="{D42A27DB-BD31-4B8C-83A1-F6EECF244321}">
                <p14:modId xmlns:p14="http://schemas.microsoft.com/office/powerpoint/2010/main" val="3653225578"/>
              </p:ext>
            </p:extLst>
          </p:nvPr>
        </p:nvGraphicFramePr>
        <p:xfrm>
          <a:off x="807742" y="2952750"/>
          <a:ext cx="8031458" cy="171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4 Conector recto de flecha"/>
          <p:cNvCxnSpPr/>
          <p:nvPr/>
        </p:nvCxnSpPr>
        <p:spPr>
          <a:xfrm flipV="1">
            <a:off x="2432649" y="216353"/>
            <a:ext cx="9949966" cy="257565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12442164" y="180491"/>
            <a:ext cx="4413851" cy="137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800" b="1" dirty="0">
                <a:latin typeface="Verdana" pitchFamily="34" charset="0"/>
                <a:ea typeface="Verdana" pitchFamily="34" charset="0"/>
                <a:cs typeface="Verdana" pitchFamily="34" charset="0"/>
              </a:rPr>
              <a:t>Reformas constitucionales</a:t>
            </a:r>
            <a:endParaRPr lang="es-CO" sz="800" b="1" dirty="0">
              <a:latin typeface="Verdana" pitchFamily="34" charset="0"/>
              <a:ea typeface="Verdana" pitchFamily="34" charset="0"/>
              <a:cs typeface="Verdana" pitchFamily="34" charset="0"/>
            </a:endParaRPr>
          </a:p>
          <a:p>
            <a:pPr algn="just"/>
            <a:endParaRPr lang="es-ES_tradnl" sz="800" dirty="0" smtClean="0">
              <a:latin typeface="Verdana" pitchFamily="34" charset="0"/>
              <a:ea typeface="Verdana" pitchFamily="34" charset="0"/>
              <a:cs typeface="Verdana" pitchFamily="34" charset="0"/>
            </a:endParaRPr>
          </a:p>
          <a:p>
            <a:pPr algn="just"/>
            <a:r>
              <a:rPr lang="es-ES_tradnl" sz="800" dirty="0" smtClean="0">
                <a:latin typeface="Verdana" pitchFamily="34" charset="0"/>
                <a:ea typeface="Verdana" pitchFamily="34" charset="0"/>
                <a:cs typeface="Verdana" pitchFamily="34" charset="0"/>
              </a:rPr>
              <a:t>El </a:t>
            </a:r>
            <a:r>
              <a:rPr lang="es-ES_tradnl" sz="800" dirty="0">
                <a:latin typeface="Verdana" pitchFamily="34" charset="0"/>
                <a:ea typeface="Verdana" pitchFamily="34" charset="0"/>
                <a:cs typeface="Verdana" pitchFamily="34" charset="0"/>
              </a:rPr>
              <a:t>acuerdo no comporta temas que requieran necesariamente reforma constitucional, pero es la oportunidad para considerar un acto legislativo que contenga: </a:t>
            </a:r>
            <a:endParaRPr lang="es-ES_tradnl" sz="800" dirty="0" smtClean="0">
              <a:latin typeface="Verdana" pitchFamily="34" charset="0"/>
              <a:ea typeface="Verdana" pitchFamily="34" charset="0"/>
              <a:cs typeface="Verdana" pitchFamily="34" charset="0"/>
            </a:endParaRPr>
          </a:p>
          <a:p>
            <a:pPr marL="171450" indent="-171450" algn="just">
              <a:buFont typeface="Arial" pitchFamily="34" charset="0"/>
              <a:buChar char="•"/>
            </a:pPr>
            <a:endParaRPr lang="en-US" sz="800" dirty="0">
              <a:latin typeface="Verdana" pitchFamily="34" charset="0"/>
              <a:ea typeface="Verdana" pitchFamily="34" charset="0"/>
              <a:cs typeface="Verdana" pitchFamily="34" charset="0"/>
            </a:endParaRPr>
          </a:p>
          <a:p>
            <a:pPr marL="171450" lvl="0" indent="-171450" algn="just">
              <a:buFont typeface="Arial" pitchFamily="34" charset="0"/>
              <a:buChar char="•"/>
            </a:pPr>
            <a:r>
              <a:rPr lang="es-ES_tradnl" sz="800" dirty="0">
                <a:latin typeface="Verdana" pitchFamily="34" charset="0"/>
                <a:ea typeface="Verdana" pitchFamily="34" charset="0"/>
                <a:cs typeface="Verdana" pitchFamily="34" charset="0"/>
              </a:rPr>
              <a:t>El reconocimiento expreso del </a:t>
            </a:r>
            <a:r>
              <a:rPr lang="es-ES_tradnl" sz="800" dirty="0" smtClean="0">
                <a:latin typeface="Verdana" pitchFamily="34" charset="0"/>
                <a:ea typeface="Verdana" pitchFamily="34" charset="0"/>
                <a:cs typeface="Verdana" pitchFamily="34" charset="0"/>
              </a:rPr>
              <a:t>campesinado. </a:t>
            </a:r>
            <a:endParaRPr lang="en-US" sz="800" dirty="0">
              <a:latin typeface="Verdana" pitchFamily="34" charset="0"/>
              <a:ea typeface="Verdana" pitchFamily="34" charset="0"/>
              <a:cs typeface="Verdana" pitchFamily="34" charset="0"/>
            </a:endParaRPr>
          </a:p>
          <a:p>
            <a:pPr marL="171450" lvl="0" indent="-171450" algn="just">
              <a:buFont typeface="Arial" pitchFamily="34" charset="0"/>
              <a:buChar char="•"/>
            </a:pPr>
            <a:r>
              <a:rPr lang="es-ES_tradnl" sz="800" dirty="0">
                <a:latin typeface="Verdana" pitchFamily="34" charset="0"/>
                <a:ea typeface="Verdana" pitchFamily="34" charset="0"/>
                <a:cs typeface="Verdana" pitchFamily="34" charset="0"/>
              </a:rPr>
              <a:t>L</a:t>
            </a:r>
            <a:r>
              <a:rPr lang="es-ES_tradnl" sz="800" dirty="0" smtClean="0">
                <a:latin typeface="Verdana" pitchFamily="34" charset="0"/>
                <a:ea typeface="Verdana" pitchFamily="34" charset="0"/>
                <a:cs typeface="Verdana" pitchFamily="34" charset="0"/>
              </a:rPr>
              <a:t>a </a:t>
            </a:r>
            <a:r>
              <a:rPr lang="es-ES_tradnl" sz="800" dirty="0">
                <a:latin typeface="Verdana" pitchFamily="34" charset="0"/>
                <a:ea typeface="Verdana" pitchFamily="34" charset="0"/>
                <a:cs typeface="Verdana" pitchFamily="34" charset="0"/>
              </a:rPr>
              <a:t>protección de la economía </a:t>
            </a:r>
            <a:r>
              <a:rPr lang="es-ES_tradnl" sz="800" dirty="0" smtClean="0">
                <a:latin typeface="Verdana" pitchFamily="34" charset="0"/>
                <a:ea typeface="Verdana" pitchFamily="34" charset="0"/>
                <a:cs typeface="Verdana" pitchFamily="34" charset="0"/>
              </a:rPr>
              <a:t>campesina.</a:t>
            </a:r>
            <a:endParaRPr lang="en-US" sz="800" dirty="0">
              <a:latin typeface="Verdana" pitchFamily="34" charset="0"/>
              <a:ea typeface="Verdana" pitchFamily="34" charset="0"/>
              <a:cs typeface="Verdana" pitchFamily="34" charset="0"/>
            </a:endParaRPr>
          </a:p>
          <a:p>
            <a:pPr marL="171450" lvl="0" indent="-171450" algn="just">
              <a:buFont typeface="Arial" pitchFamily="34" charset="0"/>
              <a:buChar char="•"/>
            </a:pPr>
            <a:r>
              <a:rPr lang="es-ES_tradnl" sz="800" dirty="0">
                <a:latin typeface="Verdana" pitchFamily="34" charset="0"/>
                <a:ea typeface="Verdana" pitchFamily="34" charset="0"/>
                <a:cs typeface="Verdana" pitchFamily="34" charset="0"/>
              </a:rPr>
              <a:t>L</a:t>
            </a:r>
            <a:r>
              <a:rPr lang="es-ES_tradnl" sz="800" dirty="0" smtClean="0">
                <a:latin typeface="Verdana" pitchFamily="34" charset="0"/>
                <a:ea typeface="Verdana" pitchFamily="34" charset="0"/>
                <a:cs typeface="Verdana" pitchFamily="34" charset="0"/>
              </a:rPr>
              <a:t>a </a:t>
            </a:r>
            <a:r>
              <a:rPr lang="es-ES_tradnl" sz="800" dirty="0">
                <a:latin typeface="Verdana" pitchFamily="34" charset="0"/>
                <a:ea typeface="Verdana" pitchFamily="34" charset="0"/>
                <a:cs typeface="Verdana" pitchFamily="34" charset="0"/>
              </a:rPr>
              <a:t>participación de las comunidades </a:t>
            </a:r>
            <a:r>
              <a:rPr lang="es-ES_tradnl" sz="800" dirty="0" smtClean="0">
                <a:latin typeface="Verdana" pitchFamily="34" charset="0"/>
                <a:ea typeface="Verdana" pitchFamily="34" charset="0"/>
                <a:cs typeface="Verdana" pitchFamily="34" charset="0"/>
              </a:rPr>
              <a:t>campesinas.</a:t>
            </a:r>
            <a:endParaRPr lang="en-US" sz="800" dirty="0">
              <a:latin typeface="Verdana" pitchFamily="34" charset="0"/>
              <a:ea typeface="Verdana" pitchFamily="34" charset="0"/>
              <a:cs typeface="Verdana" pitchFamily="34" charset="0"/>
            </a:endParaRPr>
          </a:p>
        </p:txBody>
      </p:sp>
      <p:sp>
        <p:nvSpPr>
          <p:cNvPr id="16" name="15 Rectángulo"/>
          <p:cNvSpPr/>
          <p:nvPr/>
        </p:nvSpPr>
        <p:spPr>
          <a:xfrm>
            <a:off x="12442163" y="1627902"/>
            <a:ext cx="4413852" cy="1454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_tradnl" sz="800" b="1" dirty="0">
                <a:latin typeface="Verdana" pitchFamily="34" charset="0"/>
                <a:ea typeface="Verdana" pitchFamily="34" charset="0"/>
                <a:cs typeface="Verdana" pitchFamily="34" charset="0"/>
              </a:rPr>
              <a:t>Reformas </a:t>
            </a:r>
            <a:r>
              <a:rPr lang="es-ES_tradnl" sz="800" b="1" dirty="0" smtClean="0">
                <a:latin typeface="Verdana" pitchFamily="34" charset="0"/>
                <a:ea typeface="Verdana" pitchFamily="34" charset="0"/>
                <a:cs typeface="Verdana" pitchFamily="34" charset="0"/>
              </a:rPr>
              <a:t>legales</a:t>
            </a:r>
          </a:p>
          <a:p>
            <a:pPr lvl="0" algn="just"/>
            <a:endParaRPr lang="es-CO" sz="800" dirty="0"/>
          </a:p>
          <a:p>
            <a:pPr algn="just"/>
            <a:r>
              <a:rPr lang="es-ES_tradnl" sz="800" dirty="0" smtClean="0">
                <a:latin typeface="Verdana" pitchFamily="34" charset="0"/>
                <a:ea typeface="Verdana" pitchFamily="34" charset="0"/>
                <a:cs typeface="Verdana" pitchFamily="34" charset="0"/>
              </a:rPr>
              <a:t>La </a:t>
            </a:r>
            <a:r>
              <a:rPr lang="es-ES_tradnl" sz="800" dirty="0">
                <a:latin typeface="Verdana" pitchFamily="34" charset="0"/>
                <a:ea typeface="Verdana" pitchFamily="34" charset="0"/>
                <a:cs typeface="Verdana" pitchFamily="34" charset="0"/>
              </a:rPr>
              <a:t>expedición de una </a:t>
            </a:r>
            <a:r>
              <a:rPr lang="es-ES_tradnl" sz="800" i="1" dirty="0">
                <a:latin typeface="Verdana" pitchFamily="34" charset="0"/>
                <a:ea typeface="Verdana" pitchFamily="34" charset="0"/>
                <a:cs typeface="Verdana" pitchFamily="34" charset="0"/>
              </a:rPr>
              <a:t>Ley general de tierras para la paz</a:t>
            </a:r>
            <a:r>
              <a:rPr lang="es-ES_tradnl" sz="800" dirty="0">
                <a:latin typeface="Verdana" pitchFamily="34" charset="0"/>
                <a:ea typeface="Verdana" pitchFamily="34" charset="0"/>
                <a:cs typeface="Verdana" pitchFamily="34" charset="0"/>
              </a:rPr>
              <a:t> deberá </a:t>
            </a:r>
            <a:r>
              <a:rPr lang="es-ES_tradnl" sz="800" dirty="0" smtClean="0">
                <a:latin typeface="Verdana" pitchFamily="34" charset="0"/>
                <a:ea typeface="Verdana" pitchFamily="34" charset="0"/>
                <a:cs typeface="Verdana" pitchFamily="34" charset="0"/>
              </a:rPr>
              <a:t>contener los </a:t>
            </a:r>
            <a:r>
              <a:rPr lang="es-ES_tradnl" sz="800" dirty="0">
                <a:latin typeface="Verdana" pitchFamily="34" charset="0"/>
                <a:ea typeface="Verdana" pitchFamily="34" charset="0"/>
                <a:cs typeface="Verdana" pitchFamily="34" charset="0"/>
              </a:rPr>
              <a:t>procedimientos agrarios de extinción del derecho de dominio y de recuperación de </a:t>
            </a:r>
            <a:r>
              <a:rPr lang="es-ES_tradnl" sz="800" dirty="0" smtClean="0">
                <a:latin typeface="Verdana" pitchFamily="34" charset="0"/>
                <a:ea typeface="Verdana" pitchFamily="34" charset="0"/>
                <a:cs typeface="Verdana" pitchFamily="34" charset="0"/>
              </a:rPr>
              <a:t>baldíos, </a:t>
            </a:r>
            <a:r>
              <a:rPr lang="es-ES_tradnl" sz="800" dirty="0">
                <a:latin typeface="Verdana" pitchFamily="34" charset="0"/>
                <a:ea typeface="Verdana" pitchFamily="34" charset="0"/>
                <a:cs typeface="Verdana" pitchFamily="34" charset="0"/>
              </a:rPr>
              <a:t>mecanismos de participación. </a:t>
            </a:r>
            <a:r>
              <a:rPr lang="es-ES_tradnl" sz="800" dirty="0" smtClean="0">
                <a:latin typeface="Verdana" pitchFamily="34" charset="0"/>
                <a:ea typeface="Verdana" pitchFamily="34" charset="0"/>
                <a:cs typeface="Verdana" pitchFamily="34" charset="0"/>
              </a:rPr>
              <a:t>Así </a:t>
            </a:r>
            <a:r>
              <a:rPr lang="es-ES_tradnl" sz="800" dirty="0" smtClean="0">
                <a:latin typeface="Verdana" pitchFamily="34" charset="0"/>
                <a:ea typeface="Verdana" pitchFamily="34" charset="0"/>
                <a:cs typeface="Verdana" pitchFamily="34" charset="0"/>
              </a:rPr>
              <a:t>como, leyes de </a:t>
            </a:r>
            <a:r>
              <a:rPr lang="es-ES_tradnl" sz="800" dirty="0">
                <a:latin typeface="Verdana" pitchFamily="34" charset="0"/>
                <a:ea typeface="Verdana" pitchFamily="34" charset="0"/>
                <a:cs typeface="Verdana" pitchFamily="34" charset="0"/>
              </a:rPr>
              <a:t>derechos de uso de la </a:t>
            </a:r>
            <a:r>
              <a:rPr lang="es-ES_tradnl" sz="800" dirty="0" smtClean="0">
                <a:latin typeface="Verdana" pitchFamily="34" charset="0"/>
                <a:ea typeface="Verdana" pitchFamily="34" charset="0"/>
                <a:cs typeface="Verdana" pitchFamily="34" charset="0"/>
              </a:rPr>
              <a:t>tierra, </a:t>
            </a:r>
            <a:r>
              <a:rPr lang="es-ES_tradnl" sz="800" dirty="0">
                <a:latin typeface="Verdana" pitchFamily="34" charset="0"/>
                <a:ea typeface="Verdana" pitchFamily="34" charset="0"/>
                <a:cs typeface="Verdana" pitchFamily="34" charset="0"/>
              </a:rPr>
              <a:t>de la jurisdicción agraria</a:t>
            </a:r>
            <a:r>
              <a:rPr lang="es-ES_tradnl" sz="800" dirty="0" smtClean="0">
                <a:latin typeface="Verdana" pitchFamily="34" charset="0"/>
                <a:ea typeface="Verdana" pitchFamily="34" charset="0"/>
                <a:cs typeface="Verdana" pitchFamily="34" charset="0"/>
              </a:rPr>
              <a:t> </a:t>
            </a:r>
            <a:r>
              <a:rPr lang="es-ES_tradnl" sz="800" dirty="0" smtClean="0">
                <a:latin typeface="Verdana" pitchFamily="34" charset="0"/>
                <a:ea typeface="Verdana" pitchFamily="34" charset="0"/>
                <a:cs typeface="Verdana" pitchFamily="34" charset="0"/>
              </a:rPr>
              <a:t>y </a:t>
            </a:r>
            <a:r>
              <a:rPr lang="es-ES_tradnl" sz="800" dirty="0" smtClean="0">
                <a:latin typeface="Verdana" pitchFamily="34" charset="0"/>
                <a:ea typeface="Verdana" pitchFamily="34" charset="0"/>
                <a:cs typeface="Verdana" pitchFamily="34" charset="0"/>
              </a:rPr>
              <a:t>la ley que </a:t>
            </a:r>
            <a:r>
              <a:rPr lang="es-ES_tradnl" sz="800" dirty="0">
                <a:latin typeface="Verdana" pitchFamily="34" charset="0"/>
                <a:ea typeface="Verdana" pitchFamily="34" charset="0"/>
                <a:cs typeface="Verdana" pitchFamily="34" charset="0"/>
              </a:rPr>
              <a:t>cree el sistema nacional para la garantía progresiva del derecho a la alimentación</a:t>
            </a:r>
            <a:r>
              <a:rPr lang="es-ES_tradnl" sz="800" dirty="0" smtClean="0">
                <a:latin typeface="Verdana" pitchFamily="34" charset="0"/>
                <a:ea typeface="Verdana" pitchFamily="34" charset="0"/>
                <a:cs typeface="Verdana" pitchFamily="34" charset="0"/>
              </a:rPr>
              <a:t>.</a:t>
            </a:r>
            <a:endParaRPr lang="en-US" sz="800" dirty="0">
              <a:latin typeface="Verdana" pitchFamily="34" charset="0"/>
              <a:ea typeface="Verdana" pitchFamily="34" charset="0"/>
              <a:cs typeface="Verdana" pitchFamily="34" charset="0"/>
            </a:endParaRPr>
          </a:p>
          <a:p>
            <a:pPr algn="just"/>
            <a:endParaRPr lang="en-US" sz="800" dirty="0">
              <a:latin typeface="Verdana" pitchFamily="34" charset="0"/>
              <a:ea typeface="Verdana" pitchFamily="34" charset="0"/>
              <a:cs typeface="Verdana" pitchFamily="34" charset="0"/>
            </a:endParaRPr>
          </a:p>
          <a:p>
            <a:pPr algn="just"/>
            <a:r>
              <a:rPr lang="es-ES_tradnl" sz="800" dirty="0" smtClean="0">
                <a:latin typeface="Verdana" pitchFamily="34" charset="0"/>
                <a:ea typeface="Verdana" pitchFamily="34" charset="0"/>
                <a:cs typeface="Verdana" pitchFamily="34" charset="0"/>
              </a:rPr>
              <a:t>Además reformas a la ley de extinción de dominio judicial y a la ley </a:t>
            </a:r>
            <a:r>
              <a:rPr lang="es-ES_tradnl" sz="800" dirty="0">
                <a:latin typeface="Verdana" pitchFamily="34" charset="0"/>
                <a:ea typeface="Verdana" pitchFamily="34" charset="0"/>
                <a:cs typeface="Verdana" pitchFamily="34" charset="0"/>
              </a:rPr>
              <a:t>1448 de 2011, mediante ley </a:t>
            </a:r>
            <a:r>
              <a:rPr lang="es-ES_tradnl" sz="800" dirty="0" smtClean="0">
                <a:latin typeface="Verdana" pitchFamily="34" charset="0"/>
                <a:ea typeface="Verdana" pitchFamily="34" charset="0"/>
                <a:cs typeface="Verdana" pitchFamily="34" charset="0"/>
              </a:rPr>
              <a:t>ordinaria. </a:t>
            </a:r>
            <a:endParaRPr lang="en-US" sz="800" dirty="0">
              <a:latin typeface="Verdana" pitchFamily="34" charset="0"/>
              <a:ea typeface="Verdana" pitchFamily="34" charset="0"/>
              <a:cs typeface="Verdana" pitchFamily="34" charset="0"/>
            </a:endParaRPr>
          </a:p>
          <a:p>
            <a:pPr marL="171450" indent="-171450">
              <a:buFont typeface="Arial" pitchFamily="34" charset="0"/>
              <a:buChar char="•"/>
            </a:pPr>
            <a:endParaRPr lang="en-US" sz="800" dirty="0">
              <a:latin typeface="Verdana" pitchFamily="34" charset="0"/>
              <a:ea typeface="Verdana" pitchFamily="34" charset="0"/>
              <a:cs typeface="Verdana" pitchFamily="34" charset="0"/>
            </a:endParaRPr>
          </a:p>
        </p:txBody>
      </p:sp>
      <p:sp>
        <p:nvSpPr>
          <p:cNvPr id="19" name="18 Rectángulo"/>
          <p:cNvSpPr/>
          <p:nvPr/>
        </p:nvSpPr>
        <p:spPr>
          <a:xfrm>
            <a:off x="12433535" y="3155331"/>
            <a:ext cx="4431108" cy="125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Normas </a:t>
            </a:r>
            <a:r>
              <a:rPr lang="es-ES_tradnl" sz="800" b="1" dirty="0" smtClean="0">
                <a:latin typeface="Verdana" pitchFamily="34" charset="0"/>
                <a:ea typeface="Verdana" pitchFamily="34" charset="0"/>
                <a:cs typeface="Verdana" pitchFamily="34" charset="0"/>
              </a:rPr>
              <a:t>reglamentarias</a:t>
            </a:r>
          </a:p>
          <a:p>
            <a:pPr lvl="0"/>
            <a:endParaRPr lang="es-ES_tradnl" sz="800" b="1" dirty="0" smtClean="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a:latin typeface="Verdana" pitchFamily="34" charset="0"/>
                <a:ea typeface="Verdana" pitchFamily="34" charset="0"/>
                <a:cs typeface="Verdana" pitchFamily="34" charset="0"/>
              </a:rPr>
              <a:t>El decreto que crea el </a:t>
            </a:r>
            <a:r>
              <a:rPr lang="es-ES_tradnl" sz="800" i="1" dirty="0">
                <a:latin typeface="Verdana" pitchFamily="34" charset="0"/>
                <a:ea typeface="Verdana" pitchFamily="34" charset="0"/>
                <a:cs typeface="Verdana" pitchFamily="34" charset="0"/>
              </a:rPr>
              <a:t>fondo de tierras</a:t>
            </a:r>
            <a:r>
              <a:rPr lang="es-ES_tradnl" sz="800" dirty="0">
                <a:latin typeface="Verdana" pitchFamily="34" charset="0"/>
                <a:ea typeface="Verdana" pitchFamily="34" charset="0"/>
                <a:cs typeface="Verdana" pitchFamily="34" charset="0"/>
              </a:rPr>
              <a:t> y determina su forma de administración y </a:t>
            </a:r>
            <a:r>
              <a:rPr lang="es-ES_tradnl" sz="800" dirty="0" smtClean="0">
                <a:latin typeface="Verdana" pitchFamily="34" charset="0"/>
                <a:ea typeface="Verdana" pitchFamily="34" charset="0"/>
                <a:cs typeface="Verdana" pitchFamily="34" charset="0"/>
              </a:rPr>
              <a:t>régimen </a:t>
            </a:r>
            <a:r>
              <a:rPr lang="es-ES_tradnl" sz="800" dirty="0">
                <a:latin typeface="Verdana" pitchFamily="34" charset="0"/>
                <a:ea typeface="Verdana" pitchFamily="34" charset="0"/>
                <a:cs typeface="Verdana" pitchFamily="34" charset="0"/>
              </a:rPr>
              <a:t>legal. </a:t>
            </a:r>
            <a:endParaRPr lang="es-ES_tradnl" sz="800" dirty="0" smtClean="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smtClean="0">
                <a:latin typeface="Verdana" pitchFamily="34" charset="0"/>
                <a:ea typeface="Verdana" pitchFamily="34" charset="0"/>
                <a:cs typeface="Verdana" pitchFamily="34" charset="0"/>
              </a:rPr>
              <a:t>El </a:t>
            </a:r>
            <a:r>
              <a:rPr lang="es-ES_tradnl" sz="800" dirty="0">
                <a:latin typeface="Verdana" pitchFamily="34" charset="0"/>
                <a:ea typeface="Verdana" pitchFamily="34" charset="0"/>
                <a:cs typeface="Verdana" pitchFamily="34" charset="0"/>
              </a:rPr>
              <a:t>decreto que cree el </a:t>
            </a:r>
            <a:r>
              <a:rPr lang="es-ES_tradnl" sz="800" i="1" dirty="0">
                <a:latin typeface="Verdana" pitchFamily="34" charset="0"/>
                <a:ea typeface="Verdana" pitchFamily="34" charset="0"/>
                <a:cs typeface="Verdana" pitchFamily="34" charset="0"/>
              </a:rPr>
              <a:t>plan de zonificación ambiental y delimitación de la frontera agraria.</a:t>
            </a:r>
            <a:r>
              <a:rPr lang="es-ES_tradnl" sz="800" dirty="0">
                <a:latin typeface="Verdana" pitchFamily="34" charset="0"/>
                <a:ea typeface="Verdana" pitchFamily="34" charset="0"/>
                <a:cs typeface="Verdana" pitchFamily="34" charset="0"/>
              </a:rPr>
              <a:t> </a:t>
            </a:r>
            <a:endParaRPr lang="en-US" sz="800" dirty="0">
              <a:latin typeface="Verdana" pitchFamily="34" charset="0"/>
              <a:ea typeface="Verdana" pitchFamily="34" charset="0"/>
              <a:cs typeface="Verdana" pitchFamily="34" charset="0"/>
            </a:endParaRPr>
          </a:p>
          <a:p>
            <a:pPr marL="171450" indent="-171450">
              <a:buFont typeface="Arial" pitchFamily="34" charset="0"/>
              <a:buChar char="•"/>
            </a:pPr>
            <a:r>
              <a:rPr lang="es-ES_tradnl" sz="800" dirty="0">
                <a:latin typeface="Verdana" pitchFamily="34" charset="0"/>
                <a:ea typeface="Verdana" pitchFamily="34" charset="0"/>
                <a:cs typeface="Verdana" pitchFamily="34" charset="0"/>
              </a:rPr>
              <a:t>El decreto para apoyar programas de reasentamiento y recuperación de bosques y del medio ambiente</a:t>
            </a:r>
            <a:r>
              <a:rPr lang="es-ES_tradnl" sz="800" dirty="0" smtClean="0">
                <a:latin typeface="Verdana" pitchFamily="34" charset="0"/>
                <a:ea typeface="Verdana" pitchFamily="34" charset="0"/>
                <a:cs typeface="Verdana" pitchFamily="34" charset="0"/>
              </a:rPr>
              <a:t>.</a:t>
            </a:r>
            <a:endParaRPr lang="en-US" sz="800" dirty="0">
              <a:latin typeface="Verdana" pitchFamily="34" charset="0"/>
              <a:ea typeface="Verdana" pitchFamily="34" charset="0"/>
              <a:cs typeface="Verdana" pitchFamily="34" charset="0"/>
            </a:endParaRPr>
          </a:p>
        </p:txBody>
      </p:sp>
      <p:sp>
        <p:nvSpPr>
          <p:cNvPr id="21" name="20 Rectángulo"/>
          <p:cNvSpPr/>
          <p:nvPr/>
        </p:nvSpPr>
        <p:spPr>
          <a:xfrm>
            <a:off x="12424907" y="4484444"/>
            <a:ext cx="4413850" cy="106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_tradnl" sz="800" b="1" dirty="0">
                <a:latin typeface="Verdana" pitchFamily="34" charset="0"/>
                <a:ea typeface="Verdana" pitchFamily="34" charset="0"/>
                <a:cs typeface="Verdana" pitchFamily="34" charset="0"/>
              </a:rPr>
              <a:t>Ley alternativa de desarrollo rural de las organizaciones </a:t>
            </a:r>
            <a:r>
              <a:rPr lang="es-ES_tradnl" sz="800" b="1" dirty="0" smtClean="0">
                <a:latin typeface="Verdana" pitchFamily="34" charset="0"/>
                <a:ea typeface="Verdana" pitchFamily="34" charset="0"/>
                <a:cs typeface="Verdana" pitchFamily="34" charset="0"/>
              </a:rPr>
              <a:t>campesinas</a:t>
            </a:r>
          </a:p>
          <a:p>
            <a:pPr lvl="0"/>
            <a:endParaRPr lang="es-ES_tradnl" sz="800" b="1" dirty="0" smtClean="0">
              <a:latin typeface="Verdana" pitchFamily="34" charset="0"/>
              <a:ea typeface="Verdana" pitchFamily="34" charset="0"/>
              <a:cs typeface="Verdana" pitchFamily="34" charset="0"/>
            </a:endParaRPr>
          </a:p>
          <a:p>
            <a:pPr lvl="0"/>
            <a:r>
              <a:rPr lang="es-ES_tradnl" sz="800" dirty="0">
                <a:latin typeface="Verdana" pitchFamily="34" charset="0"/>
                <a:ea typeface="Verdana" pitchFamily="34" charset="0"/>
                <a:cs typeface="Verdana" pitchFamily="34" charset="0"/>
              </a:rPr>
              <a:t>Desde hace años, las organizaciones campesinas han construido propuestas de legislación agraria alternativas al modelo vigente de desarrollo rural. De estas propuestas pueden retomarse elementos para el momento de implementación actual. </a:t>
            </a:r>
            <a:endParaRPr lang="es-CO" sz="800" dirty="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9412833"/>
          </a:xfrm>
          <a:prstGeom prst="rect">
            <a:avLst/>
          </a:prstGeom>
          <a:solidFill>
            <a:schemeClr val="bg1"/>
          </a:solidFill>
        </p:spPr>
        <p:txBody>
          <a:bodyPr wrap="square">
            <a:spAutoFit/>
          </a:bodyPr>
          <a:lstStyle/>
          <a:p>
            <a:pPr algn="just"/>
            <a:endParaRPr lang="es-ES_tradnl" sz="1000" b="1" dirty="0" smtClean="0"/>
          </a:p>
          <a:p>
            <a:pPr algn="just">
              <a:lnSpc>
                <a:spcPct val="100000"/>
              </a:lnSpc>
              <a:spcBef>
                <a:spcPts val="0"/>
              </a:spcBef>
            </a:pPr>
            <a:r>
              <a:rPr lang="es-ES_tradnl" sz="1000" dirty="0"/>
              <a:t>Continua de slide anterior</a:t>
            </a:r>
          </a:p>
          <a:p>
            <a:pPr algn="just">
              <a:lnSpc>
                <a:spcPct val="100000"/>
              </a:lnSpc>
              <a:spcBef>
                <a:spcPts val="0"/>
              </a:spcBef>
            </a:pPr>
            <a:endParaRPr lang="es-ES_tradnl" sz="1000" dirty="0"/>
          </a:p>
          <a:p>
            <a:pPr algn="just">
              <a:lnSpc>
                <a:spcPct val="100000"/>
              </a:lnSpc>
              <a:spcBef>
                <a:spcPts val="0"/>
              </a:spcBef>
            </a:pPr>
            <a:r>
              <a:rPr lang="es-ES_tradnl" sz="1000" dirty="0"/>
              <a:t>Slide </a:t>
            </a:r>
            <a:r>
              <a:rPr lang="es-ES_tradnl" sz="1000" dirty="0" smtClean="0"/>
              <a:t>organizador de contenido</a:t>
            </a: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Subtitulo</a:t>
            </a:r>
          </a:p>
          <a:p>
            <a:pPr algn="just">
              <a:lnSpc>
                <a:spcPct val="100000"/>
              </a:lnSpc>
              <a:spcBef>
                <a:spcPts val="0"/>
              </a:spcBef>
            </a:pPr>
            <a:r>
              <a:rPr lang="es-ES_tradnl" sz="1000" dirty="0" smtClean="0"/>
              <a:t>Párrafo</a:t>
            </a:r>
          </a:p>
          <a:p>
            <a:pPr algn="just">
              <a:lnSpc>
                <a:spcPct val="100000"/>
              </a:lnSpc>
              <a:spcBef>
                <a:spcPts val="0"/>
              </a:spcBef>
            </a:pPr>
            <a:endParaRPr lang="es-ES_tradnl" sz="1000" dirty="0"/>
          </a:p>
          <a:p>
            <a:pPr algn="just">
              <a:lnSpc>
                <a:spcPct val="100000"/>
              </a:lnSpc>
              <a:spcBef>
                <a:spcPts val="0"/>
              </a:spcBef>
            </a:pPr>
            <a:r>
              <a:rPr lang="es-ES_tradnl" sz="1000" dirty="0"/>
              <a:t>Presentar un organizador grafico de 4 espacios, en secuencia, de manera que el usuario seleccione cada una y la información se desglose hacia abajo o en ventana emergente.</a:t>
            </a:r>
          </a:p>
          <a:p>
            <a:pPr algn="just">
              <a:lnSpc>
                <a:spcPct val="100000"/>
              </a:lnSpc>
              <a:spcBef>
                <a:spcPts val="0"/>
              </a:spcBef>
            </a:pPr>
            <a:endParaRPr lang="es-ES_tradnl" sz="1000" dirty="0"/>
          </a:p>
          <a:p>
            <a:pPr algn="just">
              <a:lnSpc>
                <a:spcPct val="100000"/>
              </a:lnSpc>
              <a:spcBef>
                <a:spcPts val="0"/>
              </a:spcBef>
            </a:pPr>
            <a:r>
              <a:rPr lang="es-ES_tradnl" sz="1000" dirty="0"/>
              <a:t>Acompañar el texto de una imagen que se relacione con </a:t>
            </a:r>
            <a:r>
              <a:rPr lang="es-ES_tradnl" sz="1000" dirty="0" smtClean="0"/>
              <a:t>reformas, reformas legales, normas, ley.</a:t>
            </a: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b="1" dirty="0"/>
          </a:p>
          <a:p>
            <a:pPr algn="just">
              <a:lnSpc>
                <a:spcPct val="100000"/>
              </a:lnSpc>
              <a:spcBef>
                <a:spcPts val="0"/>
              </a:spcBef>
            </a:pPr>
            <a:r>
              <a:rPr lang="es-ES_tradnl" sz="1000" b="1" dirty="0" smtClean="0"/>
              <a:t>Fin pop up 4 tema 1 </a:t>
            </a:r>
          </a:p>
          <a:p>
            <a:pPr algn="just">
              <a:lnSpc>
                <a:spcPct val="100000"/>
              </a:lnSpc>
              <a:spcBef>
                <a:spcPts val="0"/>
              </a:spcBef>
            </a:pPr>
            <a:r>
              <a:rPr lang="es-ES_tradnl" sz="1000" b="1" dirty="0" smtClean="0"/>
              <a:t>Fin tema 1</a:t>
            </a:r>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r>
              <a:rPr lang="es-ES_tradnl" sz="1000" b="1" dirty="0" smtClean="0"/>
              <a:t>Finaliza </a:t>
            </a:r>
            <a:r>
              <a:rPr lang="es-ES_tradnl" sz="1000" b="1" dirty="0"/>
              <a:t>pop up </a:t>
            </a:r>
            <a:r>
              <a:rPr lang="es-ES_tradnl" sz="1000" b="1" dirty="0" smtClean="0"/>
              <a:t>4 </a:t>
            </a:r>
            <a:r>
              <a:rPr lang="es-ES_tradnl" sz="1000" b="1" dirty="0"/>
              <a:t>tema </a:t>
            </a:r>
            <a:r>
              <a:rPr lang="es-ES_tradnl" sz="1000" b="1" dirty="0" smtClean="0"/>
              <a:t>1</a:t>
            </a:r>
          </a:p>
          <a:p>
            <a:pPr algn="just"/>
            <a:r>
              <a:rPr lang="es-ES_tradnl" sz="1000" b="1" dirty="0"/>
              <a:t>f</a:t>
            </a:r>
            <a:r>
              <a:rPr lang="es-ES_tradnl" sz="1000" b="1" dirty="0" smtClean="0"/>
              <a:t>in tema 1</a:t>
            </a:r>
          </a:p>
          <a:p>
            <a:pPr algn="just"/>
            <a:r>
              <a:rPr lang="es-ES_tradnl" sz="1000" b="1" dirty="0" smtClean="0"/>
              <a:t>Regresa a menú principal</a:t>
            </a:r>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23" name="22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272415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98405" y="916993"/>
            <a:ext cx="9403069" cy="4616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pPr algn="just"/>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2.1 </a:t>
            </a:r>
            <a:r>
              <a:rPr lang="es-ES_tradnl" sz="800" b="1" dirty="0">
                <a:solidFill>
                  <a:schemeClr val="tx1"/>
                </a:solidFill>
                <a:latin typeface="Verdana" pitchFamily="34" charset="0"/>
                <a:ea typeface="Verdana" pitchFamily="34" charset="0"/>
                <a:cs typeface="Verdana" pitchFamily="34" charset="0"/>
              </a:rPr>
              <a:t>A</a:t>
            </a:r>
            <a:r>
              <a:rPr lang="es-ES_tradnl" sz="800" b="1" dirty="0" smtClean="0">
                <a:solidFill>
                  <a:schemeClr val="tx1"/>
                </a:solidFill>
                <a:latin typeface="Verdana" pitchFamily="34" charset="0"/>
                <a:ea typeface="Verdana" pitchFamily="34" charset="0"/>
                <a:cs typeface="Verdana" pitchFamily="34" charset="0"/>
              </a:rPr>
              <a:t>lgunas restricciones de la democracia participativa en Colombia</a:t>
            </a:r>
            <a:endParaRPr lang="en-US" sz="800" b="1" dirty="0" smtClean="0">
              <a:solidFill>
                <a:schemeClr val="tx1"/>
              </a:solidFill>
              <a:latin typeface="Verdana" pitchFamily="34" charset="0"/>
              <a:ea typeface="Verdana" pitchFamily="34" charset="0"/>
              <a:cs typeface="Verdana" pitchFamily="34" charset="0"/>
            </a:endParaRPr>
          </a:p>
          <a:p>
            <a:pPr algn="just"/>
            <a:endParaRPr lang="es-CO" sz="8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336879" y="1443486"/>
            <a:ext cx="8729309" cy="400110"/>
          </a:xfrm>
          <a:prstGeom prst="rect">
            <a:avLst/>
          </a:prstGeom>
        </p:spPr>
        <p:txBody>
          <a:bodyPr wrap="square">
            <a:spAutoFit/>
          </a:bodyPr>
          <a:lstStyle/>
          <a:p>
            <a:r>
              <a:rPr lang="es-ES_tradnl" sz="1000" dirty="0" smtClean="0">
                <a:latin typeface="Verdana" pitchFamily="34" charset="0"/>
                <a:ea typeface="Verdana" pitchFamily="34" charset="0"/>
                <a:cs typeface="Verdana" pitchFamily="34" charset="0"/>
              </a:rPr>
              <a:t>Las </a:t>
            </a:r>
            <a:r>
              <a:rPr lang="es-ES_tradnl" sz="1000" dirty="0">
                <a:latin typeface="Verdana" pitchFamily="34" charset="0"/>
                <a:ea typeface="Verdana" pitchFamily="34" charset="0"/>
                <a:cs typeface="Verdana" pitchFamily="34" charset="0"/>
              </a:rPr>
              <a:t>sociabilidades políticas, la construcción de ciudadanías y de la democracia en Colombia, han sido difíciles desde los orígenes de la república por varias razones: </a:t>
            </a:r>
            <a:endParaRPr lang="en-US" sz="1000" dirty="0">
              <a:latin typeface="Verdana" pitchFamily="34" charset="0"/>
              <a:ea typeface="Verdana" pitchFamily="34" charset="0"/>
              <a:cs typeface="Verdana" pitchFamily="34" charset="0"/>
            </a:endParaRP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6499215"/>
          </a:xfrm>
          <a:prstGeom prst="rect">
            <a:avLst/>
          </a:prstGeom>
          <a:solidFill>
            <a:schemeClr val="bg1"/>
          </a:solidFill>
        </p:spPr>
        <p:txBody>
          <a:bodyPr wrap="square">
            <a:spAutoFit/>
          </a:bodyPr>
          <a:lstStyle/>
          <a:p>
            <a:pPr algn="just"/>
            <a:r>
              <a:rPr lang="es-ES_tradnl" sz="1000" b="1" dirty="0" smtClean="0"/>
              <a:t>Inicia tema 2</a:t>
            </a:r>
          </a:p>
          <a:p>
            <a:pPr algn="just"/>
            <a:r>
              <a:rPr lang="es-ES_tradnl" sz="1000" b="1" dirty="0" smtClean="0"/>
              <a:t>Inicia pop up 1 tema 2</a:t>
            </a:r>
          </a:p>
          <a:p>
            <a:pPr algn="just"/>
            <a:endParaRPr lang="es-ES_tradnl" sz="1000" b="1"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Enunciado</a:t>
            </a:r>
          </a:p>
          <a:p>
            <a:pPr algn="just">
              <a:lnSpc>
                <a:spcPct val="100000"/>
              </a:lnSpc>
              <a:spcBef>
                <a:spcPts val="0"/>
              </a:spcBef>
            </a:pPr>
            <a:endParaRPr lang="es-ES_tradnl" sz="1000" dirty="0"/>
          </a:p>
          <a:p>
            <a:pPr algn="just">
              <a:lnSpc>
                <a:spcPct val="100000"/>
              </a:lnSpc>
              <a:spcBef>
                <a:spcPts val="0"/>
              </a:spcBef>
            </a:pPr>
            <a:r>
              <a:rPr lang="es-ES_tradnl" sz="1000" b="1" dirty="0"/>
              <a:t>slide interactivo </a:t>
            </a:r>
          </a:p>
          <a:p>
            <a:pPr algn="just">
              <a:lnSpc>
                <a:spcPct val="100000"/>
              </a:lnSpc>
              <a:spcBef>
                <a:spcPts val="0"/>
              </a:spcBef>
            </a:pPr>
            <a:endParaRPr lang="es-ES_tradnl" sz="1000" b="1" dirty="0"/>
          </a:p>
          <a:p>
            <a:pPr algn="just">
              <a:lnSpc>
                <a:spcPct val="100000"/>
              </a:lnSpc>
              <a:spcBef>
                <a:spcPts val="0"/>
              </a:spcBef>
            </a:pPr>
            <a:r>
              <a:rPr lang="es-ES_tradnl" sz="1000" dirty="0"/>
              <a:t>Generar un organizador de acordeón </a:t>
            </a:r>
            <a:r>
              <a:rPr lang="es-ES_tradnl" sz="1000" dirty="0" smtClean="0"/>
              <a:t>o secuencial, </a:t>
            </a:r>
            <a:r>
              <a:rPr lang="es-ES_tradnl" sz="1000" dirty="0"/>
              <a:t>de </a:t>
            </a:r>
            <a:r>
              <a:rPr lang="es-ES_tradnl" sz="1000" dirty="0" smtClean="0"/>
              <a:t>6 títulos a,b,c,d,e,f, </a:t>
            </a:r>
            <a:r>
              <a:rPr lang="es-ES_tradnl" sz="1000" dirty="0"/>
              <a:t>de manera que al hacer clic en cada uno de los títulos, se desglose la información</a:t>
            </a:r>
            <a:r>
              <a:rPr lang="es-ES_tradnl" sz="1000" dirty="0" smtClean="0"/>
              <a:t>. </a:t>
            </a:r>
            <a:endParaRPr lang="es-ES_tradnl" sz="1000" dirty="0"/>
          </a:p>
          <a:p>
            <a:pPr algn="just"/>
            <a:endParaRPr lang="es-ES_tradnl" sz="1000" b="1" dirty="0"/>
          </a:p>
          <a:p>
            <a:pPr algn="just"/>
            <a:endParaRPr lang="es-ES_tradnl" sz="1000" b="1" dirty="0" smtClean="0"/>
          </a:p>
          <a:p>
            <a:pPr algn="just"/>
            <a:endParaRPr lang="es-ES_tradnl" sz="1000" b="1" dirty="0"/>
          </a:p>
          <a:p>
            <a:pPr algn="just"/>
            <a:r>
              <a:rPr lang="es-ES_tradnl" sz="1000" b="1" dirty="0" smtClean="0"/>
              <a:t>Fin pop up 1 tema 2</a:t>
            </a:r>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12" name="11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graphicFrame>
        <p:nvGraphicFramePr>
          <p:cNvPr id="4" name="3 Diagrama"/>
          <p:cNvGraphicFramePr/>
          <p:nvPr>
            <p:extLst>
              <p:ext uri="{D42A27DB-BD31-4B8C-83A1-F6EECF244321}">
                <p14:modId xmlns:p14="http://schemas.microsoft.com/office/powerpoint/2010/main" val="2950987007"/>
              </p:ext>
            </p:extLst>
          </p:nvPr>
        </p:nvGraphicFramePr>
        <p:xfrm>
          <a:off x="336879" y="1897811"/>
          <a:ext cx="9066190" cy="471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047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2" name="1 Rectángulo"/>
          <p:cNvSpPr/>
          <p:nvPr/>
        </p:nvSpPr>
        <p:spPr>
          <a:xfrm>
            <a:off x="147098" y="1982402"/>
            <a:ext cx="4911599" cy="2246769"/>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El </a:t>
            </a:r>
            <a:r>
              <a:rPr lang="es-CO" sz="1000" b="1" dirty="0">
                <a:latin typeface="Verdana" pitchFamily="34" charset="0"/>
                <a:ea typeface="Verdana" pitchFamily="34" charset="0"/>
                <a:cs typeface="Verdana" pitchFamily="34" charset="0"/>
              </a:rPr>
              <a:t>punto 2 del Acuerdo Final de Paz </a:t>
            </a:r>
            <a:r>
              <a:rPr lang="es-CO" sz="1000" dirty="0">
                <a:latin typeface="Verdana" pitchFamily="34" charset="0"/>
                <a:ea typeface="Verdana" pitchFamily="34" charset="0"/>
                <a:cs typeface="Verdana" pitchFamily="34" charset="0"/>
              </a:rPr>
              <a:t>sobre la </a:t>
            </a:r>
            <a:r>
              <a:rPr lang="es-CO" sz="1000" i="1" dirty="0">
                <a:latin typeface="Verdana" pitchFamily="34" charset="0"/>
                <a:ea typeface="Verdana" pitchFamily="34" charset="0"/>
                <a:cs typeface="Verdana" pitchFamily="34" charset="0"/>
              </a:rPr>
              <a:t>Participación ciudadana: apertura democrática para construir la paz</a:t>
            </a:r>
            <a:r>
              <a:rPr lang="es-CO" sz="1000" dirty="0">
                <a:latin typeface="Verdana" pitchFamily="34" charset="0"/>
                <a:ea typeface="Verdana" pitchFamily="34" charset="0"/>
                <a:cs typeface="Verdana" pitchFamily="34" charset="0"/>
              </a:rPr>
              <a:t>, se hizo para promover la inclusión política como mecanismo para consolidar la paz. Los escenarios que propone, abren espacios importantes para “la cualificación democrática y la recuperación del campo político” (Planeta Paz, 2016</a:t>
            </a:r>
            <a:r>
              <a:rPr lang="es-CO" sz="1000" dirty="0" smtClean="0">
                <a:latin typeface="Verdana" pitchFamily="34" charset="0"/>
                <a:ea typeface="Verdana" pitchFamily="34" charset="0"/>
                <a:cs typeface="Verdana" pitchFamily="34" charset="0"/>
              </a:rPr>
              <a:t>).</a:t>
            </a:r>
          </a:p>
          <a:p>
            <a:pPr algn="just"/>
            <a:endParaRPr lang="en-US" sz="1000"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Las medidas que se adoptan mediante este acuerdo buscan, en coherencia con lo escrito, reconocer y devolver poder a la sociedad, facilitando la creación de nuevos movimientos y partidos políticos, para lo cual se impone adoptar nuevas reglas sobre el umbral para las elecciones del congreso, eliminando, en lo posible, requisitos para la obtención y conservación de la personería jurídica</a:t>
            </a:r>
            <a:r>
              <a:rPr lang="es-CO" sz="1000" dirty="0" smtClean="0">
                <a:latin typeface="Verdana" pitchFamily="34" charset="0"/>
                <a:ea typeface="Verdana" pitchFamily="34" charset="0"/>
                <a:cs typeface="Verdana" pitchFamily="34" charset="0"/>
              </a:rPr>
              <a:t>.</a:t>
            </a:r>
          </a:p>
          <a:p>
            <a:pPr algn="just"/>
            <a:r>
              <a:rPr lang="es-CO" sz="1000" dirty="0" smtClean="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5698996"/>
          </a:xfrm>
          <a:prstGeom prst="rect">
            <a:avLst/>
          </a:prstGeom>
          <a:solidFill>
            <a:schemeClr val="bg1"/>
          </a:solidFill>
        </p:spPr>
        <p:txBody>
          <a:bodyPr wrap="square">
            <a:spAutoFit/>
          </a:bodyPr>
          <a:lstStyle/>
          <a:p>
            <a:pPr algn="just"/>
            <a:r>
              <a:rPr lang="es-ES_tradnl" sz="1000" b="1" dirty="0" smtClean="0"/>
              <a:t>Inicia Pop up 2 tema 2</a:t>
            </a:r>
          </a:p>
          <a:p>
            <a:pPr algn="just"/>
            <a:endParaRPr lang="es-ES_tradnl" sz="1000" b="1" dirty="0"/>
          </a:p>
          <a:p>
            <a:pPr algn="just">
              <a:lnSpc>
                <a:spcPct val="100000"/>
              </a:lnSpc>
              <a:spcBef>
                <a:spcPts val="0"/>
              </a:spcBef>
            </a:pPr>
            <a:r>
              <a:rPr lang="es-ES_tradnl" sz="1000" b="1" dirty="0"/>
              <a:t>Slide texto – imagen</a:t>
            </a:r>
          </a:p>
          <a:p>
            <a:pPr algn="just">
              <a:lnSpc>
                <a:spcPct val="100000"/>
              </a:lnSpc>
              <a:spcBef>
                <a:spcPts val="0"/>
              </a:spcBef>
            </a:pPr>
            <a:endParaRPr lang="es-ES_tradnl" sz="1000"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Párrafos</a:t>
            </a: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Acompañar el texto de una imagen </a:t>
            </a:r>
            <a:r>
              <a:rPr lang="es-ES_tradnl" sz="1000" dirty="0" smtClean="0"/>
              <a:t>fotográfica que refleje participación, movimientos y partidos políticos</a:t>
            </a:r>
            <a:endParaRPr lang="es-ES_tradnl" sz="1000" dirty="0"/>
          </a:p>
          <a:p>
            <a:pPr algn="just">
              <a:lnSpc>
                <a:spcPct val="100000"/>
              </a:lnSpc>
              <a:spcBef>
                <a:spcPts val="0"/>
              </a:spcBef>
            </a:pPr>
            <a:endParaRPr lang="es-ES_tradnl" sz="1000" dirty="0"/>
          </a:p>
          <a:p>
            <a:pPr algn="just"/>
            <a:endParaRPr lang="es-ES_tradnl" sz="1000" b="1" dirty="0" smtClean="0"/>
          </a:p>
          <a:p>
            <a:pPr algn="just"/>
            <a:r>
              <a:rPr lang="es-ES_tradnl" sz="1000" b="1" dirty="0" smtClean="0"/>
              <a:t>Botón siguiente</a:t>
            </a:r>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2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3" name="12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pic>
        <p:nvPicPr>
          <p:cNvPr id="4" name="Picture 4" descr="Silhouette of crowd of people cheering while holding flags for sport fans and demonstration t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824" y="4008073"/>
            <a:ext cx="1407484" cy="20802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oseup of business crowd raising han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782" y="1614217"/>
            <a:ext cx="3739569" cy="297503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47"/>
          <p:cNvSpPr txBox="1"/>
          <p:nvPr/>
        </p:nvSpPr>
        <p:spPr>
          <a:xfrm>
            <a:off x="128757" y="811046"/>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2.2 </a:t>
            </a:r>
            <a:r>
              <a:rPr lang="es-ES_tradnl" sz="800" b="1" dirty="0">
                <a:solidFill>
                  <a:schemeClr val="tx1"/>
                </a:solidFill>
                <a:latin typeface="Verdana" pitchFamily="34" charset="0"/>
                <a:ea typeface="Verdana" pitchFamily="34" charset="0"/>
                <a:cs typeface="Verdana" pitchFamily="34" charset="0"/>
              </a:rPr>
              <a:t>D</a:t>
            </a:r>
            <a:r>
              <a:rPr lang="es-ES_tradnl" sz="800" b="1" dirty="0" smtClean="0">
                <a:solidFill>
                  <a:schemeClr val="tx1"/>
                </a:solidFill>
                <a:latin typeface="Verdana" pitchFamily="34" charset="0"/>
                <a:ea typeface="Verdana" pitchFamily="34" charset="0"/>
                <a:cs typeface="Verdana" pitchFamily="34" charset="0"/>
              </a:rPr>
              <a:t>escripción esquemática del acuerdo sobre participación política y apertura democrática</a:t>
            </a:r>
            <a:endParaRPr lang="en-US" sz="800" b="1"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05516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2" name="1 Rectángulo"/>
          <p:cNvSpPr/>
          <p:nvPr/>
        </p:nvSpPr>
        <p:spPr>
          <a:xfrm>
            <a:off x="4563823" y="1899450"/>
            <a:ext cx="4263088" cy="1785104"/>
          </a:xfrm>
          <a:prstGeom prst="rect">
            <a:avLst/>
          </a:prstGeom>
        </p:spPr>
        <p:txBody>
          <a:bodyPr wrap="square">
            <a:spAutoFit/>
          </a:bodyPr>
          <a:lstStyle/>
          <a:p>
            <a:pPr algn="just"/>
            <a:r>
              <a:rPr lang="es-CO" sz="1000" dirty="0" smtClean="0">
                <a:latin typeface="Verdana" pitchFamily="34" charset="0"/>
                <a:ea typeface="Verdana" pitchFamily="34" charset="0"/>
                <a:cs typeface="Verdana" pitchFamily="34" charset="0"/>
              </a:rPr>
              <a:t>El Acuerdo, también busca </a:t>
            </a:r>
            <a:r>
              <a:rPr lang="es-CO" sz="1000" dirty="0">
                <a:latin typeface="Verdana" pitchFamily="34" charset="0"/>
                <a:ea typeface="Verdana" pitchFamily="34" charset="0"/>
                <a:cs typeface="Verdana" pitchFamily="34" charset="0"/>
              </a:rPr>
              <a:t>abrir espacios para la participación política de la mujer y adopta medidas para promover una cultura democrática de tolerancia en el debate político. </a:t>
            </a:r>
            <a:endParaRPr lang="es-CO" sz="1000" dirty="0" smtClean="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En el punto 2 del Acuerdo Final de Paz se definen</a:t>
            </a:r>
            <a:r>
              <a:rPr lang="es-CO" sz="1000" dirty="0" smtClean="0">
                <a:latin typeface="Verdana" pitchFamily="34" charset="0"/>
                <a:ea typeface="Verdana" pitchFamily="34" charset="0"/>
                <a:cs typeface="Verdana" pitchFamily="34" charset="0"/>
              </a:rPr>
              <a:t>, </a:t>
            </a:r>
            <a:r>
              <a:rPr lang="es-CO" sz="1000" dirty="0">
                <a:latin typeface="Verdana" pitchFamily="34" charset="0"/>
                <a:ea typeface="Verdana" pitchFamily="34" charset="0"/>
                <a:cs typeface="Verdana" pitchFamily="34" charset="0"/>
              </a:rPr>
              <a:t>las líneas para una nueva ley de participación ciudadana, garantías para la movilización y para la protesta social. También mecanismos para la participación ciudadana en medios de comunicación comunitarios, regionales e </a:t>
            </a:r>
            <a:r>
              <a:rPr lang="es-CO" sz="1000" dirty="0" smtClean="0">
                <a:latin typeface="Verdana" pitchFamily="34" charset="0"/>
                <a:ea typeface="Verdana" pitchFamily="34" charset="0"/>
                <a:cs typeface="Verdana" pitchFamily="34" charset="0"/>
              </a:rPr>
              <a:t>institucionales, así </a:t>
            </a:r>
            <a:r>
              <a:rPr lang="es-CO" sz="1000" dirty="0" smtClean="0">
                <a:latin typeface="Verdana" pitchFamily="34" charset="0"/>
                <a:ea typeface="Verdana" pitchFamily="34" charset="0"/>
                <a:cs typeface="Verdana" pitchFamily="34" charset="0"/>
              </a:rPr>
              <a:t>como la </a:t>
            </a:r>
            <a:r>
              <a:rPr lang="es-CO" sz="1000" dirty="0" smtClean="0">
                <a:latin typeface="Verdana" pitchFamily="34" charset="0"/>
                <a:ea typeface="Verdana" pitchFamily="34" charset="0"/>
                <a:cs typeface="Verdana" pitchFamily="34" charset="0"/>
              </a:rPr>
              <a:t>creación </a:t>
            </a:r>
            <a:r>
              <a:rPr lang="es-CO" sz="1000" dirty="0">
                <a:latin typeface="Verdana" pitchFamily="34" charset="0"/>
                <a:ea typeface="Verdana" pitchFamily="34" charset="0"/>
                <a:cs typeface="Verdana" pitchFamily="34" charset="0"/>
              </a:rPr>
              <a:t>del </a:t>
            </a:r>
            <a:r>
              <a:rPr lang="es-CO" sz="1000" i="1" dirty="0">
                <a:latin typeface="Verdana" pitchFamily="34" charset="0"/>
                <a:ea typeface="Verdana" pitchFamily="34" charset="0"/>
                <a:cs typeface="Verdana" pitchFamily="34" charset="0"/>
              </a:rPr>
              <a:t>consejo nacional para la reconciliación y la convivencia</a:t>
            </a:r>
            <a:r>
              <a:rPr lang="es-CO" sz="1000" dirty="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5852884"/>
          </a:xfrm>
          <a:prstGeom prst="rect">
            <a:avLst/>
          </a:prstGeom>
          <a:solidFill>
            <a:schemeClr val="bg1"/>
          </a:solidFill>
        </p:spPr>
        <p:txBody>
          <a:bodyPr wrap="square">
            <a:spAutoFit/>
          </a:bodyPr>
          <a:lstStyle/>
          <a:p>
            <a:pPr algn="just"/>
            <a:r>
              <a:rPr lang="es-ES_tradnl" sz="1000" b="1" dirty="0" smtClean="0"/>
              <a:t>Continua Pop up 2 tema 2</a:t>
            </a:r>
          </a:p>
          <a:p>
            <a:pPr algn="just"/>
            <a:endParaRPr lang="es-ES_tradnl" sz="1000" b="1" dirty="0"/>
          </a:p>
          <a:p>
            <a:pPr algn="just">
              <a:lnSpc>
                <a:spcPct val="100000"/>
              </a:lnSpc>
              <a:spcBef>
                <a:spcPts val="0"/>
              </a:spcBef>
            </a:pPr>
            <a:r>
              <a:rPr lang="es-ES_tradnl" sz="1000" b="1" dirty="0"/>
              <a:t>Slide texto – imagen</a:t>
            </a:r>
          </a:p>
          <a:p>
            <a:pPr algn="just">
              <a:lnSpc>
                <a:spcPct val="100000"/>
              </a:lnSpc>
              <a:spcBef>
                <a:spcPts val="0"/>
              </a:spcBef>
            </a:pPr>
            <a:endParaRPr lang="es-ES_tradnl" sz="1000"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Párrafos</a:t>
            </a:r>
            <a:endParaRPr lang="es-ES_tradnl" sz="1000" dirty="0"/>
          </a:p>
          <a:p>
            <a:pPr algn="just">
              <a:lnSpc>
                <a:spcPct val="100000"/>
              </a:lnSpc>
              <a:spcBef>
                <a:spcPts val="0"/>
              </a:spcBef>
            </a:pPr>
            <a:endParaRPr lang="es-ES_tradnl" sz="1000" dirty="0"/>
          </a:p>
          <a:p>
            <a:pPr algn="just">
              <a:lnSpc>
                <a:spcPct val="100000"/>
              </a:lnSpc>
              <a:spcBef>
                <a:spcPts val="0"/>
              </a:spcBef>
            </a:pPr>
            <a:endParaRPr lang="es-ES_tradnl" sz="1000" dirty="0"/>
          </a:p>
          <a:p>
            <a:pPr algn="just">
              <a:lnSpc>
                <a:spcPct val="100000"/>
              </a:lnSpc>
              <a:spcBef>
                <a:spcPts val="0"/>
              </a:spcBef>
            </a:pPr>
            <a:r>
              <a:rPr lang="es-ES_tradnl" sz="1000" dirty="0"/>
              <a:t>Acompañar el texto de una </a:t>
            </a:r>
            <a:r>
              <a:rPr lang="es-ES_tradnl" sz="1000" dirty="0" smtClean="0"/>
              <a:t>imagen fotográfica </a:t>
            </a:r>
            <a:r>
              <a:rPr lang="es-ES_tradnl" sz="1000" dirty="0"/>
              <a:t>que </a:t>
            </a:r>
            <a:r>
              <a:rPr lang="es-ES_tradnl" sz="1000" dirty="0" smtClean="0"/>
              <a:t>refleje participación política de la mujer, participación en medios de comunicación</a:t>
            </a:r>
            <a:endParaRPr lang="es-ES_tradnl" sz="1000" dirty="0"/>
          </a:p>
          <a:p>
            <a:pPr algn="just">
              <a:lnSpc>
                <a:spcPct val="100000"/>
              </a:lnSpc>
              <a:spcBef>
                <a:spcPts val="0"/>
              </a:spcBef>
            </a:pPr>
            <a:endParaRPr lang="es-ES_tradnl" sz="1000" dirty="0"/>
          </a:p>
          <a:p>
            <a:pPr algn="just"/>
            <a:endParaRPr lang="es-ES_tradnl" sz="1000" b="1" dirty="0" smtClean="0"/>
          </a:p>
          <a:p>
            <a:pPr algn="just"/>
            <a:r>
              <a:rPr lang="es-ES_tradnl" sz="1000" b="1" dirty="0" smtClean="0"/>
              <a:t>Botón siguiente</a:t>
            </a:r>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2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3" name="12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pic>
        <p:nvPicPr>
          <p:cNvPr id="12" name="Picture 2" descr="BARCELONA - JUNE 19: Spanish Protest against the Euro zone leaders, agreed Pact for the Euro, the cutbacks in the social policy and the economic crisis in Barcelona on June 19, 2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34" y="1481073"/>
            <a:ext cx="4030486" cy="28661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Young Cheerful Businesswoman Giving Speech In Confer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2" y="4282221"/>
            <a:ext cx="2407204" cy="1711790"/>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47"/>
          <p:cNvSpPr txBox="1"/>
          <p:nvPr/>
        </p:nvSpPr>
        <p:spPr>
          <a:xfrm>
            <a:off x="128757" y="811046"/>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2.2 </a:t>
            </a:r>
            <a:r>
              <a:rPr lang="es-ES_tradnl" sz="800" b="1" dirty="0">
                <a:solidFill>
                  <a:schemeClr val="tx1"/>
                </a:solidFill>
                <a:latin typeface="Verdana" pitchFamily="34" charset="0"/>
                <a:ea typeface="Verdana" pitchFamily="34" charset="0"/>
                <a:cs typeface="Verdana" pitchFamily="34" charset="0"/>
              </a:rPr>
              <a:t>D</a:t>
            </a:r>
            <a:r>
              <a:rPr lang="es-ES_tradnl" sz="800" b="1" dirty="0" smtClean="0">
                <a:solidFill>
                  <a:schemeClr val="tx1"/>
                </a:solidFill>
                <a:latin typeface="Verdana" pitchFamily="34" charset="0"/>
                <a:ea typeface="Verdana" pitchFamily="34" charset="0"/>
                <a:cs typeface="Verdana" pitchFamily="34" charset="0"/>
              </a:rPr>
              <a:t>escripción esquemática del acuerdo sobre participación política y apertura democrática</a:t>
            </a:r>
            <a:endParaRPr lang="en-US" sz="800" b="1"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58799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endParaRPr lang="es-CO" dirty="0"/>
          </a:p>
        </p:txBody>
      </p:sp>
      <p:sp>
        <p:nvSpPr>
          <p:cNvPr id="13" name="Marcador de texto 12"/>
          <p:cNvSpPr>
            <a:spLocks noGrp="1"/>
          </p:cNvSpPr>
          <p:nvPr>
            <p:ph type="body" sz="half" idx="10"/>
          </p:nvPr>
        </p:nvSpPr>
        <p:spPr/>
        <p:txBody>
          <a:bodyPr/>
          <a:lstStyle/>
          <a:p>
            <a:r>
              <a:rPr lang="es-CO" dirty="0" smtClean="0">
                <a:solidFill>
                  <a:srgbClr val="FF0000"/>
                </a:solidFill>
              </a:rPr>
              <a:t>El documento original no cuenta con objetivo. </a:t>
            </a:r>
          </a:p>
          <a:p>
            <a:endParaRPr lang="es-CO" dirty="0">
              <a:solidFill>
                <a:srgbClr val="FF0000"/>
              </a:solidFill>
            </a:endParaRPr>
          </a:p>
          <a:p>
            <a:r>
              <a:rPr lang="es-CO" dirty="0" smtClean="0">
                <a:solidFill>
                  <a:srgbClr val="FF0000"/>
                </a:solidFill>
              </a:rPr>
              <a:t>El ícono de objetivo no debe aparecer en la plantilla de la infografía. </a:t>
            </a:r>
            <a:endParaRPr lang="es-CO" dirty="0">
              <a:solidFill>
                <a:srgbClr val="FF0000"/>
              </a:solidFill>
            </a:endParaRPr>
          </a:p>
        </p:txBody>
      </p:sp>
      <p:sp>
        <p:nvSpPr>
          <p:cNvPr id="7"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Tree>
    <p:extLst>
      <p:ext uri="{BB962C8B-B14F-4D97-AF65-F5344CB8AC3E}">
        <p14:creationId xmlns:p14="http://schemas.microsoft.com/office/powerpoint/2010/main" val="2410867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128757" y="811046"/>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2.2 </a:t>
            </a:r>
            <a:r>
              <a:rPr lang="es-ES_tradnl" sz="800" b="1" dirty="0">
                <a:solidFill>
                  <a:schemeClr val="tx1"/>
                </a:solidFill>
                <a:latin typeface="Verdana" pitchFamily="34" charset="0"/>
                <a:ea typeface="Verdana" pitchFamily="34" charset="0"/>
                <a:cs typeface="Verdana" pitchFamily="34" charset="0"/>
              </a:rPr>
              <a:t>D</a:t>
            </a:r>
            <a:r>
              <a:rPr lang="es-ES_tradnl" sz="800" b="1" dirty="0" smtClean="0">
                <a:solidFill>
                  <a:schemeClr val="tx1"/>
                </a:solidFill>
                <a:latin typeface="Verdana" pitchFamily="34" charset="0"/>
                <a:ea typeface="Verdana" pitchFamily="34" charset="0"/>
                <a:cs typeface="Verdana" pitchFamily="34" charset="0"/>
              </a:rPr>
              <a:t>escripción esquemática del acuerdo sobre participación política y apertura democrática</a:t>
            </a:r>
            <a:endParaRPr lang="en-US" sz="800" b="1" dirty="0" smtClean="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28757" y="1304228"/>
            <a:ext cx="9262113" cy="830997"/>
          </a:xfrm>
          <a:prstGeom prst="rect">
            <a:avLst/>
          </a:prstGeom>
        </p:spPr>
        <p:txBody>
          <a:bodyPr wrap="square">
            <a:spAutoFit/>
          </a:bodyPr>
          <a:lstStyle/>
          <a:p>
            <a:pPr algn="just"/>
            <a:r>
              <a:rPr lang="es-CO" sz="800" dirty="0" smtClean="0">
                <a:latin typeface="Verdana" pitchFamily="34" charset="0"/>
                <a:ea typeface="Verdana" pitchFamily="34" charset="0"/>
                <a:cs typeface="Verdana" pitchFamily="34" charset="0"/>
              </a:rPr>
              <a:t>Adicionalmente</a:t>
            </a:r>
            <a:r>
              <a:rPr lang="es-CO" sz="800" dirty="0">
                <a:latin typeface="Verdana" pitchFamily="34" charset="0"/>
                <a:ea typeface="Verdana" pitchFamily="34" charset="0"/>
                <a:cs typeface="Verdana" pitchFamily="34" charset="0"/>
              </a:rPr>
              <a:t>, con el propósito de dar presencia en la</a:t>
            </a:r>
            <a:r>
              <a:rPr lang="es-CO" sz="800" i="1" dirty="0">
                <a:latin typeface="Verdana" pitchFamily="34" charset="0"/>
                <a:ea typeface="Verdana" pitchFamily="34" charset="0"/>
                <a:cs typeface="Verdana" pitchFamily="34" charset="0"/>
              </a:rPr>
              <a:t> cámara de representantes</a:t>
            </a:r>
            <a:r>
              <a:rPr lang="es-CO" sz="800" dirty="0">
                <a:latin typeface="Verdana" pitchFamily="34" charset="0"/>
                <a:ea typeface="Verdana" pitchFamily="34" charset="0"/>
                <a:cs typeface="Verdana" pitchFamily="34" charset="0"/>
              </a:rPr>
              <a:t> a las regiones más afectadas por el conflicto, se crearán </a:t>
            </a:r>
            <a:r>
              <a:rPr lang="es-CO" sz="800" b="1" dirty="0">
                <a:latin typeface="Verdana" pitchFamily="34" charset="0"/>
                <a:ea typeface="Verdana" pitchFamily="34" charset="0"/>
                <a:cs typeface="Verdana" pitchFamily="34" charset="0"/>
              </a:rPr>
              <a:t>dieciséis </a:t>
            </a:r>
            <a:r>
              <a:rPr lang="es-CO" sz="800" b="1" i="1" dirty="0">
                <a:latin typeface="Verdana" pitchFamily="34" charset="0"/>
                <a:ea typeface="Verdana" pitchFamily="34" charset="0"/>
                <a:cs typeface="Verdana" pitchFamily="34" charset="0"/>
              </a:rPr>
              <a:t>circunscripciones transitorias especiales de paz</a:t>
            </a:r>
            <a:r>
              <a:rPr lang="es-CO" sz="800" dirty="0">
                <a:latin typeface="Verdana" pitchFamily="34" charset="0"/>
                <a:ea typeface="Verdana" pitchFamily="34" charset="0"/>
                <a:cs typeface="Verdana" pitchFamily="34" charset="0"/>
              </a:rPr>
              <a:t>, para que movimientos políticos y partidos que no estén en el congreso, extendiendo la prohibición al partido político que se llegue a conformar por las Farc-EP, tengan derecho a elegir sus representantes a la cámara, durante los dos próximos períodos electorales (es decir hasta 2022</a:t>
            </a:r>
            <a:r>
              <a:rPr lang="es-CO" sz="800" dirty="0" smtClean="0">
                <a:latin typeface="Verdana" pitchFamily="34" charset="0"/>
                <a:ea typeface="Verdana" pitchFamily="34" charset="0"/>
                <a:cs typeface="Verdana" pitchFamily="34" charset="0"/>
              </a:rPr>
              <a:t>).</a:t>
            </a:r>
          </a:p>
          <a:p>
            <a:pPr algn="just"/>
            <a:endParaRPr lang="es-CO" sz="800" dirty="0" smtClean="0">
              <a:latin typeface="Verdana" pitchFamily="34" charset="0"/>
              <a:ea typeface="Verdana" pitchFamily="34" charset="0"/>
              <a:cs typeface="Verdana" pitchFamily="34" charset="0"/>
            </a:endParaRPr>
          </a:p>
          <a:p>
            <a:pPr algn="just"/>
            <a:endParaRPr lang="es-CO" sz="800" dirty="0">
              <a:latin typeface="Verdana" pitchFamily="34" charset="0"/>
              <a:ea typeface="Verdana" pitchFamily="34" charset="0"/>
              <a:cs typeface="Verdana" pitchFamily="34" charset="0"/>
            </a:endParaRPr>
          </a:p>
          <a:p>
            <a:pPr algn="ctr"/>
            <a:r>
              <a:rPr lang="es-CO" sz="800" b="1" dirty="0">
                <a:latin typeface="Verdana" pitchFamily="34" charset="0"/>
                <a:ea typeface="Verdana" pitchFamily="34" charset="0"/>
                <a:cs typeface="Verdana" pitchFamily="34" charset="0"/>
              </a:rPr>
              <a:t>Mecanismos de ampliación de la participación política y de superación de la democracia </a:t>
            </a:r>
            <a:r>
              <a:rPr lang="es-CO" sz="800" b="1" dirty="0" smtClean="0">
                <a:latin typeface="Verdana" pitchFamily="34" charset="0"/>
                <a:ea typeface="Verdana" pitchFamily="34" charset="0"/>
                <a:cs typeface="Verdana" pitchFamily="34" charset="0"/>
              </a:rPr>
              <a:t>representativa</a:t>
            </a: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5165517"/>
          </a:xfrm>
          <a:prstGeom prst="rect">
            <a:avLst/>
          </a:prstGeom>
          <a:solidFill>
            <a:schemeClr val="bg1"/>
          </a:solidFill>
        </p:spPr>
        <p:txBody>
          <a:bodyPr wrap="square">
            <a:spAutoFit/>
          </a:bodyPr>
          <a:lstStyle/>
          <a:p>
            <a:pPr algn="just"/>
            <a:r>
              <a:rPr lang="es-ES_tradnl" sz="1000" b="1" dirty="0" smtClean="0"/>
              <a:t>Continua slide anterior</a:t>
            </a:r>
          </a:p>
          <a:p>
            <a:pPr algn="just"/>
            <a:endParaRPr lang="es-ES_tradnl" sz="1000" b="1" dirty="0"/>
          </a:p>
          <a:p>
            <a:pPr algn="just">
              <a:lnSpc>
                <a:spcPct val="100000"/>
              </a:lnSpc>
              <a:spcBef>
                <a:spcPts val="0"/>
              </a:spcBef>
            </a:pPr>
            <a:r>
              <a:rPr lang="es-ES_tradnl" sz="1000" dirty="0"/>
              <a:t>Ubicar:</a:t>
            </a:r>
          </a:p>
          <a:p>
            <a:pPr algn="just">
              <a:lnSpc>
                <a:spcPct val="100000"/>
              </a:lnSpc>
              <a:spcBef>
                <a:spcPts val="0"/>
              </a:spcBef>
            </a:pPr>
            <a:endParaRPr lang="es-ES_tradnl" sz="1000" dirty="0"/>
          </a:p>
          <a:p>
            <a:pPr algn="just">
              <a:lnSpc>
                <a:spcPct val="100000"/>
              </a:lnSpc>
              <a:spcBef>
                <a:spcPts val="0"/>
              </a:spcBef>
            </a:pPr>
            <a:r>
              <a:rPr lang="es-ES_tradnl" sz="1000" dirty="0"/>
              <a:t>Tema y subtema sin los textos rojos solo es guía para el DG</a:t>
            </a:r>
          </a:p>
          <a:p>
            <a:pPr algn="just">
              <a:lnSpc>
                <a:spcPct val="100000"/>
              </a:lnSpc>
              <a:spcBef>
                <a:spcPts val="0"/>
              </a:spcBef>
            </a:pPr>
            <a:r>
              <a:rPr lang="es-ES_tradnl" sz="1000" dirty="0" smtClean="0"/>
              <a:t>Párrafo inicial</a:t>
            </a:r>
          </a:p>
          <a:p>
            <a:pPr algn="just">
              <a:lnSpc>
                <a:spcPct val="100000"/>
              </a:lnSpc>
              <a:spcBef>
                <a:spcPts val="0"/>
              </a:spcBef>
            </a:pPr>
            <a:endParaRPr lang="es-ES_tradnl" sz="1000" dirty="0" smtClean="0"/>
          </a:p>
          <a:p>
            <a:pPr algn="just">
              <a:lnSpc>
                <a:spcPct val="100000"/>
              </a:lnSpc>
              <a:spcBef>
                <a:spcPts val="0"/>
              </a:spcBef>
            </a:pPr>
            <a:r>
              <a:rPr lang="es-ES_tradnl" sz="1000" b="1" dirty="0"/>
              <a:t>slide interactivo </a:t>
            </a:r>
          </a:p>
          <a:p>
            <a:pPr algn="just">
              <a:lnSpc>
                <a:spcPct val="100000"/>
              </a:lnSpc>
              <a:spcBef>
                <a:spcPts val="0"/>
              </a:spcBef>
            </a:pPr>
            <a:endParaRPr lang="es-ES_tradnl" sz="1000" b="1" dirty="0"/>
          </a:p>
          <a:p>
            <a:pPr algn="just">
              <a:lnSpc>
                <a:spcPct val="100000"/>
              </a:lnSpc>
              <a:spcBef>
                <a:spcPts val="0"/>
              </a:spcBef>
            </a:pPr>
            <a:r>
              <a:rPr lang="es-ES_tradnl" sz="1000" dirty="0"/>
              <a:t>Generar un organizador de acordeón </a:t>
            </a:r>
            <a:r>
              <a:rPr lang="es-ES_tradnl" sz="1000" dirty="0" smtClean="0"/>
              <a:t>de 7 casillas, </a:t>
            </a:r>
            <a:r>
              <a:rPr lang="es-ES_tradnl" sz="1000" dirty="0"/>
              <a:t>de manera que al hacer clic en </a:t>
            </a:r>
            <a:r>
              <a:rPr lang="es-ES_tradnl" sz="1000" b="1" dirty="0"/>
              <a:t>cada </a:t>
            </a:r>
            <a:r>
              <a:rPr lang="es-ES_tradnl" sz="1000" b="1" dirty="0" smtClean="0"/>
              <a:t>uno</a:t>
            </a:r>
            <a:r>
              <a:rPr lang="es-ES_tradnl" sz="1000" dirty="0" smtClean="0"/>
              <a:t>, se va desglosando la </a:t>
            </a:r>
            <a:r>
              <a:rPr lang="es-ES_tradnl" sz="1000" dirty="0"/>
              <a:t>información</a:t>
            </a:r>
            <a:r>
              <a:rPr lang="es-ES_tradnl" sz="1000" dirty="0" smtClean="0"/>
              <a:t>. </a:t>
            </a:r>
            <a:endParaRPr lang="es-ES_tradnl" sz="1000" dirty="0"/>
          </a:p>
          <a:p>
            <a:pPr algn="just">
              <a:lnSpc>
                <a:spcPct val="100000"/>
              </a:lnSpc>
              <a:spcBef>
                <a:spcPts val="0"/>
              </a:spcBef>
            </a:pPr>
            <a:endParaRPr lang="es-ES_tradnl" sz="1000" b="1" dirty="0"/>
          </a:p>
          <a:p>
            <a:pPr algn="just">
              <a:lnSpc>
                <a:spcPct val="100000"/>
              </a:lnSpc>
              <a:spcBef>
                <a:spcPts val="0"/>
              </a:spcBef>
            </a:pPr>
            <a:endParaRPr lang="es-ES_tradnl" sz="1000" dirty="0"/>
          </a:p>
          <a:p>
            <a:pPr algn="just"/>
            <a:r>
              <a:rPr lang="es-ES_tradnl" sz="1000" b="1" dirty="0" smtClean="0"/>
              <a:t>Botón continuar</a:t>
            </a:r>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23"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12" name="11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graphicFrame>
        <p:nvGraphicFramePr>
          <p:cNvPr id="4" name="3 Diagrama"/>
          <p:cNvGraphicFramePr/>
          <p:nvPr>
            <p:extLst>
              <p:ext uri="{D42A27DB-BD31-4B8C-83A1-F6EECF244321}">
                <p14:modId xmlns:p14="http://schemas.microsoft.com/office/powerpoint/2010/main" val="458199526"/>
              </p:ext>
            </p:extLst>
          </p:nvPr>
        </p:nvGraphicFramePr>
        <p:xfrm>
          <a:off x="617125" y="2325007"/>
          <a:ext cx="8345243" cy="411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Elipse"/>
          <p:cNvSpPr/>
          <p:nvPr/>
        </p:nvSpPr>
        <p:spPr>
          <a:xfrm>
            <a:off x="88495" y="2337758"/>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a:t>
            </a:r>
            <a:endParaRPr lang="en-US" dirty="0"/>
          </a:p>
        </p:txBody>
      </p:sp>
      <p:sp>
        <p:nvSpPr>
          <p:cNvPr id="15" name="14 Elipse"/>
          <p:cNvSpPr/>
          <p:nvPr/>
        </p:nvSpPr>
        <p:spPr>
          <a:xfrm>
            <a:off x="88496" y="2974180"/>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a:t>
            </a:r>
            <a:endParaRPr lang="en-US" dirty="0"/>
          </a:p>
        </p:txBody>
      </p:sp>
      <p:sp>
        <p:nvSpPr>
          <p:cNvPr id="16" name="15 Elipse"/>
          <p:cNvSpPr/>
          <p:nvPr/>
        </p:nvSpPr>
        <p:spPr>
          <a:xfrm>
            <a:off x="88497" y="3550309"/>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t>
            </a:r>
            <a:endParaRPr lang="en-US" dirty="0"/>
          </a:p>
        </p:txBody>
      </p:sp>
      <p:sp>
        <p:nvSpPr>
          <p:cNvPr id="19" name="18 Elipse"/>
          <p:cNvSpPr/>
          <p:nvPr/>
        </p:nvSpPr>
        <p:spPr>
          <a:xfrm>
            <a:off x="88498" y="4099524"/>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a:t>
            </a:r>
            <a:endParaRPr lang="en-US" dirty="0"/>
          </a:p>
        </p:txBody>
      </p:sp>
      <p:sp>
        <p:nvSpPr>
          <p:cNvPr id="21" name="20 Elipse"/>
          <p:cNvSpPr/>
          <p:nvPr/>
        </p:nvSpPr>
        <p:spPr>
          <a:xfrm>
            <a:off x="88499" y="4715773"/>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endParaRPr lang="en-US" dirty="0"/>
          </a:p>
        </p:txBody>
      </p:sp>
      <p:sp>
        <p:nvSpPr>
          <p:cNvPr id="24" name="23 Elipse"/>
          <p:cNvSpPr/>
          <p:nvPr/>
        </p:nvSpPr>
        <p:spPr>
          <a:xfrm>
            <a:off x="88500" y="5325373"/>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endParaRPr lang="en-US" dirty="0"/>
          </a:p>
        </p:txBody>
      </p:sp>
      <p:sp>
        <p:nvSpPr>
          <p:cNvPr id="25" name="24 Elipse"/>
          <p:cNvSpPr/>
          <p:nvPr/>
        </p:nvSpPr>
        <p:spPr>
          <a:xfrm>
            <a:off x="88500" y="5978105"/>
            <a:ext cx="60384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g</a:t>
            </a:r>
            <a:endParaRPr lang="en-US" dirty="0"/>
          </a:p>
        </p:txBody>
      </p:sp>
    </p:spTree>
    <p:extLst>
      <p:ext uri="{BB962C8B-B14F-4D97-AF65-F5344CB8AC3E}">
        <p14:creationId xmlns:p14="http://schemas.microsoft.com/office/powerpoint/2010/main" val="3487507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99725" y="802420"/>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2.2 </a:t>
            </a:r>
            <a:r>
              <a:rPr lang="es-ES_tradnl" sz="800" b="1" dirty="0">
                <a:solidFill>
                  <a:schemeClr val="tx1"/>
                </a:solidFill>
                <a:latin typeface="Verdana" pitchFamily="34" charset="0"/>
                <a:ea typeface="Verdana" pitchFamily="34" charset="0"/>
                <a:cs typeface="Verdana" pitchFamily="34" charset="0"/>
              </a:rPr>
              <a:t>D</a:t>
            </a:r>
            <a:r>
              <a:rPr lang="es-ES_tradnl" sz="800" b="1" dirty="0" smtClean="0">
                <a:solidFill>
                  <a:schemeClr val="tx1"/>
                </a:solidFill>
                <a:latin typeface="Verdana" pitchFamily="34" charset="0"/>
                <a:ea typeface="Verdana" pitchFamily="34" charset="0"/>
                <a:cs typeface="Verdana" pitchFamily="34" charset="0"/>
              </a:rPr>
              <a:t>escripción esquemática del acuerdo sobre participación política y apertura democrática</a:t>
            </a:r>
            <a:endParaRPr lang="en-US" sz="800" b="1" dirty="0" smtClean="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194616" y="1408429"/>
            <a:ext cx="8767752" cy="553998"/>
          </a:xfrm>
          <a:prstGeom prst="rect">
            <a:avLst/>
          </a:prstGeom>
        </p:spPr>
        <p:txBody>
          <a:bodyPr wrap="square">
            <a:spAutoFit/>
          </a:bodyPr>
          <a:lstStyle/>
          <a:p>
            <a:pPr algn="just"/>
            <a:r>
              <a:rPr lang="es-ES_tradnl" sz="1000" dirty="0" smtClean="0">
                <a:latin typeface="Verdana" pitchFamily="34" charset="0"/>
                <a:ea typeface="Verdana" pitchFamily="34" charset="0"/>
                <a:cs typeface="Verdana" pitchFamily="34" charset="0"/>
              </a:rPr>
              <a:t>Las </a:t>
            </a:r>
            <a:r>
              <a:rPr lang="es-ES_tradnl" sz="1000" b="1" dirty="0">
                <a:latin typeface="Verdana" pitchFamily="34" charset="0"/>
                <a:ea typeface="Verdana" pitchFamily="34" charset="0"/>
                <a:cs typeface="Verdana" pitchFamily="34" charset="0"/>
              </a:rPr>
              <a:t>zonas de las circunscripciones especiales de paz</a:t>
            </a:r>
            <a:r>
              <a:rPr lang="es-ES_tradnl" sz="1000" dirty="0">
                <a:latin typeface="Verdana" pitchFamily="34" charset="0"/>
                <a:ea typeface="Verdana" pitchFamily="34" charset="0"/>
                <a:cs typeface="Verdana" pitchFamily="34" charset="0"/>
              </a:rPr>
              <a:t>, van a estar ubicadas en zonas rurales del país priorizadas por el Acuerdo Final de Paz, coincidiendo, </a:t>
            </a:r>
            <a:r>
              <a:rPr lang="es-ES_tradnl" sz="1000" dirty="0" smtClean="0">
                <a:latin typeface="Verdana" pitchFamily="34" charset="0"/>
                <a:ea typeface="Verdana" pitchFamily="34" charset="0"/>
                <a:cs typeface="Verdana" pitchFamily="34" charset="0"/>
              </a:rPr>
              <a:t>precisamente </a:t>
            </a:r>
            <a:r>
              <a:rPr lang="es-ES_tradnl" sz="1000" dirty="0">
                <a:latin typeface="Verdana" pitchFamily="34" charset="0"/>
                <a:ea typeface="Verdana" pitchFamily="34" charset="0"/>
                <a:cs typeface="Verdana" pitchFamily="34" charset="0"/>
              </a:rPr>
              <a:t>con aquellas subregiones donde se implementarán los </a:t>
            </a:r>
            <a:r>
              <a:rPr lang="es-ES_tradnl" sz="1000" i="1" dirty="0">
                <a:latin typeface="Verdana" pitchFamily="34" charset="0"/>
                <a:ea typeface="Verdana" pitchFamily="34" charset="0"/>
                <a:cs typeface="Verdana" pitchFamily="34" charset="0"/>
              </a:rPr>
              <a:t>programas de desarrollo con enfoque territorial</a:t>
            </a:r>
            <a:r>
              <a:rPr lang="es-ES_tradnl" sz="1000" dirty="0">
                <a:latin typeface="Verdana" pitchFamily="34" charset="0"/>
                <a:ea typeface="Verdana" pitchFamily="34" charset="0"/>
                <a:cs typeface="Verdana" pitchFamily="34" charset="0"/>
              </a:rPr>
              <a:t> (artículo 3 del Decreto ley 893 del 27 de mayo de 2017), según las características y criterios </a:t>
            </a:r>
            <a:r>
              <a:rPr lang="es-ES_tradnl" sz="1000" dirty="0" smtClean="0">
                <a:latin typeface="Verdana" pitchFamily="34" charset="0"/>
                <a:ea typeface="Verdana" pitchFamily="34" charset="0"/>
                <a:cs typeface="Verdana" pitchFamily="34" charset="0"/>
              </a:rPr>
              <a:t>explicados: </a:t>
            </a: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6206827"/>
          </a:xfrm>
          <a:prstGeom prst="rect">
            <a:avLst/>
          </a:prstGeom>
          <a:solidFill>
            <a:schemeClr val="bg1"/>
          </a:solidFill>
        </p:spPr>
        <p:txBody>
          <a:bodyPr wrap="square">
            <a:spAutoFit/>
          </a:bodyPr>
          <a:lstStyle/>
          <a:p>
            <a:pPr algn="just"/>
            <a:r>
              <a:rPr lang="es-ES_tradnl" sz="1000" b="1" dirty="0">
                <a:latin typeface="Verdana" pitchFamily="34" charset="0"/>
                <a:ea typeface="Verdana" pitchFamily="34" charset="0"/>
                <a:cs typeface="Verdana" pitchFamily="34" charset="0"/>
              </a:rPr>
              <a:t>C</a:t>
            </a:r>
            <a:r>
              <a:rPr lang="es-ES_tradnl" sz="1000" b="1" dirty="0" smtClean="0">
                <a:latin typeface="Verdana" pitchFamily="34" charset="0"/>
                <a:ea typeface="Verdana" pitchFamily="34" charset="0"/>
                <a:cs typeface="Verdana" pitchFamily="34" charset="0"/>
              </a:rPr>
              <a:t>ontinua slide anterior</a:t>
            </a:r>
          </a:p>
          <a:p>
            <a:pPr algn="just"/>
            <a:endParaRPr lang="es-ES_tradnl" sz="1000" b="1" dirty="0">
              <a:latin typeface="Verdana" pitchFamily="34" charset="0"/>
              <a:ea typeface="Verdana" pitchFamily="34" charset="0"/>
              <a:cs typeface="Verdana" pitchFamily="34" charset="0"/>
            </a:endParaRPr>
          </a:p>
          <a:p>
            <a:pPr algn="just">
              <a:lnSpc>
                <a:spcPct val="100000"/>
              </a:lnSpc>
              <a:spcBef>
                <a:spcPts val="0"/>
              </a:spcBef>
            </a:pPr>
            <a:r>
              <a:rPr lang="es-ES_tradnl" sz="1000" dirty="0">
                <a:latin typeface="Verdana" pitchFamily="34" charset="0"/>
                <a:ea typeface="Verdana" pitchFamily="34" charset="0"/>
                <a:cs typeface="Verdana" pitchFamily="34" charset="0"/>
              </a:rPr>
              <a:t>Ubicar:</a:t>
            </a:r>
          </a:p>
          <a:p>
            <a:pPr algn="just">
              <a:lnSpc>
                <a:spcPct val="100000"/>
              </a:lnSpc>
              <a:spcBef>
                <a:spcPts val="0"/>
              </a:spcBef>
            </a:pPr>
            <a:endParaRPr lang="es-ES_tradnl" sz="1000" dirty="0">
              <a:latin typeface="Verdana" pitchFamily="34" charset="0"/>
              <a:ea typeface="Verdana" pitchFamily="34" charset="0"/>
              <a:cs typeface="Verdana" pitchFamily="34" charset="0"/>
            </a:endParaRPr>
          </a:p>
          <a:p>
            <a:pPr algn="just">
              <a:lnSpc>
                <a:spcPct val="100000"/>
              </a:lnSpc>
              <a:spcBef>
                <a:spcPts val="0"/>
              </a:spcBef>
            </a:pPr>
            <a:r>
              <a:rPr lang="es-ES_tradnl" sz="1000" dirty="0">
                <a:latin typeface="Verdana" pitchFamily="34" charset="0"/>
                <a:ea typeface="Verdana" pitchFamily="34" charset="0"/>
                <a:cs typeface="Verdana" pitchFamily="34" charset="0"/>
              </a:rPr>
              <a:t>Tema y subtema sin los textos rojos solo es guía para el DG</a:t>
            </a:r>
          </a:p>
          <a:p>
            <a:pPr algn="just">
              <a:lnSpc>
                <a:spcPct val="100000"/>
              </a:lnSpc>
              <a:spcBef>
                <a:spcPts val="0"/>
              </a:spcBef>
            </a:pPr>
            <a:r>
              <a:rPr lang="es-ES_tradnl" sz="1000" dirty="0">
                <a:latin typeface="Verdana" pitchFamily="34" charset="0"/>
                <a:ea typeface="Verdana" pitchFamily="34" charset="0"/>
                <a:cs typeface="Verdana" pitchFamily="34" charset="0"/>
              </a:rPr>
              <a:t>Párrafo inicial</a:t>
            </a:r>
          </a:p>
          <a:p>
            <a:pPr algn="just"/>
            <a:r>
              <a:rPr lang="es-ES_tradnl" sz="1000" dirty="0" smtClean="0">
                <a:latin typeface="Verdana" pitchFamily="34" charset="0"/>
                <a:ea typeface="Verdana" pitchFamily="34" charset="0"/>
                <a:cs typeface="Verdana" pitchFamily="34" charset="0"/>
              </a:rPr>
              <a:t>Slide organizador de contenido de 3 ítems</a:t>
            </a:r>
          </a:p>
          <a:p>
            <a:pPr algn="just"/>
            <a:endParaRPr lang="es-ES_tradnl" sz="1000" dirty="0">
              <a:latin typeface="Verdana" pitchFamily="34" charset="0"/>
              <a:ea typeface="Verdana" pitchFamily="34" charset="0"/>
              <a:cs typeface="Verdana" pitchFamily="34" charset="0"/>
            </a:endParaRPr>
          </a:p>
          <a:p>
            <a:pPr algn="just"/>
            <a:r>
              <a:rPr lang="es-ES_tradnl" sz="1000" dirty="0" smtClean="0">
                <a:latin typeface="Verdana" pitchFamily="34" charset="0"/>
                <a:ea typeface="Verdana" pitchFamily="34" charset="0"/>
                <a:cs typeface="Verdana" pitchFamily="34" charset="0"/>
              </a:rPr>
              <a:t>Texto </a:t>
            </a:r>
            <a:endParaRPr lang="es-ES_tradnl" sz="1000" dirty="0">
              <a:latin typeface="Verdana" pitchFamily="34" charset="0"/>
              <a:ea typeface="Verdana" pitchFamily="34" charset="0"/>
              <a:cs typeface="Verdana" pitchFamily="34" charset="0"/>
            </a:endParaRPr>
          </a:p>
          <a:p>
            <a:pPr algn="just"/>
            <a:endParaRPr lang="es-ES_tradnl" sz="1000" b="1" dirty="0">
              <a:latin typeface="Verdana" pitchFamily="34" charset="0"/>
              <a:ea typeface="Verdana" pitchFamily="34" charset="0"/>
              <a:cs typeface="Verdana" pitchFamily="34" charset="0"/>
            </a:endParaRPr>
          </a:p>
          <a:p>
            <a:pPr algn="just"/>
            <a:r>
              <a:rPr lang="es-ES_tradnl" sz="1000" b="1" dirty="0" smtClean="0">
                <a:latin typeface="Verdana" pitchFamily="34" charset="0"/>
                <a:ea typeface="Verdana" pitchFamily="34" charset="0"/>
                <a:cs typeface="Verdana" pitchFamily="34" charset="0"/>
              </a:rPr>
              <a:t>Botón siguiente</a:t>
            </a:r>
          </a:p>
          <a:p>
            <a:pPr algn="just"/>
            <a:endParaRPr lang="es-ES_tradnl" sz="1000" b="1" dirty="0">
              <a:latin typeface="Verdana" pitchFamily="34" charset="0"/>
              <a:ea typeface="Verdana" pitchFamily="34" charset="0"/>
              <a:cs typeface="Verdana" pitchFamily="34" charset="0"/>
            </a:endParaRPr>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graphicFrame>
        <p:nvGraphicFramePr>
          <p:cNvPr id="3" name="2 Diagrama"/>
          <p:cNvGraphicFramePr/>
          <p:nvPr>
            <p:extLst>
              <p:ext uri="{D42A27DB-BD31-4B8C-83A1-F6EECF244321}">
                <p14:modId xmlns:p14="http://schemas.microsoft.com/office/powerpoint/2010/main" val="1853215842"/>
              </p:ext>
            </p:extLst>
          </p:nvPr>
        </p:nvGraphicFramePr>
        <p:xfrm>
          <a:off x="1807583" y="2820909"/>
          <a:ext cx="5987351" cy="1707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12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sp>
        <p:nvSpPr>
          <p:cNvPr id="12" name="Chevron 3"/>
          <p:cNvSpPr/>
          <p:nvPr/>
        </p:nvSpPr>
        <p:spPr>
          <a:xfrm>
            <a:off x="9249915" y="3233314"/>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Tree>
    <p:extLst>
      <p:ext uri="{BB962C8B-B14F-4D97-AF65-F5344CB8AC3E}">
        <p14:creationId xmlns:p14="http://schemas.microsoft.com/office/powerpoint/2010/main" val="2103631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97590" y="841062"/>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2.2 </a:t>
            </a:r>
            <a:r>
              <a:rPr lang="es-ES_tradnl" sz="800" b="1" dirty="0">
                <a:solidFill>
                  <a:schemeClr val="tx1"/>
                </a:solidFill>
                <a:latin typeface="Verdana" pitchFamily="34" charset="0"/>
                <a:ea typeface="Verdana" pitchFamily="34" charset="0"/>
                <a:cs typeface="Verdana" pitchFamily="34" charset="0"/>
              </a:rPr>
              <a:t>D</a:t>
            </a:r>
            <a:r>
              <a:rPr lang="es-ES_tradnl" sz="800" b="1" dirty="0" smtClean="0">
                <a:solidFill>
                  <a:schemeClr val="tx1"/>
                </a:solidFill>
                <a:latin typeface="Verdana" pitchFamily="34" charset="0"/>
                <a:ea typeface="Verdana" pitchFamily="34" charset="0"/>
                <a:cs typeface="Verdana" pitchFamily="34" charset="0"/>
              </a:rPr>
              <a:t>escripción esquemática del acuerdo sobre participación política y apertura democrática</a:t>
            </a:r>
            <a:endParaRPr lang="en-US" sz="800" b="1" dirty="0" smtClean="0">
              <a:solidFill>
                <a:schemeClr val="tx1"/>
              </a:solidFill>
              <a:latin typeface="Verdana" pitchFamily="34" charset="0"/>
              <a:ea typeface="Verdana" pitchFamily="34" charset="0"/>
              <a:cs typeface="Verdana" pitchFamily="34" charset="0"/>
            </a:endParaRP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0" name="19 CuadroTexto"/>
          <p:cNvSpPr txBox="1"/>
          <p:nvPr/>
        </p:nvSpPr>
        <p:spPr>
          <a:xfrm>
            <a:off x="8962368" y="5720081"/>
            <a:ext cx="284528"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sp>
        <p:nvSpPr>
          <p:cNvPr id="22" name="16 Marcador de texto"/>
          <p:cNvSpPr>
            <a:spLocks noGrp="1"/>
          </p:cNvSpPr>
          <p:nvPr>
            <p:ph type="body" sz="half" idx="12"/>
          </p:nvPr>
        </p:nvSpPr>
        <p:spPr>
          <a:xfrm>
            <a:off x="9646010" y="1222873"/>
            <a:ext cx="2451100" cy="5575885"/>
          </a:xfrm>
          <a:prstGeom prst="rect">
            <a:avLst/>
          </a:prstGeom>
          <a:solidFill>
            <a:schemeClr val="bg1"/>
          </a:solidFill>
        </p:spPr>
        <p:txBody>
          <a:bodyPr wrap="square">
            <a:spAutoFit/>
          </a:bodyPr>
          <a:lstStyle/>
          <a:p>
            <a:pPr algn="just"/>
            <a:r>
              <a:rPr lang="es-ES_tradnl" sz="1000" b="1" dirty="0">
                <a:latin typeface="Verdana" pitchFamily="34" charset="0"/>
                <a:ea typeface="Verdana" pitchFamily="34" charset="0"/>
                <a:cs typeface="Verdana" pitchFamily="34" charset="0"/>
              </a:rPr>
              <a:t>C</a:t>
            </a:r>
            <a:r>
              <a:rPr lang="es-ES_tradnl" sz="1000" b="1" dirty="0" smtClean="0">
                <a:latin typeface="Verdana" pitchFamily="34" charset="0"/>
                <a:ea typeface="Verdana" pitchFamily="34" charset="0"/>
                <a:cs typeface="Verdana" pitchFamily="34" charset="0"/>
              </a:rPr>
              <a:t>ontinua slide anterior</a:t>
            </a:r>
          </a:p>
          <a:p>
            <a:pPr algn="just"/>
            <a:endParaRPr lang="es-ES_tradnl" sz="1000" b="1" dirty="0">
              <a:latin typeface="Verdana" pitchFamily="34" charset="0"/>
              <a:ea typeface="Verdana" pitchFamily="34" charset="0"/>
              <a:cs typeface="Verdana" pitchFamily="34" charset="0"/>
            </a:endParaRPr>
          </a:p>
          <a:p>
            <a:pPr algn="just"/>
            <a:r>
              <a:rPr lang="es-ES_tradnl" sz="1000" b="1" dirty="0"/>
              <a:t>Slide texto – imagen</a:t>
            </a:r>
          </a:p>
          <a:p>
            <a:pPr algn="just"/>
            <a:endParaRPr lang="es-ES_tradnl" sz="1000" b="1" dirty="0"/>
          </a:p>
          <a:p>
            <a:pPr algn="just"/>
            <a:r>
              <a:rPr lang="es-ES_tradnl" sz="1000" dirty="0"/>
              <a:t>Acompañar el texto con una imagen que sugiera </a:t>
            </a:r>
            <a:r>
              <a:rPr lang="es-ES_tradnl" sz="1000" dirty="0" smtClean="0"/>
              <a:t>cámara de representantes</a:t>
            </a:r>
            <a:r>
              <a:rPr lang="es-ES_tradnl" sz="1000" dirty="0" smtClean="0"/>
              <a:t>, participación </a:t>
            </a:r>
            <a:r>
              <a:rPr lang="es-ES_tradnl" sz="1000" dirty="0" smtClean="0"/>
              <a:t>organizaciones campesinas</a:t>
            </a:r>
            <a:endParaRPr lang="es-ES_tradnl" sz="1000" b="1" dirty="0"/>
          </a:p>
          <a:p>
            <a:pPr algn="just"/>
            <a:endParaRPr lang="es-ES_tradnl" sz="1000" b="1" dirty="0">
              <a:latin typeface="Verdana" pitchFamily="34" charset="0"/>
              <a:ea typeface="Verdana" pitchFamily="34" charset="0"/>
              <a:cs typeface="Verdana" pitchFamily="34" charset="0"/>
            </a:endParaRPr>
          </a:p>
          <a:p>
            <a:pPr algn="just"/>
            <a:r>
              <a:rPr lang="es-ES_tradnl" sz="1000" b="1" dirty="0" smtClean="0">
                <a:latin typeface="Verdana" pitchFamily="34" charset="0"/>
                <a:ea typeface="Verdana" pitchFamily="34" charset="0"/>
                <a:cs typeface="Verdana" pitchFamily="34" charset="0"/>
              </a:rPr>
              <a:t>Finaliza </a:t>
            </a:r>
            <a:r>
              <a:rPr lang="es-ES_tradnl" sz="1000" b="1" dirty="0">
                <a:latin typeface="Verdana" pitchFamily="34" charset="0"/>
                <a:ea typeface="Verdana" pitchFamily="34" charset="0"/>
                <a:cs typeface="Verdana" pitchFamily="34" charset="0"/>
              </a:rPr>
              <a:t>pop up </a:t>
            </a:r>
            <a:r>
              <a:rPr lang="es-ES_tradnl" sz="1000" b="1" dirty="0" smtClean="0">
                <a:latin typeface="Verdana" pitchFamily="34" charset="0"/>
                <a:ea typeface="Verdana" pitchFamily="34" charset="0"/>
                <a:cs typeface="Verdana" pitchFamily="34" charset="0"/>
              </a:rPr>
              <a:t>2tema 2</a:t>
            </a:r>
          </a:p>
          <a:p>
            <a:pPr algn="just"/>
            <a:endParaRPr lang="es-ES_tradnl" sz="1000" b="1" dirty="0">
              <a:latin typeface="Verdana" pitchFamily="34" charset="0"/>
              <a:ea typeface="Verdana" pitchFamily="34" charset="0"/>
              <a:cs typeface="Verdana" pitchFamily="34" charset="0"/>
            </a:endParaRPr>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11" name="10 Rectángulo"/>
          <p:cNvSpPr/>
          <p:nvPr/>
        </p:nvSpPr>
        <p:spPr>
          <a:xfrm>
            <a:off x="162370" y="2044274"/>
            <a:ext cx="5453427" cy="2092881"/>
          </a:xfrm>
          <a:prstGeom prst="rect">
            <a:avLst/>
          </a:prstGeom>
        </p:spPr>
        <p:txBody>
          <a:bodyPr wrap="square">
            <a:spAutoFit/>
          </a:bodyPr>
          <a:lstStyle/>
          <a:p>
            <a:pPr algn="just"/>
            <a:r>
              <a:rPr lang="es-ES_tradnl" sz="1000" dirty="0" smtClean="0">
                <a:latin typeface="Verdana" pitchFamily="34" charset="0"/>
                <a:ea typeface="Verdana" pitchFamily="34" charset="0"/>
                <a:cs typeface="Verdana" pitchFamily="34" charset="0"/>
              </a:rPr>
              <a:t>El </a:t>
            </a:r>
            <a:r>
              <a:rPr lang="es-ES_tradnl" sz="1000" dirty="0">
                <a:latin typeface="Verdana" pitchFamily="34" charset="0"/>
                <a:ea typeface="Verdana" pitchFamily="34" charset="0"/>
                <a:cs typeface="Verdana" pitchFamily="34" charset="0"/>
              </a:rPr>
              <a:t>objetivo del Acuerdo Final de Paz, </a:t>
            </a:r>
            <a:r>
              <a:rPr lang="es-ES_tradnl" sz="1000" dirty="0" smtClean="0">
                <a:latin typeface="Verdana" pitchFamily="34" charset="0"/>
                <a:ea typeface="Verdana" pitchFamily="34" charset="0"/>
                <a:cs typeface="Verdana" pitchFamily="34" charset="0"/>
              </a:rPr>
              <a:t>es </a:t>
            </a:r>
            <a:r>
              <a:rPr lang="es-ES_tradnl" sz="1000" dirty="0">
                <a:latin typeface="Verdana" pitchFamily="34" charset="0"/>
                <a:ea typeface="Verdana" pitchFamily="34" charset="0"/>
                <a:cs typeface="Verdana" pitchFamily="34" charset="0"/>
              </a:rPr>
              <a:t>el de </a:t>
            </a:r>
            <a:r>
              <a:rPr lang="es-ES_tradnl" sz="1000" b="1" dirty="0">
                <a:latin typeface="Verdana" pitchFamily="34" charset="0"/>
                <a:ea typeface="Verdana" pitchFamily="34" charset="0"/>
                <a:cs typeface="Verdana" pitchFamily="34" charset="0"/>
              </a:rPr>
              <a:t>promover la participación y presencia política</a:t>
            </a:r>
            <a:r>
              <a:rPr lang="es-ES_tradnl" sz="1000" dirty="0">
                <a:latin typeface="Verdana" pitchFamily="34" charset="0"/>
                <a:ea typeface="Verdana" pitchFamily="34" charset="0"/>
                <a:cs typeface="Verdana" pitchFamily="34" charset="0"/>
              </a:rPr>
              <a:t>, en el escenario legislativo, de las poblaciones de estas subregiones que, históricamente, no han contado con representación. </a:t>
            </a:r>
            <a:endParaRPr lang="es-ES_tradnl" sz="1000" dirty="0" smtClean="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a:p>
            <a:pPr algn="just"/>
            <a:r>
              <a:rPr lang="es-ES_tradnl" sz="1000" dirty="0" smtClean="0">
                <a:latin typeface="Verdana" pitchFamily="34" charset="0"/>
                <a:ea typeface="Verdana" pitchFamily="34" charset="0"/>
                <a:cs typeface="Verdana" pitchFamily="34" charset="0"/>
              </a:rPr>
              <a:t>El </a:t>
            </a:r>
            <a:r>
              <a:rPr lang="es-ES_tradnl" sz="1000" dirty="0">
                <a:latin typeface="Verdana" pitchFamily="34" charset="0"/>
                <a:ea typeface="Verdana" pitchFamily="34" charset="0"/>
                <a:cs typeface="Verdana" pitchFamily="34" charset="0"/>
              </a:rPr>
              <a:t>Acuerdo Final de Paz estableció que las dieciséis nuevas curules a la cámara de representantes por la mencionada circunscripción especial de paz, solo podrán ser ocupadas por </a:t>
            </a:r>
            <a:r>
              <a:rPr lang="es-ES_tradnl" sz="1000" b="1" dirty="0">
                <a:latin typeface="Verdana" pitchFamily="34" charset="0"/>
                <a:ea typeface="Verdana" pitchFamily="34" charset="0"/>
                <a:cs typeface="Verdana" pitchFamily="34" charset="0"/>
              </a:rPr>
              <a:t>personas elegidas por las </a:t>
            </a:r>
            <a:r>
              <a:rPr lang="es-ES_tradnl" sz="1000" b="1" i="1" dirty="0">
                <a:latin typeface="Verdana" pitchFamily="34" charset="0"/>
                <a:ea typeface="Verdana" pitchFamily="34" charset="0"/>
                <a:cs typeface="Verdana" pitchFamily="34" charset="0"/>
              </a:rPr>
              <a:t>organizaciones campesinas</a:t>
            </a:r>
            <a:r>
              <a:rPr lang="es-ES_tradnl" sz="1000" i="1" dirty="0">
                <a:latin typeface="Verdana" pitchFamily="34" charset="0"/>
                <a:ea typeface="Verdana" pitchFamily="34" charset="0"/>
                <a:cs typeface="Verdana" pitchFamily="34" charset="0"/>
              </a:rPr>
              <a:t>, organizaciones de víctimas, organizaciones de mujeres y sectores sociales </a:t>
            </a:r>
            <a:r>
              <a:rPr lang="es-ES_tradnl" sz="1000" b="1" i="1" dirty="0">
                <a:latin typeface="Verdana" pitchFamily="34" charset="0"/>
                <a:ea typeface="Verdana" pitchFamily="34" charset="0"/>
                <a:cs typeface="Verdana" pitchFamily="34" charset="0"/>
              </a:rPr>
              <a:t>que trabajen por la construcción de la paz</a:t>
            </a:r>
            <a:r>
              <a:rPr lang="es-ES_tradnl" sz="1000" i="1" dirty="0">
                <a:latin typeface="Verdana" pitchFamily="34" charset="0"/>
                <a:ea typeface="Verdana" pitchFamily="34" charset="0"/>
                <a:cs typeface="Verdana" pitchFamily="34" charset="0"/>
              </a:rPr>
              <a:t> y el mejoramiento de la región, </a:t>
            </a:r>
            <a:r>
              <a:rPr lang="es-ES_tradnl" sz="1000" dirty="0">
                <a:latin typeface="Verdana" pitchFamily="34" charset="0"/>
                <a:ea typeface="Verdana" pitchFamily="34" charset="0"/>
                <a:cs typeface="Verdana" pitchFamily="34" charset="0"/>
              </a:rPr>
              <a:t>que no pertenezcan</a:t>
            </a:r>
            <a:r>
              <a:rPr lang="es-ES_tradnl" sz="1000" i="1" dirty="0">
                <a:latin typeface="Verdana" pitchFamily="34" charset="0"/>
                <a:ea typeface="Verdana" pitchFamily="34" charset="0"/>
                <a:cs typeface="Verdana" pitchFamily="34" charset="0"/>
              </a:rPr>
              <a:t> </a:t>
            </a:r>
            <a:r>
              <a:rPr lang="es-ES_tradnl" sz="1000" dirty="0">
                <a:latin typeface="Verdana" pitchFamily="34" charset="0"/>
                <a:ea typeface="Verdana" pitchFamily="34" charset="0"/>
                <a:cs typeface="Verdana" pitchFamily="34" charset="0"/>
              </a:rPr>
              <a:t>a ningún</a:t>
            </a:r>
            <a:r>
              <a:rPr lang="es-ES_tradnl" sz="1000" i="1" dirty="0">
                <a:latin typeface="Verdana" pitchFamily="34" charset="0"/>
                <a:ea typeface="Verdana" pitchFamily="34" charset="0"/>
                <a:cs typeface="Verdana" pitchFamily="34" charset="0"/>
              </a:rPr>
              <a:t> </a:t>
            </a:r>
            <a:r>
              <a:rPr lang="es-ES_tradnl" sz="1000" dirty="0">
                <a:latin typeface="Verdana" pitchFamily="34" charset="0"/>
                <a:ea typeface="Verdana" pitchFamily="34" charset="0"/>
                <a:cs typeface="Verdana" pitchFamily="34" charset="0"/>
              </a:rPr>
              <a:t>partido político con representación en el congreso o con personería jurídica (incluido el partido político que surja del tránsito de las </a:t>
            </a:r>
            <a:r>
              <a:rPr lang="es-ES_tradnl" sz="1000" dirty="0" smtClean="0">
                <a:latin typeface="Verdana" pitchFamily="34" charset="0"/>
                <a:ea typeface="Verdana" pitchFamily="34" charset="0"/>
                <a:cs typeface="Verdana" pitchFamily="34" charset="0"/>
              </a:rPr>
              <a:t>Farc-EP </a:t>
            </a:r>
            <a:r>
              <a:rPr lang="es-ES_tradnl" sz="1000" dirty="0">
                <a:latin typeface="Verdana" pitchFamily="34" charset="0"/>
                <a:ea typeface="Verdana" pitchFamily="34" charset="0"/>
                <a:cs typeface="Verdana" pitchFamily="34" charset="0"/>
              </a:rPr>
              <a:t>a la actividad política legal).</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p:txBody>
      </p:sp>
      <p:sp>
        <p:nvSpPr>
          <p:cNvPr id="13" name="12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pic>
        <p:nvPicPr>
          <p:cNvPr id="2052" name="Picture 4" descr="College Lecture H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234" y="1536552"/>
            <a:ext cx="3324634" cy="26006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ogetherness Team Alliance Community Connec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0723" y="3989923"/>
            <a:ext cx="1699936" cy="173015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ilhouettes of People Holding Flag of Colomb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367" y="3989924"/>
            <a:ext cx="2001167" cy="136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77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14" name="13 Rectángulo"/>
          <p:cNvSpPr/>
          <p:nvPr/>
        </p:nvSpPr>
        <p:spPr>
          <a:xfrm>
            <a:off x="6464705" y="3274457"/>
            <a:ext cx="7477126" cy="400110"/>
          </a:xfrm>
          <a:prstGeom prst="rect">
            <a:avLst/>
          </a:prstGeom>
        </p:spPr>
        <p:txBody>
          <a:bodyPr wrap="square">
            <a:spAutoFit/>
          </a:bodyPr>
          <a:lstStyle/>
          <a:p>
            <a:pPr algn="just"/>
            <a:endParaRPr lang="en-US" sz="1000" dirty="0">
              <a:latin typeface="Verdana" pitchFamily="34" charset="0"/>
              <a:ea typeface="Verdana" pitchFamily="34" charset="0"/>
              <a:cs typeface="Verdana" pitchFamily="34" charset="0"/>
            </a:endParaRPr>
          </a:p>
          <a:p>
            <a:pPr lvl="0" algn="just"/>
            <a:endParaRPr lang="en-US" sz="1000" dirty="0">
              <a:latin typeface="Verdana" pitchFamily="34" charset="0"/>
              <a:ea typeface="Verdana" pitchFamily="34" charset="0"/>
              <a:cs typeface="Verdana" pitchFamily="34" charset="0"/>
            </a:endParaRPr>
          </a:p>
        </p:txBody>
      </p:sp>
      <p:sp>
        <p:nvSpPr>
          <p:cNvPr id="10" name="CuadroTexto 47"/>
          <p:cNvSpPr txBox="1"/>
          <p:nvPr/>
        </p:nvSpPr>
        <p:spPr>
          <a:xfrm>
            <a:off x="69011" y="845362"/>
            <a:ext cx="9403069" cy="33855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800" b="1" dirty="0">
                <a:solidFill>
                  <a:srgbClr val="FF0000"/>
                </a:solidFill>
                <a:latin typeface="Verdana" pitchFamily="34" charset="0"/>
                <a:ea typeface="Verdana" pitchFamily="34" charset="0"/>
                <a:cs typeface="Verdana" pitchFamily="34" charset="0"/>
              </a:rPr>
              <a:t>T</a:t>
            </a:r>
            <a:r>
              <a:rPr lang="es-CO" sz="800" b="1" dirty="0" smtClean="0">
                <a:solidFill>
                  <a:srgbClr val="FF0000"/>
                </a:solidFill>
                <a:latin typeface="Verdana" pitchFamily="34" charset="0"/>
                <a:ea typeface="Verdana" pitchFamily="34" charset="0"/>
                <a:cs typeface="Verdana" pitchFamily="34" charset="0"/>
              </a:rPr>
              <a:t>ema 2: </a:t>
            </a:r>
            <a:r>
              <a:rPr lang="es-CO" sz="800" b="1" dirty="0" smtClean="0">
                <a:solidFill>
                  <a:schemeClr val="tx1"/>
                </a:solidFill>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solidFill>
                  <a:schemeClr val="tx1"/>
                </a:solidFill>
                <a:latin typeface="Verdana" pitchFamily="34" charset="0"/>
                <a:ea typeface="Verdana" pitchFamily="34" charset="0"/>
                <a:cs typeface="Verdana" pitchFamily="34" charset="0"/>
              </a:rPr>
              <a:t>constru</a:t>
            </a:r>
            <a:r>
              <a:rPr lang="es-ES_tradnl" sz="800" b="1" dirty="0" smtClean="0">
                <a:solidFill>
                  <a:schemeClr val="tx1"/>
                </a:solidFill>
                <a:latin typeface="Verdana" pitchFamily="34" charset="0"/>
                <a:ea typeface="Verdana" pitchFamily="34" charset="0"/>
                <a:cs typeface="Verdana" pitchFamily="34" charset="0"/>
              </a:rPr>
              <a:t>ir la paz</a:t>
            </a:r>
          </a:p>
          <a:p>
            <a:r>
              <a:rPr lang="es-ES_tradnl" sz="800" b="1" dirty="0">
                <a:solidFill>
                  <a:srgbClr val="FF0000"/>
                </a:solidFill>
                <a:latin typeface="Verdana" pitchFamily="34" charset="0"/>
                <a:ea typeface="Verdana" pitchFamily="34" charset="0"/>
                <a:cs typeface="Verdana" pitchFamily="34" charset="0"/>
              </a:rPr>
              <a:t>S</a:t>
            </a:r>
            <a:r>
              <a:rPr lang="es-ES_tradnl" sz="800" b="1" dirty="0" smtClean="0">
                <a:solidFill>
                  <a:srgbClr val="FF0000"/>
                </a:solidFill>
                <a:latin typeface="Verdana" pitchFamily="34" charset="0"/>
                <a:ea typeface="Verdana" pitchFamily="34" charset="0"/>
                <a:cs typeface="Verdana" pitchFamily="34" charset="0"/>
              </a:rPr>
              <a:t>ubtema </a:t>
            </a:r>
            <a:r>
              <a:rPr lang="es-ES_tradnl" sz="800" b="1" dirty="0" smtClean="0">
                <a:solidFill>
                  <a:schemeClr val="tx1"/>
                </a:solidFill>
                <a:latin typeface="Verdana" pitchFamily="34" charset="0"/>
                <a:ea typeface="Verdana" pitchFamily="34" charset="0"/>
                <a:cs typeface="Verdana" pitchFamily="34" charset="0"/>
              </a:rPr>
              <a:t>2.3 </a:t>
            </a:r>
            <a:r>
              <a:rPr lang="es-ES_tradnl" sz="800" b="1" dirty="0">
                <a:solidFill>
                  <a:schemeClr val="tx1"/>
                </a:solidFill>
                <a:latin typeface="Verdana" pitchFamily="34" charset="0"/>
                <a:ea typeface="Verdana" pitchFamily="34" charset="0"/>
                <a:cs typeface="Verdana" pitchFamily="34" charset="0"/>
              </a:rPr>
              <a:t>R</a:t>
            </a:r>
            <a:r>
              <a:rPr lang="es-ES_tradnl" sz="800" b="1" dirty="0" smtClean="0">
                <a:solidFill>
                  <a:schemeClr val="tx1"/>
                </a:solidFill>
                <a:latin typeface="Verdana" pitchFamily="34" charset="0"/>
                <a:ea typeface="Verdana" pitchFamily="34" charset="0"/>
                <a:cs typeface="Verdana" pitchFamily="34" charset="0"/>
              </a:rPr>
              <a:t>etos para la implementación del punto 2 del acuerdo final de paz</a:t>
            </a:r>
            <a:endParaRPr lang="en-US" sz="800" b="1" dirty="0" smtClean="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3312543" y="1850346"/>
            <a:ext cx="6228272" cy="2092881"/>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Las </a:t>
            </a:r>
            <a:r>
              <a:rPr lang="es-CO" sz="1000" b="1" dirty="0">
                <a:latin typeface="Verdana" pitchFamily="34" charset="0"/>
                <a:ea typeface="Verdana" pitchFamily="34" charset="0"/>
                <a:cs typeface="Verdana" pitchFamily="34" charset="0"/>
              </a:rPr>
              <a:t>transiciones democráticas de la guerra a la paz</a:t>
            </a:r>
            <a:r>
              <a:rPr lang="es-CO" sz="1000" dirty="0">
                <a:latin typeface="Verdana" pitchFamily="34" charset="0"/>
                <a:ea typeface="Verdana" pitchFamily="34" charset="0"/>
                <a:cs typeface="Verdana" pitchFamily="34" charset="0"/>
              </a:rPr>
              <a:t>, y </a:t>
            </a:r>
            <a:r>
              <a:rPr lang="es-CO" sz="1000" b="1" dirty="0">
                <a:latin typeface="Verdana" pitchFamily="34" charset="0"/>
                <a:ea typeface="Verdana" pitchFamily="34" charset="0"/>
                <a:cs typeface="Verdana" pitchFamily="34" charset="0"/>
              </a:rPr>
              <a:t>la reincorporación a la vida civil </a:t>
            </a:r>
            <a:r>
              <a:rPr lang="es-CO" sz="1000" dirty="0">
                <a:latin typeface="Verdana" pitchFamily="34" charset="0"/>
                <a:ea typeface="Verdana" pitchFamily="34" charset="0"/>
                <a:cs typeface="Verdana" pitchFamily="34" charset="0"/>
              </a:rPr>
              <a:t>de los miembros de grupos armados que se levantaron contra el </a:t>
            </a:r>
            <a:r>
              <a:rPr lang="es-CO" sz="1000" dirty="0" smtClean="0">
                <a:latin typeface="Verdana" pitchFamily="34" charset="0"/>
                <a:ea typeface="Verdana" pitchFamily="34" charset="0"/>
                <a:cs typeface="Verdana" pitchFamily="34" charset="0"/>
              </a:rPr>
              <a:t>Estado</a:t>
            </a:r>
            <a:r>
              <a:rPr lang="es-CO" sz="1000" dirty="0">
                <a:latin typeface="Verdana" pitchFamily="34" charset="0"/>
                <a:ea typeface="Verdana" pitchFamily="34" charset="0"/>
                <a:cs typeface="Verdana" pitchFamily="34" charset="0"/>
              </a:rPr>
              <a:t>, son complejas y difíciles. Para los excombatientes significa empezar a jugar con las reglas del estado de derecho, a asimilar la condición de su ciudadanía y a reconocer la institucionalidad que está hecha para garantizarla. </a:t>
            </a:r>
            <a:endParaRPr lang="es-CO" sz="1000" dirty="0" smtClean="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Los </a:t>
            </a:r>
            <a:r>
              <a:rPr lang="es-CO" sz="1000" dirty="0">
                <a:latin typeface="Verdana" pitchFamily="34" charset="0"/>
                <a:ea typeface="Verdana" pitchFamily="34" charset="0"/>
                <a:cs typeface="Verdana" pitchFamily="34" charset="0"/>
              </a:rPr>
              <a:t>excombatientes deben comenzar, en cierto modo, a </a:t>
            </a:r>
            <a:r>
              <a:rPr lang="es-CO" sz="1000" b="1" dirty="0">
                <a:latin typeface="Verdana" pitchFamily="34" charset="0"/>
                <a:ea typeface="Verdana" pitchFamily="34" charset="0"/>
                <a:cs typeface="Verdana" pitchFamily="34" charset="0"/>
              </a:rPr>
              <a:t>confiar en el orden y en la arquitectura constitucional</a:t>
            </a:r>
            <a:r>
              <a:rPr lang="es-CO" sz="1000" dirty="0">
                <a:latin typeface="Verdana" pitchFamily="34" charset="0"/>
                <a:ea typeface="Verdana" pitchFamily="34" charset="0"/>
                <a:cs typeface="Verdana" pitchFamily="34" charset="0"/>
              </a:rPr>
              <a:t> contra la que se rebelaron, manteniendo la decisión política de deponer la lucha armada para tramitar las demandas sociales en las que creen. </a:t>
            </a:r>
            <a:endParaRPr lang="es-CO" sz="1000" dirty="0" smtClean="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Los antecedentes de violencia contra los desmovilizados de las guerrillas que pactaron procesos de paz en el pasado reciente son muy visibles, y los incumplimientos de muchas de las medidas para su inclusión socioeconómica, también han sido frecuentes</a:t>
            </a:r>
            <a:r>
              <a:rPr lang="es-CO" sz="1000" dirty="0" smtClean="0">
                <a:latin typeface="Verdana" pitchFamily="34" charset="0"/>
                <a:ea typeface="Verdana" pitchFamily="34" charset="0"/>
                <a:cs typeface="Verdana" pitchFamily="34" charset="0"/>
              </a:rPr>
              <a:t>.</a:t>
            </a:r>
          </a:p>
        </p:txBody>
      </p:sp>
      <p:sp>
        <p:nvSpPr>
          <p:cNvPr id="17" name="16 Marcador de texto"/>
          <p:cNvSpPr>
            <a:spLocks noGrp="1"/>
          </p:cNvSpPr>
          <p:nvPr>
            <p:ph type="body" sz="half" idx="12"/>
          </p:nvPr>
        </p:nvSpPr>
        <p:spPr>
          <a:xfrm>
            <a:off x="9740900" y="4867665"/>
            <a:ext cx="2451100" cy="230832"/>
          </a:xfrm>
          <a:prstGeom prst="rect">
            <a:avLst/>
          </a:prstGeom>
        </p:spPr>
        <p:txBody>
          <a:bodyPr wrap="square">
            <a:spAutoFit/>
          </a:bodyPr>
          <a:lstStyle/>
          <a:p>
            <a:pPr algn="just"/>
            <a:endParaRPr lang="es-ES_tradnl" sz="1000" dirty="0" smtClean="0">
              <a:latin typeface="Verdana" pitchFamily="34" charset="0"/>
              <a:ea typeface="Verdana" pitchFamily="34" charset="0"/>
              <a:cs typeface="Verdana" pitchFamily="34" charset="0"/>
            </a:endParaRPr>
          </a:p>
        </p:txBody>
      </p:sp>
      <p:sp>
        <p:nvSpPr>
          <p:cNvPr id="22" name="16 Marcador de texto"/>
          <p:cNvSpPr>
            <a:spLocks noGrp="1"/>
          </p:cNvSpPr>
          <p:nvPr>
            <p:ph type="body" sz="half" idx="12"/>
          </p:nvPr>
        </p:nvSpPr>
        <p:spPr>
          <a:xfrm>
            <a:off x="9646010" y="1222873"/>
            <a:ext cx="2451100" cy="6663363"/>
          </a:xfrm>
          <a:prstGeom prst="rect">
            <a:avLst/>
          </a:prstGeom>
          <a:solidFill>
            <a:schemeClr val="bg1"/>
          </a:solidFill>
        </p:spPr>
        <p:txBody>
          <a:bodyPr wrap="square">
            <a:spAutoFit/>
          </a:bodyPr>
          <a:lstStyle/>
          <a:p>
            <a:pPr algn="just"/>
            <a:r>
              <a:rPr lang="es-ES_tradnl" sz="1000" b="1" dirty="0" smtClean="0"/>
              <a:t>Inicia pop up 3 tema 2</a:t>
            </a:r>
          </a:p>
          <a:p>
            <a:pPr algn="just"/>
            <a:r>
              <a:rPr lang="es-ES_tradnl" sz="1000" b="1" dirty="0" smtClean="0"/>
              <a:t>Slide texto – imagen</a:t>
            </a:r>
          </a:p>
          <a:p>
            <a:pPr marL="171450" indent="-171450" algn="just">
              <a:buFont typeface="Arial" pitchFamily="34" charset="0"/>
              <a:buChar char="•"/>
            </a:pPr>
            <a:r>
              <a:rPr lang="es-ES_tradnl" sz="1000" dirty="0" smtClean="0"/>
              <a:t>Acompañar el texto con una imagen que </a:t>
            </a:r>
            <a:r>
              <a:rPr lang="es-ES_tradnl" sz="1000" dirty="0" smtClean="0"/>
              <a:t>sugiera excombatiente </a:t>
            </a:r>
            <a:r>
              <a:rPr lang="es-ES_tradnl" sz="1000" dirty="0" smtClean="0"/>
              <a:t>y paz, es decir, que esa transición sea evidente.</a:t>
            </a:r>
          </a:p>
          <a:p>
            <a:pPr marL="171450" indent="-171450" algn="just">
              <a:buFont typeface="Arial" pitchFamily="34" charset="0"/>
              <a:buChar char="•"/>
            </a:pPr>
            <a:r>
              <a:rPr lang="es-ES_tradnl" sz="1000" dirty="0" smtClean="0"/>
              <a:t>Luego ubicar icono de estudio de caso, de manera que al hacer clic se genera una casilla con información.</a:t>
            </a:r>
          </a:p>
          <a:p>
            <a:pPr algn="just"/>
            <a:r>
              <a:rPr lang="es-ES_tradnl" sz="1000" b="1" dirty="0" smtClean="0"/>
              <a:t>Estudio de caso:</a:t>
            </a:r>
          </a:p>
          <a:p>
            <a:pPr algn="just"/>
            <a:r>
              <a:rPr lang="es-ES_tradnl" sz="800" b="1" dirty="0" smtClean="0"/>
              <a:t>Enlace: </a:t>
            </a:r>
            <a:r>
              <a:rPr lang="es-CO" sz="800" b="1" u="sng" dirty="0">
                <a:solidFill>
                  <a:srgbClr val="00B0F0"/>
                </a:solidFill>
                <a:latin typeface="Verdana" pitchFamily="34" charset="0"/>
                <a:ea typeface="Verdana" pitchFamily="34" charset="0"/>
                <a:cs typeface="Verdana" pitchFamily="34" charset="0"/>
              </a:rPr>
              <a:t>"Decreto Ley de tierras, semillero de conflictos": Lafaurie. </a:t>
            </a:r>
            <a:endParaRPr lang="en-US" sz="800" dirty="0">
              <a:solidFill>
                <a:srgbClr val="00B0F0"/>
              </a:solidFill>
              <a:latin typeface="Verdana" pitchFamily="34" charset="0"/>
              <a:ea typeface="Verdana" pitchFamily="34" charset="0"/>
              <a:cs typeface="Verdana" pitchFamily="34" charset="0"/>
            </a:endParaRPr>
          </a:p>
          <a:p>
            <a:pPr algn="just"/>
            <a:r>
              <a:rPr lang="es-ES_tradnl" sz="800" b="1" dirty="0" smtClean="0"/>
              <a:t>Ruta:</a:t>
            </a:r>
            <a:endParaRPr lang="es-ES_tradnl" sz="800" b="1" dirty="0"/>
          </a:p>
          <a:p>
            <a:pPr algn="just"/>
            <a:r>
              <a:rPr lang="es-CO" sz="800" dirty="0">
                <a:latin typeface="Verdana" pitchFamily="34" charset="0"/>
                <a:ea typeface="Verdana" pitchFamily="34" charset="0"/>
                <a:cs typeface="Verdana" pitchFamily="34" charset="0"/>
              </a:rPr>
              <a:t>http://www.contextoganadero.com/reportaje/decreto-ley-de-tierras-semillero-de-conflictos-lafaurie</a:t>
            </a:r>
            <a:r>
              <a:rPr lang="es-ES_tradnl" sz="1000" dirty="0">
                <a:latin typeface="Verdana" pitchFamily="34" charset="0"/>
                <a:ea typeface="Verdana" pitchFamily="34" charset="0"/>
                <a:cs typeface="Verdana" pitchFamily="34" charset="0"/>
              </a:rPr>
              <a:t>	</a:t>
            </a:r>
            <a:endParaRPr lang="es-ES_tradnl" sz="1000" b="1" dirty="0"/>
          </a:p>
          <a:p>
            <a:pPr algn="just"/>
            <a:endParaRPr lang="es-ES_tradnl" sz="1000" b="1" dirty="0" smtClean="0"/>
          </a:p>
          <a:p>
            <a:pPr algn="just"/>
            <a:r>
              <a:rPr lang="es-ES_tradnl" sz="1000" b="1" dirty="0" smtClean="0"/>
              <a:t>Finaliza </a:t>
            </a:r>
            <a:r>
              <a:rPr lang="es-ES_tradnl" sz="1000" b="1" dirty="0"/>
              <a:t>pop up </a:t>
            </a:r>
            <a:r>
              <a:rPr lang="es-ES_tradnl" sz="1000" b="1" dirty="0" smtClean="0"/>
              <a:t>3 tema 2</a:t>
            </a:r>
          </a:p>
          <a:p>
            <a:pPr algn="just"/>
            <a:endParaRPr lang="es-ES_tradnl" sz="1000" b="1" dirty="0"/>
          </a:p>
          <a:p>
            <a:pPr algn="just"/>
            <a:r>
              <a:rPr lang="es-ES_tradnl" sz="1000" b="1" dirty="0" smtClean="0"/>
              <a:t>Fin infografía</a:t>
            </a:r>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b="1" dirty="0" smtClean="0"/>
          </a:p>
          <a:p>
            <a:pPr algn="just"/>
            <a:endParaRPr lang="es-ES_tradnl" sz="1000" b="1" dirty="0"/>
          </a:p>
          <a:p>
            <a:pPr algn="just"/>
            <a:endParaRPr lang="es-ES_tradnl" sz="1000" b="1" dirty="0" smtClean="0"/>
          </a:p>
          <a:p>
            <a:pPr algn="just"/>
            <a:endParaRPr lang="es-ES_tradnl" sz="1000" b="1" dirty="0"/>
          </a:p>
          <a:p>
            <a:pPr algn="just"/>
            <a:endParaRPr lang="es-ES_tradnl" sz="1000" b="1" dirty="0"/>
          </a:p>
          <a:p>
            <a:pPr algn="just"/>
            <a:endParaRPr lang="es-ES_tradnl" sz="1000" dirty="0" smtClean="0">
              <a:latin typeface="Verdana" pitchFamily="34" charset="0"/>
              <a:ea typeface="Verdana" pitchFamily="34" charset="0"/>
              <a:cs typeface="Verdana" pitchFamily="34" charset="0"/>
            </a:endParaRPr>
          </a:p>
        </p:txBody>
      </p:sp>
      <p:sp>
        <p:nvSpPr>
          <p:cNvPr id="3" name="2 Rectángulo"/>
          <p:cNvSpPr/>
          <p:nvPr/>
        </p:nvSpPr>
        <p:spPr>
          <a:xfrm>
            <a:off x="129396" y="5198045"/>
            <a:ext cx="5589468" cy="776377"/>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800" b="1" dirty="0" smtClean="0">
              <a:solidFill>
                <a:schemeClr val="tx1"/>
              </a:solidFill>
              <a:latin typeface="Verdana" pitchFamily="34" charset="0"/>
              <a:ea typeface="Verdana" pitchFamily="34" charset="0"/>
              <a:cs typeface="Verdana" pitchFamily="34" charset="0"/>
            </a:endParaRPr>
          </a:p>
          <a:p>
            <a:r>
              <a:rPr lang="es-CO" sz="800" b="1" dirty="0" smtClean="0">
                <a:solidFill>
                  <a:schemeClr val="tx1"/>
                </a:solidFill>
                <a:latin typeface="Verdana" pitchFamily="34" charset="0"/>
                <a:ea typeface="Verdana" pitchFamily="34" charset="0"/>
                <a:cs typeface="Verdana" pitchFamily="34" charset="0"/>
              </a:rPr>
              <a:t>Observe </a:t>
            </a:r>
            <a:r>
              <a:rPr lang="es-CO" sz="800" b="1" dirty="0">
                <a:solidFill>
                  <a:schemeClr val="tx1"/>
                </a:solidFill>
                <a:latin typeface="Verdana" pitchFamily="34" charset="0"/>
                <a:ea typeface="Verdana" pitchFamily="34" charset="0"/>
                <a:cs typeface="Verdana" pitchFamily="34" charset="0"/>
              </a:rPr>
              <a:t>la entrevista al presidente de la Federación Nacional de Ganaderos (Fedegan) José Félix Lafaurie, reaccionado a la expedición del Decreto 902 del 29 de mayo de 2017. </a:t>
            </a:r>
            <a:endParaRPr lang="en-US" sz="800" b="1" dirty="0">
              <a:solidFill>
                <a:schemeClr val="tx1"/>
              </a:solidFill>
              <a:latin typeface="Verdana" pitchFamily="34" charset="0"/>
              <a:ea typeface="Verdana" pitchFamily="34" charset="0"/>
              <a:cs typeface="Verdana" pitchFamily="34" charset="0"/>
            </a:endParaRPr>
          </a:p>
          <a:p>
            <a:r>
              <a:rPr lang="es-ES_tradnl" sz="800" b="1" dirty="0" smtClean="0">
                <a:solidFill>
                  <a:schemeClr val="tx1"/>
                </a:solidFill>
                <a:latin typeface="Verdana" pitchFamily="34" charset="0"/>
                <a:ea typeface="Verdana" pitchFamily="34" charset="0"/>
                <a:cs typeface="Verdana" pitchFamily="34" charset="0"/>
              </a:rPr>
              <a:t>Estudio de caso: </a:t>
            </a:r>
            <a:r>
              <a:rPr lang="es-ES_tradnl" sz="800" b="1" dirty="0">
                <a:solidFill>
                  <a:schemeClr val="tx1"/>
                </a:solidFill>
                <a:latin typeface="Verdana" pitchFamily="34" charset="0"/>
                <a:ea typeface="Verdana" pitchFamily="34" charset="0"/>
                <a:cs typeface="Verdana" pitchFamily="34" charset="0"/>
              </a:rPr>
              <a:t>F</a:t>
            </a:r>
            <a:r>
              <a:rPr lang="es-ES_tradnl" sz="800" b="1" dirty="0" smtClean="0">
                <a:solidFill>
                  <a:schemeClr val="tx1"/>
                </a:solidFill>
                <a:latin typeface="Verdana" pitchFamily="34" charset="0"/>
                <a:ea typeface="Verdana" pitchFamily="34" charset="0"/>
                <a:cs typeface="Verdana" pitchFamily="34" charset="0"/>
              </a:rPr>
              <a:t>edegan y la política agraria del acuerdo de paz.</a:t>
            </a:r>
            <a:endParaRPr lang="en-US" sz="800" b="1" dirty="0" smtClean="0">
              <a:solidFill>
                <a:schemeClr val="tx1"/>
              </a:solidFill>
              <a:latin typeface="Verdana" pitchFamily="34" charset="0"/>
              <a:ea typeface="Verdana" pitchFamily="34" charset="0"/>
              <a:cs typeface="Verdana" pitchFamily="34" charset="0"/>
            </a:endParaRPr>
          </a:p>
          <a:p>
            <a:r>
              <a:rPr lang="es-ES_tradnl" sz="800" dirty="0">
                <a:solidFill>
                  <a:schemeClr val="accent5">
                    <a:lumMod val="75000"/>
                  </a:schemeClr>
                </a:solidFill>
                <a:latin typeface="Verdana" pitchFamily="34" charset="0"/>
                <a:ea typeface="Verdana" pitchFamily="34" charset="0"/>
                <a:cs typeface="Verdana" pitchFamily="34" charset="0"/>
              </a:rPr>
              <a:t> </a:t>
            </a:r>
            <a:endParaRPr lang="en-US" sz="800" dirty="0">
              <a:solidFill>
                <a:schemeClr val="accent5">
                  <a:lumMod val="75000"/>
                </a:schemeClr>
              </a:solidFill>
              <a:latin typeface="Verdana" pitchFamily="34" charset="0"/>
              <a:ea typeface="Verdana" pitchFamily="34" charset="0"/>
              <a:cs typeface="Verdana" pitchFamily="34" charset="0"/>
            </a:endParaRPr>
          </a:p>
          <a:p>
            <a:r>
              <a:rPr lang="es-CO" sz="800" b="1" u="sng" dirty="0" smtClean="0">
                <a:solidFill>
                  <a:schemeClr val="accent5">
                    <a:lumMod val="75000"/>
                  </a:schemeClr>
                </a:solidFill>
                <a:latin typeface="Verdana" pitchFamily="34" charset="0"/>
                <a:ea typeface="Verdana" pitchFamily="34" charset="0"/>
                <a:cs typeface="Verdana" pitchFamily="34" charset="0"/>
              </a:rPr>
              <a:t>"</a:t>
            </a:r>
            <a:r>
              <a:rPr lang="es-CO" sz="800" b="1" u="sng" dirty="0">
                <a:solidFill>
                  <a:schemeClr val="accent5">
                    <a:lumMod val="75000"/>
                  </a:schemeClr>
                </a:solidFill>
                <a:latin typeface="Verdana" pitchFamily="34" charset="0"/>
                <a:ea typeface="Verdana" pitchFamily="34" charset="0"/>
                <a:cs typeface="Verdana" pitchFamily="34" charset="0"/>
              </a:rPr>
              <a:t>Decreto Ley de tierras, semillero de conflictos": Lafaurie. </a:t>
            </a:r>
            <a:endParaRPr lang="en-US" sz="800" dirty="0">
              <a:solidFill>
                <a:schemeClr val="accent5">
                  <a:lumMod val="75000"/>
                </a:schemeClr>
              </a:solidFill>
              <a:latin typeface="Verdana" pitchFamily="34" charset="0"/>
              <a:ea typeface="Verdana" pitchFamily="34" charset="0"/>
              <a:cs typeface="Verdana" pitchFamily="34" charset="0"/>
            </a:endParaRPr>
          </a:p>
        </p:txBody>
      </p:sp>
      <p:sp>
        <p:nvSpPr>
          <p:cNvPr id="11" name="10 CuadroTexto"/>
          <p:cNvSpPr txBox="1"/>
          <p:nvPr/>
        </p:nvSpPr>
        <p:spPr>
          <a:xfrm>
            <a:off x="1388854" y="502508"/>
            <a:ext cx="7712014" cy="338554"/>
          </a:xfrm>
          <a:prstGeom prst="rect">
            <a:avLst/>
          </a:prstGeom>
          <a:noFill/>
        </p:spPr>
        <p:txBody>
          <a:bodyPr wrap="square" rtlCol="0">
            <a:spAutoFit/>
          </a:bodyPr>
          <a:lstStyle/>
          <a:p>
            <a:r>
              <a:rPr lang="es-ES_tradnl" sz="800" dirty="0" smtClean="0"/>
              <a:t>Analiza </a:t>
            </a:r>
            <a:r>
              <a:rPr lang="es-ES_tradnl" sz="800" dirty="0"/>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800" dirty="0" smtClean="0"/>
              <a:t>.</a:t>
            </a:r>
            <a:endParaRPr lang="en-US" sz="800" dirty="0">
              <a:latin typeface="Times New Roman"/>
              <a:ea typeface="Times New Roman"/>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82" y="1850346"/>
            <a:ext cx="2896555"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Imagen 3"/>
          <p:cNvPicPr>
            <a:picLocks noChangeAspect="1"/>
          </p:cNvPicPr>
          <p:nvPr/>
        </p:nvPicPr>
        <p:blipFill rotWithShape="1">
          <a:blip r:embed="rId3"/>
          <a:srcRect l="15499" t="50296" r="79397" b="39778"/>
          <a:stretch/>
        </p:blipFill>
        <p:spPr>
          <a:xfrm>
            <a:off x="4191607" y="5596165"/>
            <a:ext cx="345794" cy="378257"/>
          </a:xfrm>
          <a:prstGeom prst="rect">
            <a:avLst/>
          </a:prstGeom>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79" y="4779304"/>
            <a:ext cx="2495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80995"/>
          <a:stretch/>
        </p:blipFill>
        <p:spPr bwMode="auto">
          <a:xfrm>
            <a:off x="7151479" y="4064908"/>
            <a:ext cx="47427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29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3" name="Marcador de texto 2"/>
          <p:cNvSpPr>
            <a:spLocks noGrp="1"/>
          </p:cNvSpPr>
          <p:nvPr>
            <p:ph type="body" sz="half" idx="10"/>
          </p:nvPr>
        </p:nvSpPr>
        <p:spPr/>
        <p:txBody>
          <a:bodyPr/>
          <a:lstStyle/>
          <a:p>
            <a:r>
              <a:rPr lang="es-CO" b="1" dirty="0" smtClean="0">
                <a:solidFill>
                  <a:srgbClr val="00B050"/>
                </a:solidFill>
              </a:rPr>
              <a:t>Presentar las competencias de esta asignatura</a:t>
            </a:r>
            <a:endParaRPr lang="es-CO" b="1" dirty="0">
              <a:solidFill>
                <a:srgbClr val="00B050"/>
              </a:solidFill>
            </a:endParaRPr>
          </a:p>
        </p:txBody>
      </p:sp>
      <p:sp>
        <p:nvSpPr>
          <p:cNvPr id="6" name="5 CuadroTexto"/>
          <p:cNvSpPr txBox="1"/>
          <p:nvPr/>
        </p:nvSpPr>
        <p:spPr>
          <a:xfrm>
            <a:off x="314325" y="2014171"/>
            <a:ext cx="3676650" cy="600164"/>
          </a:xfrm>
          <a:prstGeom prst="rect">
            <a:avLst/>
          </a:prstGeom>
          <a:noFill/>
        </p:spPr>
        <p:txBody>
          <a:bodyPr wrap="square" rtlCol="0">
            <a:spAutoFit/>
          </a:bodyPr>
          <a:lstStyle/>
          <a:p>
            <a:pPr algn="just"/>
            <a:r>
              <a:rPr lang="es-ES_tradnl" sz="1100" b="1" dirty="0" smtClean="0">
                <a:solidFill>
                  <a:schemeClr val="bg1"/>
                </a:solidFill>
              </a:rPr>
              <a:t>Reconoce </a:t>
            </a:r>
            <a:r>
              <a:rPr lang="es-ES_tradnl" sz="1100" b="1" dirty="0">
                <a:solidFill>
                  <a:schemeClr val="bg1"/>
                </a:solidFill>
              </a:rPr>
              <a:t>los contenidos, compromisos, retos y debates que se dan alrededor de los puntos agrario y político del Acuerdo Final de Paz en Colombia</a:t>
            </a:r>
            <a:r>
              <a:rPr lang="es-ES_tradnl" sz="1100" b="1" dirty="0" smtClean="0">
                <a:solidFill>
                  <a:schemeClr val="bg1"/>
                </a:solidFill>
              </a:rPr>
              <a:t>.</a:t>
            </a:r>
            <a:endParaRPr lang="en-US" sz="1100" b="1" dirty="0">
              <a:solidFill>
                <a:schemeClr val="bg1"/>
              </a:solidFill>
              <a:latin typeface="Times New Roman"/>
              <a:ea typeface="Times New Roman"/>
            </a:endParaRPr>
          </a:p>
        </p:txBody>
      </p:sp>
      <p:sp>
        <p:nvSpPr>
          <p:cNvPr id="13" name="12 CuadroTexto"/>
          <p:cNvSpPr txBox="1"/>
          <p:nvPr/>
        </p:nvSpPr>
        <p:spPr>
          <a:xfrm>
            <a:off x="314325" y="2867108"/>
            <a:ext cx="3676650" cy="938719"/>
          </a:xfrm>
          <a:prstGeom prst="rect">
            <a:avLst/>
          </a:prstGeom>
          <a:noFill/>
        </p:spPr>
        <p:txBody>
          <a:bodyPr wrap="square" rtlCol="0">
            <a:spAutoFit/>
          </a:bodyPr>
          <a:lstStyle/>
          <a:p>
            <a:pPr algn="just"/>
            <a:r>
              <a:rPr lang="es-ES_tradnl" sz="1100" b="1" dirty="0" smtClean="0">
                <a:solidFill>
                  <a:schemeClr val="bg1"/>
                </a:solidFill>
              </a:rPr>
              <a:t>Analiza </a:t>
            </a:r>
            <a:r>
              <a:rPr lang="es-ES_tradnl" sz="1100" b="1" dirty="0">
                <a:solidFill>
                  <a:schemeClr val="bg1"/>
                </a:solidFill>
              </a:rPr>
              <a:t>y proyecta con sentido crítico las posibilidades de acción que tienen las administraciones públicas, en la fase de diseño y aplicación de las políticas públicas mediante las cuales se implantará el Acuerdo Final de Paz a nivel territorial</a:t>
            </a:r>
            <a:r>
              <a:rPr lang="es-ES_tradnl" sz="1100" b="1" dirty="0" smtClean="0">
                <a:solidFill>
                  <a:schemeClr val="bg1"/>
                </a:solidFill>
              </a:rPr>
              <a:t>.</a:t>
            </a:r>
            <a:endParaRPr lang="en-US" sz="1100" b="1" dirty="0">
              <a:solidFill>
                <a:schemeClr val="bg1"/>
              </a:solidFill>
              <a:latin typeface="Times New Roman"/>
              <a:ea typeface="Times New Roman"/>
            </a:endParaRPr>
          </a:p>
        </p:txBody>
      </p:sp>
    </p:spTree>
    <p:extLst>
      <p:ext uri="{BB962C8B-B14F-4D97-AF65-F5344CB8AC3E}">
        <p14:creationId xmlns:p14="http://schemas.microsoft.com/office/powerpoint/2010/main" val="331359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sz="half" idx="2"/>
          </p:nvPr>
        </p:nvSpPr>
        <p:spPr/>
        <p:txBody>
          <a:bodyPr/>
          <a:lstStyle/>
          <a:p>
            <a:r>
              <a:rPr lang="es-CO" dirty="0" smtClean="0"/>
              <a:t>Esta unidad consta de 2 temas</a:t>
            </a:r>
            <a:endParaRPr lang="en-US" dirty="0"/>
          </a:p>
        </p:txBody>
      </p:sp>
      <p:graphicFrame>
        <p:nvGraphicFramePr>
          <p:cNvPr id="7" name="Marcador de SmartArt 3"/>
          <p:cNvGraphicFramePr>
            <a:graphicFrameLocks noGrp="1"/>
          </p:cNvGraphicFramePr>
          <p:nvPr>
            <p:ph type="dgm" sz="quarter" idx="10"/>
            <p:extLst>
              <p:ext uri="{D42A27DB-BD31-4B8C-83A1-F6EECF244321}">
                <p14:modId xmlns:p14="http://schemas.microsoft.com/office/powerpoint/2010/main" val="1957010278"/>
              </p:ext>
            </p:extLst>
          </p:nvPr>
        </p:nvGraphicFramePr>
        <p:xfrm>
          <a:off x="77788" y="592138"/>
          <a:ext cx="12015787" cy="5122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95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49428" y="3143250"/>
            <a:ext cx="2544886" cy="246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arcador de texto 1"/>
          <p:cNvSpPr>
            <a:spLocks noGrp="1"/>
          </p:cNvSpPr>
          <p:nvPr>
            <p:ph type="body" sz="half" idx="19"/>
          </p:nvPr>
        </p:nvSpPr>
        <p:spPr>
          <a:xfrm>
            <a:off x="249636" y="2196076"/>
            <a:ext cx="3944470" cy="5481433"/>
          </a:xfrm>
          <a:solidFill>
            <a:schemeClr val="bg1"/>
          </a:solidFill>
        </p:spPr>
        <p:txBody>
          <a:bodyPr/>
          <a:lstStyle/>
          <a:p>
            <a:pPr algn="ctr">
              <a:spcBef>
                <a:spcPts val="0"/>
              </a:spcBef>
            </a:pPr>
            <a:r>
              <a:rPr lang="es-CO" sz="800" b="1" dirty="0" smtClean="0">
                <a:solidFill>
                  <a:srgbClr val="709022"/>
                </a:solidFill>
                <a:latin typeface="Verdana" pitchFamily="34" charset="0"/>
                <a:ea typeface="Verdana" pitchFamily="34" charset="0"/>
                <a:cs typeface="Verdana" pitchFamily="34" charset="0"/>
              </a:rPr>
              <a:t>INSTRUCCIONES ESPECIFICAS</a:t>
            </a:r>
          </a:p>
          <a:p>
            <a:pPr algn="just">
              <a:spcBef>
                <a:spcPts val="0"/>
              </a:spcBef>
            </a:pPr>
            <a:r>
              <a:rPr lang="es-CO" sz="800" dirty="0" smtClean="0">
                <a:latin typeface="Verdana" pitchFamily="34" charset="0"/>
                <a:ea typeface="Verdana" pitchFamily="34" charset="0"/>
                <a:cs typeface="Verdana" pitchFamily="34" charset="0"/>
              </a:rPr>
              <a:t>Presentar una infografía interactiva con una estructura parecida a la imagen de referencia, este será el menú inicial de acceso.</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Es necesario una imagen fotográfica que impacte y que sea del campo colombiano, (agricultura, jornaleros, campesinos de lo rural ya que es el tema central de la unidad).</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Desglosar el tema 1 con sus 4 subtemas (mediante línea de ruta) y al otro costado el tema 2 con sus 3 subtemas (mediante flechas o línea de ruta).</a:t>
            </a:r>
          </a:p>
          <a:p>
            <a:pPr algn="just">
              <a:spcBef>
                <a:spcPts val="0"/>
              </a:spcBef>
            </a:pPr>
            <a:endParaRPr lang="es-CO" sz="800" dirty="0" smtClean="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Acompañar los títulos de los subtemas con imágenes tipo «iconográficas» relacionas así:</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Pare el tema 1:</a:t>
            </a:r>
          </a:p>
          <a:p>
            <a:pPr algn="just">
              <a:spcBef>
                <a:spcPts val="0"/>
              </a:spcBef>
            </a:pPr>
            <a:r>
              <a:rPr lang="es-CO" sz="800" dirty="0" smtClean="0">
                <a:latin typeface="Verdana" pitchFamily="34" charset="0"/>
                <a:ea typeface="Verdana" pitchFamily="34" charset="0"/>
                <a:cs typeface="Verdana" pitchFamily="34" charset="0"/>
              </a:rPr>
              <a:t>1 campo </a:t>
            </a:r>
          </a:p>
          <a:p>
            <a:pPr algn="just">
              <a:spcBef>
                <a:spcPts val="0"/>
              </a:spcBef>
            </a:pPr>
            <a:r>
              <a:rPr lang="es-CO" sz="800" dirty="0" smtClean="0">
                <a:latin typeface="Verdana" pitchFamily="34" charset="0"/>
                <a:ea typeface="Verdana" pitchFamily="34" charset="0"/>
                <a:cs typeface="Verdana" pitchFamily="34" charset="0"/>
              </a:rPr>
              <a:t>2 agrario</a:t>
            </a:r>
          </a:p>
          <a:p>
            <a:pPr algn="just">
              <a:spcBef>
                <a:spcPts val="0"/>
              </a:spcBef>
            </a:pPr>
            <a:r>
              <a:rPr lang="es-CO" sz="800" dirty="0" smtClean="0">
                <a:latin typeface="Verdana" pitchFamily="34" charset="0"/>
                <a:ea typeface="Verdana" pitchFamily="34" charset="0"/>
                <a:cs typeface="Verdana" pitchFamily="34" charset="0"/>
              </a:rPr>
              <a:t>3 Programas panes</a:t>
            </a:r>
          </a:p>
          <a:p>
            <a:pPr algn="just">
              <a:spcBef>
                <a:spcPts val="0"/>
              </a:spcBef>
            </a:pPr>
            <a:r>
              <a:rPr lang="es-CO" sz="800" dirty="0" smtClean="0">
                <a:latin typeface="Verdana" pitchFamily="34" charset="0"/>
                <a:ea typeface="Verdana" pitchFamily="34" charset="0"/>
                <a:cs typeface="Verdana" pitchFamily="34" charset="0"/>
              </a:rPr>
              <a:t>4 reto</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Para el tema 2:</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1 Restricciones democrática</a:t>
            </a:r>
          </a:p>
          <a:p>
            <a:pPr algn="just">
              <a:spcBef>
                <a:spcPts val="0"/>
              </a:spcBef>
            </a:pPr>
            <a:r>
              <a:rPr lang="es-CO" sz="800" dirty="0" smtClean="0">
                <a:latin typeface="Verdana" pitchFamily="34" charset="0"/>
                <a:ea typeface="Verdana" pitchFamily="34" charset="0"/>
                <a:cs typeface="Verdana" pitchFamily="34" charset="0"/>
              </a:rPr>
              <a:t>2 Participación política</a:t>
            </a:r>
          </a:p>
          <a:p>
            <a:pPr algn="just">
              <a:spcBef>
                <a:spcPts val="0"/>
              </a:spcBef>
            </a:pPr>
            <a:r>
              <a:rPr lang="es-CO" sz="800" dirty="0" smtClean="0">
                <a:latin typeface="Verdana" pitchFamily="34" charset="0"/>
                <a:ea typeface="Verdana" pitchFamily="34" charset="0"/>
                <a:cs typeface="Verdana" pitchFamily="34" charset="0"/>
              </a:rPr>
              <a:t>3 reto</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b="1" dirty="0" smtClean="0">
                <a:latin typeface="Verdana" pitchFamily="34" charset="0"/>
                <a:ea typeface="Verdana" pitchFamily="34" charset="0"/>
                <a:cs typeface="Verdana" pitchFamily="34" charset="0"/>
              </a:rPr>
              <a:t>Tema 1</a:t>
            </a:r>
            <a:endParaRPr lang="es-CO" sz="800" b="1" dirty="0">
              <a:latin typeface="Verdana" pitchFamily="34" charset="0"/>
              <a:ea typeface="Verdana" pitchFamily="34" charset="0"/>
              <a:cs typeface="Verdana" pitchFamily="34" charset="0"/>
            </a:endParaRPr>
          </a:p>
          <a:p>
            <a:pPr algn="just">
              <a:spcBef>
                <a:spcPts val="0"/>
              </a:spcBef>
            </a:pPr>
            <a:endParaRPr lang="es-CO" sz="800" b="1" dirty="0">
              <a:latin typeface="Verdana" pitchFamily="34" charset="0"/>
              <a:ea typeface="Verdana" pitchFamily="34" charset="0"/>
              <a:cs typeface="Verdana" pitchFamily="34" charset="0"/>
            </a:endParaRPr>
          </a:p>
          <a:p>
            <a:pPr algn="just">
              <a:spcBef>
                <a:spcPts val="0"/>
              </a:spcBef>
            </a:pPr>
            <a:r>
              <a:rPr lang="es-CO" sz="800" b="1" dirty="0" smtClean="0">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i="1" dirty="0" smtClean="0">
                <a:latin typeface="Verdana" pitchFamily="34" charset="0"/>
                <a:ea typeface="Verdana" pitchFamily="34" charset="0"/>
                <a:cs typeface="Verdana" pitchFamily="34" charset="0"/>
              </a:rPr>
              <a:t>RRI).</a:t>
            </a:r>
          </a:p>
          <a:p>
            <a:pPr algn="just">
              <a:spcBef>
                <a:spcPts val="0"/>
              </a:spcBef>
            </a:pPr>
            <a:r>
              <a:rPr lang="es-ES_tradnl" sz="800" dirty="0" smtClean="0">
                <a:latin typeface="Verdana" pitchFamily="34" charset="0"/>
                <a:ea typeface="Verdana" pitchFamily="34" charset="0"/>
                <a:cs typeface="Verdana" pitchFamily="34" charset="0"/>
              </a:rPr>
              <a:t>1.1 Breve </a:t>
            </a:r>
            <a:r>
              <a:rPr lang="es-ES_tradnl" sz="800" dirty="0">
                <a:latin typeface="Verdana" pitchFamily="34" charset="0"/>
                <a:ea typeface="Verdana" pitchFamily="34" charset="0"/>
                <a:cs typeface="Verdana" pitchFamily="34" charset="0"/>
              </a:rPr>
              <a:t>contexto del campo </a:t>
            </a:r>
            <a:r>
              <a:rPr lang="es-ES_tradnl" sz="800" dirty="0" smtClean="0">
                <a:latin typeface="Verdana" pitchFamily="34" charset="0"/>
                <a:ea typeface="Verdana" pitchFamily="34" charset="0"/>
                <a:cs typeface="Verdana" pitchFamily="34" charset="0"/>
              </a:rPr>
              <a:t>colombiano</a:t>
            </a:r>
          </a:p>
          <a:p>
            <a:pPr algn="just">
              <a:spcBef>
                <a:spcPts val="0"/>
              </a:spcBef>
            </a:pPr>
            <a:r>
              <a:rPr lang="es-ES_tradnl" sz="800" dirty="0" smtClean="0">
                <a:latin typeface="Verdana" pitchFamily="34" charset="0"/>
                <a:ea typeface="Verdana" pitchFamily="34" charset="0"/>
                <a:cs typeface="Verdana" pitchFamily="34" charset="0"/>
              </a:rPr>
              <a:t>1.2 Descripción esquemática del acuerdo agrario</a:t>
            </a:r>
          </a:p>
          <a:p>
            <a:pPr algn="just">
              <a:spcBef>
                <a:spcPts val="0"/>
              </a:spcBef>
            </a:pPr>
            <a:r>
              <a:rPr lang="es-CO" sz="800" dirty="0" smtClean="0">
                <a:latin typeface="Verdana" pitchFamily="34" charset="0"/>
                <a:ea typeface="Verdana" pitchFamily="34" charset="0"/>
                <a:cs typeface="Verdana" pitchFamily="34" charset="0"/>
              </a:rPr>
              <a:t>1.3 Los Programas </a:t>
            </a:r>
            <a:r>
              <a:rPr lang="es-CO" sz="800" dirty="0">
                <a:latin typeface="Verdana" pitchFamily="34" charset="0"/>
                <a:ea typeface="Verdana" pitchFamily="34" charset="0"/>
                <a:cs typeface="Verdana" pitchFamily="34" charset="0"/>
              </a:rPr>
              <a:t>de desarrollo con enfoque </a:t>
            </a:r>
            <a:r>
              <a:rPr lang="es-CO" sz="800" dirty="0" smtClean="0">
                <a:latin typeface="Verdana" pitchFamily="34" charset="0"/>
                <a:ea typeface="Verdana" pitchFamily="34" charset="0"/>
                <a:cs typeface="Verdana" pitchFamily="34" charset="0"/>
              </a:rPr>
              <a:t>territorial. Decreto Ley 883 de 2017</a:t>
            </a:r>
          </a:p>
          <a:p>
            <a:pPr algn="just">
              <a:spcBef>
                <a:spcPts val="0"/>
              </a:spcBef>
            </a:pPr>
            <a:r>
              <a:rPr lang="es-ES_tradnl" sz="800" dirty="0" smtClean="0">
                <a:latin typeface="Verdana" pitchFamily="34" charset="0"/>
                <a:ea typeface="Verdana" pitchFamily="34" charset="0"/>
                <a:cs typeface="Verdana" pitchFamily="34" charset="0"/>
              </a:rPr>
              <a:t>1.4 Retos </a:t>
            </a:r>
            <a:r>
              <a:rPr lang="es-ES_tradnl" sz="800" dirty="0">
                <a:latin typeface="Verdana" pitchFamily="34" charset="0"/>
                <a:ea typeface="Verdana" pitchFamily="34" charset="0"/>
                <a:cs typeface="Verdana" pitchFamily="34" charset="0"/>
              </a:rPr>
              <a:t>para la implementación del acuerdo </a:t>
            </a:r>
            <a:r>
              <a:rPr lang="es-ES_tradnl" sz="800" dirty="0" smtClean="0">
                <a:latin typeface="Verdana" pitchFamily="34" charset="0"/>
                <a:ea typeface="Verdana" pitchFamily="34" charset="0"/>
                <a:cs typeface="Verdana" pitchFamily="34" charset="0"/>
              </a:rPr>
              <a:t>agrario</a:t>
            </a:r>
            <a:endParaRPr lang="en-US" sz="800" dirty="0">
              <a:latin typeface="Verdana" pitchFamily="34" charset="0"/>
              <a:ea typeface="Verdana" pitchFamily="34" charset="0"/>
              <a:cs typeface="Verdana" pitchFamily="34" charset="0"/>
            </a:endParaRPr>
          </a:p>
          <a:p>
            <a:pPr algn="just">
              <a:spcBef>
                <a:spcPts val="0"/>
              </a:spcBef>
            </a:pPr>
            <a:endParaRPr lang="es-CO" sz="800" b="1" dirty="0" smtClean="0">
              <a:latin typeface="Verdana" pitchFamily="34" charset="0"/>
              <a:ea typeface="Verdana" pitchFamily="34" charset="0"/>
              <a:cs typeface="Verdana" pitchFamily="34" charset="0"/>
            </a:endParaRPr>
          </a:p>
          <a:p>
            <a:pPr algn="just">
              <a:spcBef>
                <a:spcPts val="0"/>
              </a:spcBef>
            </a:pPr>
            <a:r>
              <a:rPr lang="es-CO" sz="800" b="1" dirty="0">
                <a:latin typeface="Verdana" pitchFamily="34" charset="0"/>
                <a:ea typeface="Verdana" pitchFamily="34" charset="0"/>
                <a:cs typeface="Verdana" pitchFamily="34" charset="0"/>
              </a:rPr>
              <a:t>Tema </a:t>
            </a:r>
            <a:r>
              <a:rPr lang="es-CO" sz="800" b="1" dirty="0" smtClean="0">
                <a:latin typeface="Verdana" pitchFamily="34" charset="0"/>
                <a:ea typeface="Verdana" pitchFamily="34" charset="0"/>
                <a:cs typeface="Verdana" pitchFamily="34" charset="0"/>
              </a:rPr>
              <a:t>2</a:t>
            </a:r>
            <a:endParaRPr lang="es-CO" sz="800" b="1" dirty="0">
              <a:latin typeface="Verdana" pitchFamily="34" charset="0"/>
              <a:ea typeface="Verdana" pitchFamily="34" charset="0"/>
              <a:cs typeface="Verdana" pitchFamily="34" charset="0"/>
            </a:endParaRPr>
          </a:p>
          <a:p>
            <a:pPr algn="just">
              <a:spcBef>
                <a:spcPts val="0"/>
              </a:spcBef>
            </a:pPr>
            <a:endParaRPr lang="es-CO" sz="800" b="1" dirty="0">
              <a:latin typeface="Verdana" pitchFamily="34" charset="0"/>
              <a:ea typeface="Verdana" pitchFamily="34" charset="0"/>
              <a:cs typeface="Verdana" pitchFamily="34" charset="0"/>
            </a:endParaRPr>
          </a:p>
          <a:p>
            <a:pPr algn="just">
              <a:spcBef>
                <a:spcPts val="0"/>
              </a:spcBef>
            </a:pPr>
            <a:r>
              <a:rPr lang="es-CO" sz="800" b="1" dirty="0" smtClean="0">
                <a:latin typeface="Verdana" pitchFamily="34" charset="0"/>
                <a:ea typeface="Verdana" pitchFamily="34" charset="0"/>
                <a:cs typeface="Verdana" pitchFamily="34" charset="0"/>
              </a:rPr>
              <a:t>Desafíos para la implementación del punto 2 del Acuerdo Final de Paz: Participación política: apertura democrática para </a:t>
            </a:r>
            <a:r>
              <a:rPr lang="es-CO" sz="800" b="1" dirty="0" err="1" smtClean="0">
                <a:latin typeface="Verdana" pitchFamily="34" charset="0"/>
                <a:ea typeface="Verdana" pitchFamily="34" charset="0"/>
                <a:cs typeface="Verdana" pitchFamily="34" charset="0"/>
              </a:rPr>
              <a:t>constru</a:t>
            </a:r>
            <a:r>
              <a:rPr lang="es-ES_tradnl" sz="800" b="1" dirty="0" smtClean="0">
                <a:latin typeface="Verdana" pitchFamily="34" charset="0"/>
                <a:ea typeface="Verdana" pitchFamily="34" charset="0"/>
                <a:cs typeface="Verdana" pitchFamily="34" charset="0"/>
              </a:rPr>
              <a:t>ir la paz</a:t>
            </a:r>
          </a:p>
          <a:p>
            <a:pPr algn="just">
              <a:spcBef>
                <a:spcPts val="0"/>
              </a:spcBef>
            </a:pPr>
            <a:r>
              <a:rPr lang="es-ES_tradnl" sz="800" dirty="0" smtClean="0">
                <a:latin typeface="Verdana" pitchFamily="34" charset="0"/>
                <a:ea typeface="Verdana" pitchFamily="34" charset="0"/>
                <a:cs typeface="Verdana" pitchFamily="34" charset="0"/>
              </a:rPr>
              <a:t>2.1 Algunas </a:t>
            </a:r>
            <a:r>
              <a:rPr lang="es-ES_tradnl" sz="800" dirty="0">
                <a:latin typeface="Verdana" pitchFamily="34" charset="0"/>
                <a:ea typeface="Verdana" pitchFamily="34" charset="0"/>
                <a:cs typeface="Verdana" pitchFamily="34" charset="0"/>
              </a:rPr>
              <a:t>restricciones de la democracia participativa en </a:t>
            </a:r>
            <a:r>
              <a:rPr lang="es-ES_tradnl" sz="800" dirty="0" smtClean="0">
                <a:latin typeface="Verdana" pitchFamily="34" charset="0"/>
                <a:ea typeface="Verdana" pitchFamily="34" charset="0"/>
                <a:cs typeface="Verdana" pitchFamily="34" charset="0"/>
              </a:rPr>
              <a:t>Colombia</a:t>
            </a:r>
            <a:endParaRPr lang="en-US" sz="800" dirty="0" smtClean="0">
              <a:latin typeface="Verdana" pitchFamily="34" charset="0"/>
              <a:ea typeface="Verdana" pitchFamily="34" charset="0"/>
              <a:cs typeface="Verdana" pitchFamily="34" charset="0"/>
            </a:endParaRPr>
          </a:p>
          <a:p>
            <a:pPr algn="just">
              <a:spcBef>
                <a:spcPts val="0"/>
              </a:spcBef>
            </a:pPr>
            <a:r>
              <a:rPr lang="es-ES_tradnl" sz="800" dirty="0" smtClean="0">
                <a:latin typeface="Verdana" pitchFamily="34" charset="0"/>
                <a:ea typeface="Verdana" pitchFamily="34" charset="0"/>
                <a:cs typeface="Verdana" pitchFamily="34" charset="0"/>
              </a:rPr>
              <a:t>2.2 </a:t>
            </a:r>
            <a:r>
              <a:rPr lang="es-ES_tradnl" sz="800" dirty="0">
                <a:latin typeface="Verdana" pitchFamily="34" charset="0"/>
                <a:ea typeface="Verdana" pitchFamily="34" charset="0"/>
                <a:cs typeface="Verdana" pitchFamily="34" charset="0"/>
              </a:rPr>
              <a:t>Descripción esquemática del acuerdo sobre participación política y apertura </a:t>
            </a:r>
            <a:r>
              <a:rPr lang="es-ES_tradnl" sz="800" dirty="0" smtClean="0">
                <a:latin typeface="Verdana" pitchFamily="34" charset="0"/>
                <a:ea typeface="Verdana" pitchFamily="34" charset="0"/>
                <a:cs typeface="Verdana" pitchFamily="34" charset="0"/>
              </a:rPr>
              <a:t>democrática</a:t>
            </a:r>
            <a:endParaRPr lang="en-US"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2.3 </a:t>
            </a:r>
            <a:r>
              <a:rPr lang="es-ES_tradnl" sz="800" dirty="0" smtClean="0">
                <a:latin typeface="Verdana" pitchFamily="34" charset="0"/>
                <a:ea typeface="Verdana" pitchFamily="34" charset="0"/>
                <a:cs typeface="Verdana" pitchFamily="34" charset="0"/>
              </a:rPr>
              <a:t>Retos </a:t>
            </a:r>
            <a:r>
              <a:rPr lang="es-ES_tradnl" sz="800" dirty="0">
                <a:latin typeface="Verdana" pitchFamily="34" charset="0"/>
                <a:ea typeface="Verdana" pitchFamily="34" charset="0"/>
                <a:cs typeface="Verdana" pitchFamily="34" charset="0"/>
              </a:rPr>
              <a:t>para la implementación del punto 2 del Acuerdo Final de Paz</a:t>
            </a:r>
            <a:endParaRPr lang="en-US" sz="800" dirty="0">
              <a:latin typeface="Verdana" pitchFamily="34" charset="0"/>
              <a:ea typeface="Verdana" pitchFamily="34" charset="0"/>
              <a:cs typeface="Verdana" pitchFamily="34" charset="0"/>
            </a:endParaRPr>
          </a:p>
          <a:p>
            <a:pPr algn="just">
              <a:spcBef>
                <a:spcPts val="0"/>
              </a:spcBef>
            </a:pPr>
            <a:endParaRPr lang="en-US" sz="800" b="1" dirty="0">
              <a:latin typeface="Verdana" pitchFamily="34" charset="0"/>
              <a:ea typeface="Verdana" pitchFamily="34" charset="0"/>
              <a:cs typeface="Verdana" pitchFamily="34" charset="0"/>
            </a:endParaRPr>
          </a:p>
          <a:p>
            <a:pPr algn="just">
              <a:spcBef>
                <a:spcPts val="0"/>
              </a:spcBef>
            </a:pPr>
            <a:endParaRPr lang="en-US" sz="800" b="1" dirty="0">
              <a:latin typeface="Verdana" pitchFamily="34" charset="0"/>
              <a:ea typeface="Verdana" pitchFamily="34" charset="0"/>
              <a:cs typeface="Verdana" pitchFamily="34" charset="0"/>
            </a:endParaRPr>
          </a:p>
          <a:p>
            <a:pPr algn="just">
              <a:spcBef>
                <a:spcPts val="0"/>
              </a:spcBef>
            </a:pPr>
            <a:endParaRPr lang="es-ES_tradnl" sz="800" b="1" i="1" dirty="0">
              <a:latin typeface="Verdana" pitchFamily="34" charset="0"/>
              <a:ea typeface="Verdana" pitchFamily="34" charset="0"/>
              <a:cs typeface="Verdana" pitchFamily="34" charset="0"/>
            </a:endParaRPr>
          </a:p>
          <a:p>
            <a:pPr algn="just">
              <a:spcBef>
                <a:spcPts val="0"/>
              </a:spcBef>
            </a:pPr>
            <a:endParaRPr lang="en-US" sz="800" dirty="0">
              <a:latin typeface="Verdana" pitchFamily="34" charset="0"/>
              <a:ea typeface="Verdana" pitchFamily="34" charset="0"/>
              <a:cs typeface="Verdana" pitchFamily="34" charset="0"/>
            </a:endParaRPr>
          </a:p>
        </p:txBody>
      </p:sp>
      <p:sp>
        <p:nvSpPr>
          <p:cNvPr id="4" name="Marcador de texto 1"/>
          <p:cNvSpPr>
            <a:spLocks noGrp="1"/>
          </p:cNvSpPr>
          <p:nvPr>
            <p:ph type="body" sz="half" idx="20"/>
          </p:nvPr>
        </p:nvSpPr>
        <p:spPr>
          <a:xfrm>
            <a:off x="148236" y="868517"/>
            <a:ext cx="3944470" cy="1409320"/>
          </a:xfrm>
          <a:prstGeom prst="rect">
            <a:avLst/>
          </a:prstGeom>
          <a:ln>
            <a:noFill/>
          </a:ln>
        </p:spPr>
        <p:txBody>
          <a:bodyPr/>
          <a:lstStyle>
            <a:lvl1pPr>
              <a:defRPr baseline="0"/>
            </a:lvl1pPr>
          </a:lstStyle>
          <a:p>
            <a:pPr marL="171450" indent="-171450">
              <a:buFont typeface="Arial" panose="020B0604020202020204" pitchFamily="34" charset="0"/>
              <a:buChar char="•"/>
            </a:pPr>
            <a:r>
              <a:rPr lang="es-CO" sz="800" dirty="0">
                <a:solidFill>
                  <a:srgbClr val="1AC4C4"/>
                </a:solidFill>
                <a:latin typeface="Verdana" pitchFamily="34" charset="0"/>
                <a:ea typeface="Verdana" pitchFamily="34" charset="0"/>
                <a:cs typeface="Verdana" pitchFamily="34" charset="0"/>
              </a:rPr>
              <a:t>En </a:t>
            </a:r>
            <a:r>
              <a:rPr lang="es-CO" sz="800" dirty="0" smtClean="0">
                <a:solidFill>
                  <a:srgbClr val="1AC4C4"/>
                </a:solidFill>
                <a:latin typeface="Verdana" pitchFamily="34" charset="0"/>
                <a:ea typeface="Verdana" pitchFamily="34" charset="0"/>
                <a:cs typeface="Verdana" pitchFamily="34" charset="0"/>
              </a:rPr>
              <a:t>el recurso elegido se </a:t>
            </a:r>
            <a:r>
              <a:rPr lang="es-CO" sz="800" dirty="0">
                <a:solidFill>
                  <a:srgbClr val="1AC4C4"/>
                </a:solidFill>
                <a:latin typeface="Verdana" pitchFamily="34" charset="0"/>
                <a:ea typeface="Verdana" pitchFamily="34" charset="0"/>
                <a:cs typeface="Verdana" pitchFamily="34" charset="0"/>
              </a:rPr>
              <a:t>debe escribir el nombre </a:t>
            </a:r>
            <a:r>
              <a:rPr lang="es-CO" sz="800" dirty="0" smtClean="0">
                <a:solidFill>
                  <a:srgbClr val="1AC4C4"/>
                </a:solidFill>
                <a:latin typeface="Verdana" pitchFamily="34" charset="0"/>
                <a:ea typeface="Verdana" pitchFamily="34" charset="0"/>
                <a:cs typeface="Verdana" pitchFamily="34" charset="0"/>
              </a:rPr>
              <a:t>del programa académico, </a:t>
            </a:r>
            <a:r>
              <a:rPr lang="es-CO" sz="800" dirty="0">
                <a:solidFill>
                  <a:srgbClr val="1AC4C4"/>
                </a:solidFill>
                <a:latin typeface="Verdana" pitchFamily="34" charset="0"/>
                <a:ea typeface="Verdana" pitchFamily="34" charset="0"/>
                <a:cs typeface="Verdana" pitchFamily="34" charset="0"/>
              </a:rPr>
              <a:t>la asignatura y la unidad.</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Incluir </a:t>
            </a:r>
            <a:r>
              <a:rPr lang="es-CO" sz="800" dirty="0">
                <a:solidFill>
                  <a:srgbClr val="1AC4C4"/>
                </a:solidFill>
                <a:latin typeface="Verdana" pitchFamily="34" charset="0"/>
                <a:ea typeface="Verdana" pitchFamily="34" charset="0"/>
                <a:cs typeface="Verdana" pitchFamily="34" charset="0"/>
              </a:rPr>
              <a:t>los botones de competencias y objetivos de aprendizaje al igual que los enlaces externos.</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Los </a:t>
            </a:r>
            <a:r>
              <a:rPr lang="es-CO" sz="800" dirty="0">
                <a:solidFill>
                  <a:srgbClr val="1AC4C4"/>
                </a:solidFill>
                <a:latin typeface="Verdana" pitchFamily="34" charset="0"/>
                <a:ea typeface="Verdana" pitchFamily="34" charset="0"/>
                <a:cs typeface="Verdana" pitchFamily="34" charset="0"/>
              </a:rPr>
              <a:t>textos en rojo son instrucciones para el diseñador gráfico.</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Tener </a:t>
            </a:r>
            <a:r>
              <a:rPr lang="es-CO" sz="800" dirty="0">
                <a:solidFill>
                  <a:srgbClr val="1AC4C4"/>
                </a:solidFill>
                <a:latin typeface="Verdana" pitchFamily="34" charset="0"/>
                <a:ea typeface="Verdana" pitchFamily="34" charset="0"/>
                <a:cs typeface="Verdana" pitchFamily="34" charset="0"/>
              </a:rPr>
              <a:t>en cuenta que la población </a:t>
            </a:r>
            <a:r>
              <a:rPr lang="es-CO" sz="800" dirty="0" smtClean="0">
                <a:solidFill>
                  <a:srgbClr val="1AC4C4"/>
                </a:solidFill>
                <a:latin typeface="Verdana" pitchFamily="34" charset="0"/>
                <a:ea typeface="Verdana" pitchFamily="34" charset="0"/>
                <a:cs typeface="Verdana" pitchFamily="34" charset="0"/>
              </a:rPr>
              <a:t>objetivo a la que se dirigen los recursos digitales de la ESAP son estudiantes de pregrado, postgrado y funcionarios públicos. </a:t>
            </a:r>
            <a:endParaRPr lang="es-CO" sz="800" dirty="0">
              <a:solidFill>
                <a:srgbClr val="1AC4C4"/>
              </a:solidFill>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sp>
        <p:nvSpPr>
          <p:cNvPr id="21" name="CuadroTexto 20"/>
          <p:cNvSpPr txBox="1"/>
          <p:nvPr/>
        </p:nvSpPr>
        <p:spPr>
          <a:xfrm>
            <a:off x="4472204" y="820382"/>
            <a:ext cx="7428643" cy="553998"/>
          </a:xfrm>
          <a:prstGeom prst="rect">
            <a:avLst/>
          </a:prstGeom>
          <a:noFill/>
        </p:spPr>
        <p:txBody>
          <a:bodyPr wrap="square" rtlCol="0">
            <a:spAutoFit/>
          </a:bodyPr>
          <a:lstStyle/>
          <a:p>
            <a:pPr algn="ctr"/>
            <a:r>
              <a:rPr lang="es-CO" sz="1000" dirty="0"/>
              <a:t>Unidad 2. </a:t>
            </a:r>
            <a:r>
              <a:rPr lang="es-ES_tradnl" sz="1000" dirty="0"/>
              <a:t>El acuerdo final para la terminación del conflicto y la construcción de una paz estable y duradera: desafíos para su implementación en materia agraria y política</a:t>
            </a:r>
            <a:endParaRPr lang="es-CO" sz="1000" dirty="0"/>
          </a:p>
          <a:p>
            <a:pPr lvl="0" algn="ctr"/>
            <a:endParaRPr lang="es-CO" sz="1000" b="1" dirty="0" smtClean="0">
              <a:latin typeface="Verdana" pitchFamily="34" charset="0"/>
              <a:ea typeface="Verdana" pitchFamily="34" charset="0"/>
              <a:cs typeface="Verdana" pitchFamily="34" charset="0"/>
            </a:endParaRPr>
          </a:p>
        </p:txBody>
      </p:sp>
      <p:sp>
        <p:nvSpPr>
          <p:cNvPr id="34" name="CuadroTexto 33"/>
          <p:cNvSpPr txBox="1"/>
          <p:nvPr/>
        </p:nvSpPr>
        <p:spPr>
          <a:xfrm>
            <a:off x="4566802" y="6449366"/>
            <a:ext cx="6155140" cy="369332"/>
          </a:xfrm>
          <a:prstGeom prst="rect">
            <a:avLst/>
          </a:prstGeom>
          <a:noFill/>
        </p:spPr>
        <p:txBody>
          <a:bodyPr wrap="square" rtlCol="0">
            <a:spAutoFit/>
          </a:bodyPr>
          <a:lstStyle/>
          <a:p>
            <a:r>
              <a:rPr lang="es-CO" dirty="0" smtClean="0"/>
              <a:t>Identificador de imagen:</a:t>
            </a:r>
            <a:endParaRPr lang="es-CO" dirty="0"/>
          </a:p>
        </p:txBody>
      </p:sp>
      <p:pic>
        <p:nvPicPr>
          <p:cNvPr id="1028" name="Picture 4" descr="Organic farming vector infographic tempate and icons in flat design with different elements of natural products and cat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204" y="1204784"/>
            <a:ext cx="7750176" cy="5537908"/>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829176" y="1374379"/>
            <a:ext cx="2760708" cy="10151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b="1" dirty="0" smtClean="0">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800" b="1" i="1" dirty="0" smtClean="0">
                <a:latin typeface="Verdana" pitchFamily="34" charset="0"/>
                <a:ea typeface="Verdana" pitchFamily="34" charset="0"/>
                <a:cs typeface="Verdana" pitchFamily="34" charset="0"/>
              </a:rPr>
              <a:t>RRI).</a:t>
            </a:r>
          </a:p>
          <a:p>
            <a:pPr algn="ctr"/>
            <a:endParaRPr lang="es-ES_tradnl" sz="800" b="1" i="1" dirty="0">
              <a:latin typeface="Verdana" pitchFamily="34" charset="0"/>
              <a:ea typeface="Verdana" pitchFamily="34" charset="0"/>
              <a:cs typeface="Verdana" pitchFamily="34" charset="0"/>
            </a:endParaRPr>
          </a:p>
          <a:p>
            <a:pPr algn="ctr"/>
            <a:endParaRPr lang="es-ES_tradnl" sz="800" b="1" i="1" dirty="0" smtClean="0">
              <a:latin typeface="Verdana" pitchFamily="34" charset="0"/>
              <a:ea typeface="Verdana" pitchFamily="34" charset="0"/>
              <a:cs typeface="Verdana" pitchFamily="34" charset="0"/>
            </a:endParaRPr>
          </a:p>
          <a:p>
            <a:pPr algn="ctr"/>
            <a:endParaRPr lang="en-US" sz="800" b="1" dirty="0">
              <a:latin typeface="Verdana" pitchFamily="34" charset="0"/>
              <a:ea typeface="Verdana" pitchFamily="34" charset="0"/>
              <a:cs typeface="Verdana" pitchFamily="34" charset="0"/>
            </a:endParaRPr>
          </a:p>
        </p:txBody>
      </p:sp>
      <p:sp>
        <p:nvSpPr>
          <p:cNvPr id="13" name="12 Rectángulo"/>
          <p:cNvSpPr/>
          <p:nvPr/>
        </p:nvSpPr>
        <p:spPr>
          <a:xfrm>
            <a:off x="8118593" y="4127105"/>
            <a:ext cx="3854871" cy="4925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smtClean="0">
                <a:latin typeface="Verdana" pitchFamily="34" charset="0"/>
                <a:ea typeface="Verdana" pitchFamily="34" charset="0"/>
                <a:cs typeface="Verdana" pitchFamily="34" charset="0"/>
              </a:rPr>
              <a:t>Desafíos </a:t>
            </a:r>
            <a:r>
              <a:rPr lang="es-ES_tradnl" sz="800" b="1" dirty="0">
                <a:latin typeface="Verdana" pitchFamily="34" charset="0"/>
                <a:ea typeface="Verdana" pitchFamily="34" charset="0"/>
                <a:cs typeface="Verdana" pitchFamily="34" charset="0"/>
              </a:rPr>
              <a:t>para la implementación </a:t>
            </a:r>
            <a:r>
              <a:rPr lang="es-ES_tradnl" sz="800" b="1" dirty="0" smtClean="0">
                <a:latin typeface="Verdana" pitchFamily="34" charset="0"/>
                <a:ea typeface="Verdana" pitchFamily="34" charset="0"/>
                <a:cs typeface="Verdana" pitchFamily="34" charset="0"/>
              </a:rPr>
              <a:t>del punto </a:t>
            </a:r>
            <a:r>
              <a:rPr lang="es-ES_tradnl" sz="800" b="1" dirty="0" smtClean="0">
                <a:latin typeface="Verdana" pitchFamily="34" charset="0"/>
                <a:ea typeface="Verdana" pitchFamily="34" charset="0"/>
                <a:cs typeface="Verdana" pitchFamily="34" charset="0"/>
              </a:rPr>
              <a:t>2 </a:t>
            </a:r>
            <a:r>
              <a:rPr lang="es-ES_tradnl" sz="800" b="1" dirty="0">
                <a:latin typeface="Verdana" pitchFamily="34" charset="0"/>
                <a:ea typeface="Verdana" pitchFamily="34" charset="0"/>
                <a:cs typeface="Verdana" pitchFamily="34" charset="0"/>
              </a:rPr>
              <a:t>del Acuerdo Final de Paz: Participación política: apertura democrática para construir la paz</a:t>
            </a:r>
            <a:endParaRPr lang="en-US" sz="800" b="1" dirty="0">
              <a:latin typeface="Verdana" pitchFamily="34" charset="0"/>
              <a:ea typeface="Verdana" pitchFamily="34" charset="0"/>
              <a:cs typeface="Verdana" pitchFamily="34" charset="0"/>
            </a:endParaRPr>
          </a:p>
        </p:txBody>
      </p:sp>
      <p:sp>
        <p:nvSpPr>
          <p:cNvPr id="6" name="5 Rectángulo"/>
          <p:cNvSpPr/>
          <p:nvPr/>
        </p:nvSpPr>
        <p:spPr>
          <a:xfrm>
            <a:off x="5924550" y="2476500"/>
            <a:ext cx="1719822"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a:latin typeface="Verdana" pitchFamily="34" charset="0"/>
                <a:ea typeface="Verdana" pitchFamily="34" charset="0"/>
                <a:cs typeface="Verdana" pitchFamily="34" charset="0"/>
              </a:rPr>
              <a:t>Breve contexto del campo </a:t>
            </a:r>
            <a:r>
              <a:rPr lang="es-ES_tradnl" sz="800" b="1" dirty="0" smtClean="0">
                <a:latin typeface="Verdana" pitchFamily="34" charset="0"/>
                <a:ea typeface="Verdana" pitchFamily="34" charset="0"/>
                <a:cs typeface="Verdana" pitchFamily="34" charset="0"/>
              </a:rPr>
              <a:t>colombiano</a:t>
            </a:r>
            <a:endParaRPr lang="en-US" sz="800" b="1" dirty="0">
              <a:latin typeface="Verdana" pitchFamily="34" charset="0"/>
              <a:ea typeface="Verdana" pitchFamily="34" charset="0"/>
              <a:cs typeface="Verdana" pitchFamily="34" charset="0"/>
            </a:endParaRPr>
          </a:p>
        </p:txBody>
      </p:sp>
      <p:sp>
        <p:nvSpPr>
          <p:cNvPr id="15" name="14 Rectángulo"/>
          <p:cNvSpPr/>
          <p:nvPr/>
        </p:nvSpPr>
        <p:spPr>
          <a:xfrm>
            <a:off x="4953000" y="3460355"/>
            <a:ext cx="1719822"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a:latin typeface="Verdana" pitchFamily="34" charset="0"/>
                <a:ea typeface="Verdana" pitchFamily="34" charset="0"/>
                <a:cs typeface="Verdana" pitchFamily="34" charset="0"/>
              </a:rPr>
              <a:t>Descripción esquemática del acuerdo </a:t>
            </a:r>
            <a:r>
              <a:rPr lang="es-ES_tradnl" sz="800" b="1" dirty="0" smtClean="0">
                <a:latin typeface="Verdana" pitchFamily="34" charset="0"/>
                <a:ea typeface="Verdana" pitchFamily="34" charset="0"/>
                <a:cs typeface="Verdana" pitchFamily="34" charset="0"/>
              </a:rPr>
              <a:t>agrario</a:t>
            </a:r>
            <a:endParaRPr lang="en-US" sz="800" b="1" dirty="0">
              <a:latin typeface="Verdana" pitchFamily="34" charset="0"/>
              <a:ea typeface="Verdana" pitchFamily="34" charset="0"/>
              <a:cs typeface="Verdana" pitchFamily="34" charset="0"/>
            </a:endParaRPr>
          </a:p>
        </p:txBody>
      </p:sp>
      <p:sp>
        <p:nvSpPr>
          <p:cNvPr id="16" name="15 Rectángulo"/>
          <p:cNvSpPr/>
          <p:nvPr/>
        </p:nvSpPr>
        <p:spPr>
          <a:xfrm>
            <a:off x="5870061" y="4401940"/>
            <a:ext cx="1719822"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smtClean="0">
                <a:latin typeface="Verdana" pitchFamily="34" charset="0"/>
                <a:ea typeface="Verdana" pitchFamily="34" charset="0"/>
                <a:cs typeface="Verdana" pitchFamily="34" charset="0"/>
              </a:rPr>
              <a:t>Programas de desarrollo con enfoque territorial</a:t>
            </a:r>
            <a:endParaRPr lang="en-US" sz="1000" b="1" dirty="0">
              <a:latin typeface="Verdana" pitchFamily="34" charset="0"/>
              <a:ea typeface="Verdana" pitchFamily="34" charset="0"/>
              <a:cs typeface="Verdana" pitchFamily="34" charset="0"/>
            </a:endParaRPr>
          </a:p>
        </p:txBody>
      </p:sp>
      <p:sp>
        <p:nvSpPr>
          <p:cNvPr id="17" name="16 Rectángulo"/>
          <p:cNvSpPr/>
          <p:nvPr/>
        </p:nvSpPr>
        <p:spPr>
          <a:xfrm>
            <a:off x="4953000" y="5334000"/>
            <a:ext cx="1719822"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a:latin typeface="Verdana" pitchFamily="34" charset="0"/>
                <a:ea typeface="Verdana" pitchFamily="34" charset="0"/>
                <a:cs typeface="Verdana" pitchFamily="34" charset="0"/>
              </a:rPr>
              <a:t>Retos para la implementación del acuerdo agrario.</a:t>
            </a:r>
            <a:endParaRPr lang="en-US" sz="800" b="1" dirty="0">
              <a:latin typeface="Verdana" pitchFamily="34" charset="0"/>
              <a:ea typeface="Verdana" pitchFamily="34" charset="0"/>
              <a:cs typeface="Verdana" pitchFamily="34" charset="0"/>
            </a:endParaRPr>
          </a:p>
        </p:txBody>
      </p:sp>
      <p:sp>
        <p:nvSpPr>
          <p:cNvPr id="18" name="17 Rectángulo"/>
          <p:cNvSpPr/>
          <p:nvPr/>
        </p:nvSpPr>
        <p:spPr>
          <a:xfrm>
            <a:off x="7675379" y="5642879"/>
            <a:ext cx="1558105"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a:latin typeface="Verdana" pitchFamily="34" charset="0"/>
                <a:ea typeface="Verdana" pitchFamily="34" charset="0"/>
                <a:cs typeface="Verdana" pitchFamily="34" charset="0"/>
              </a:rPr>
              <a:t>Algunas restricciones de la democracia participativa en Colombia</a:t>
            </a:r>
            <a:endParaRPr lang="en-US" sz="800" b="1" dirty="0">
              <a:latin typeface="Verdana" pitchFamily="34" charset="0"/>
              <a:ea typeface="Verdana" pitchFamily="34" charset="0"/>
              <a:cs typeface="Verdana" pitchFamily="34" charset="0"/>
            </a:endParaRPr>
          </a:p>
        </p:txBody>
      </p:sp>
      <p:sp>
        <p:nvSpPr>
          <p:cNvPr id="19" name="18 Rectángulo"/>
          <p:cNvSpPr/>
          <p:nvPr/>
        </p:nvSpPr>
        <p:spPr>
          <a:xfrm>
            <a:off x="10878050" y="5620519"/>
            <a:ext cx="1276646" cy="772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smtClean="0">
                <a:latin typeface="Verdana" pitchFamily="34" charset="0"/>
                <a:ea typeface="Verdana" pitchFamily="34" charset="0"/>
                <a:cs typeface="Verdana" pitchFamily="34" charset="0"/>
              </a:rPr>
              <a:t>Retos </a:t>
            </a:r>
            <a:r>
              <a:rPr lang="es-ES_tradnl" sz="800" b="1" dirty="0">
                <a:latin typeface="Verdana" pitchFamily="34" charset="0"/>
                <a:ea typeface="Verdana" pitchFamily="34" charset="0"/>
                <a:cs typeface="Verdana" pitchFamily="34" charset="0"/>
              </a:rPr>
              <a:t>para la implementación del punto 2 del Acuerdo Final de Paz</a:t>
            </a:r>
            <a:endParaRPr lang="en-US" sz="800" b="1" dirty="0">
              <a:latin typeface="Verdana" pitchFamily="34" charset="0"/>
              <a:ea typeface="Verdana" pitchFamily="34" charset="0"/>
              <a:cs typeface="Verdana" pitchFamily="34" charset="0"/>
            </a:endParaRPr>
          </a:p>
        </p:txBody>
      </p:sp>
      <p:sp>
        <p:nvSpPr>
          <p:cNvPr id="20" name="19 Rectángulo"/>
          <p:cNvSpPr/>
          <p:nvPr/>
        </p:nvSpPr>
        <p:spPr>
          <a:xfrm>
            <a:off x="9403835" y="5612277"/>
            <a:ext cx="1430941" cy="776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800" b="1" dirty="0">
                <a:latin typeface="Verdana" pitchFamily="34" charset="0"/>
                <a:ea typeface="Verdana" pitchFamily="34" charset="0"/>
                <a:cs typeface="Verdana" pitchFamily="34" charset="0"/>
              </a:rPr>
              <a:t>Descripción esquemática del acuerdo sobre participación política y </a:t>
            </a:r>
            <a:r>
              <a:rPr lang="es-ES_tradnl" sz="800" b="1" dirty="0" smtClean="0">
                <a:latin typeface="Verdana" pitchFamily="34" charset="0"/>
                <a:ea typeface="Verdana" pitchFamily="34" charset="0"/>
                <a:cs typeface="Verdana" pitchFamily="34" charset="0"/>
              </a:rPr>
              <a:t>apertura</a:t>
            </a:r>
            <a:r>
              <a:rPr lang="es-ES_tradnl" sz="800" b="1" dirty="0">
                <a:latin typeface="Verdana" pitchFamily="34" charset="0"/>
                <a:ea typeface="Verdana" pitchFamily="34" charset="0"/>
                <a:cs typeface="Verdana" pitchFamily="34" charset="0"/>
              </a:rPr>
              <a:t> </a:t>
            </a:r>
            <a:r>
              <a:rPr lang="es-ES_tradnl" sz="800" b="1" dirty="0" smtClean="0">
                <a:latin typeface="Verdana" pitchFamily="34" charset="0"/>
                <a:ea typeface="Verdana" pitchFamily="34" charset="0"/>
                <a:cs typeface="Verdana" pitchFamily="34" charset="0"/>
              </a:rPr>
              <a:t>democrática.</a:t>
            </a:r>
            <a:endParaRPr lang="en-US" sz="800" b="1" dirty="0">
              <a:latin typeface="Verdana" pitchFamily="34" charset="0"/>
              <a:ea typeface="Verdana" pitchFamily="34" charset="0"/>
              <a:cs typeface="Verdana" pitchFamily="34" charset="0"/>
            </a:endParaRPr>
          </a:p>
        </p:txBody>
      </p:sp>
      <p:sp>
        <p:nvSpPr>
          <p:cNvPr id="10" name="9 Elipse"/>
          <p:cNvSpPr/>
          <p:nvPr/>
        </p:nvSpPr>
        <p:spPr>
          <a:xfrm>
            <a:off x="4472204" y="1097381"/>
            <a:ext cx="547471" cy="5082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1</a:t>
            </a:r>
            <a:endParaRPr lang="en-US" b="1" dirty="0">
              <a:solidFill>
                <a:schemeClr val="tx1"/>
              </a:solidFill>
            </a:endParaRPr>
          </a:p>
        </p:txBody>
      </p:sp>
      <p:sp>
        <p:nvSpPr>
          <p:cNvPr id="25" name="24 Elipse"/>
          <p:cNvSpPr/>
          <p:nvPr/>
        </p:nvSpPr>
        <p:spPr>
          <a:xfrm>
            <a:off x="7639054" y="3972869"/>
            <a:ext cx="547471" cy="5082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endParaRPr lang="en-US" b="1" dirty="0">
              <a:solidFill>
                <a:schemeClr val="tx1"/>
              </a:solidFill>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232" y="1204784"/>
            <a:ext cx="4285768" cy="2843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Resultado de imagen para campo silue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1197" y="2476501"/>
            <a:ext cx="1157730" cy="4669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agrar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4461" y="3464412"/>
            <a:ext cx="721672" cy="7216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planes proyect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6838" y="4430439"/>
            <a:ext cx="706073" cy="529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reto"/>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1858" t="11000" r="29601" b="12077"/>
          <a:stretch/>
        </p:blipFill>
        <p:spPr bwMode="auto">
          <a:xfrm>
            <a:off x="6748482" y="5334000"/>
            <a:ext cx="793629" cy="6863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democracia restriccion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12789" y="4814037"/>
            <a:ext cx="897182" cy="4156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43451" y="4607589"/>
            <a:ext cx="1092080" cy="6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descr="Resultado de imagen para reto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06534" y="4556976"/>
            <a:ext cx="1064183" cy="664908"/>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5"/>
          <p:cNvPicPr>
            <a:picLocks noChangeAspect="1"/>
          </p:cNvPicPr>
          <p:nvPr/>
        </p:nvPicPr>
        <p:blipFill rotWithShape="1">
          <a:blip r:embed="rId11"/>
          <a:srcRect l="25707" t="50222" r="69189" b="39852"/>
          <a:stretch/>
        </p:blipFill>
        <p:spPr>
          <a:xfrm>
            <a:off x="7501228" y="3012604"/>
            <a:ext cx="238868" cy="261292"/>
          </a:xfrm>
          <a:prstGeom prst="rect">
            <a:avLst/>
          </a:prstGeom>
        </p:spPr>
      </p:pic>
      <p:pic>
        <p:nvPicPr>
          <p:cNvPr id="39" name="Imagen 5"/>
          <p:cNvPicPr>
            <a:picLocks noChangeAspect="1"/>
          </p:cNvPicPr>
          <p:nvPr/>
        </p:nvPicPr>
        <p:blipFill rotWithShape="1">
          <a:blip r:embed="rId11"/>
          <a:srcRect l="25707" t="50222" r="69189" b="39852"/>
          <a:stretch/>
        </p:blipFill>
        <p:spPr>
          <a:xfrm>
            <a:off x="4833566" y="4039611"/>
            <a:ext cx="238868" cy="261292"/>
          </a:xfrm>
          <a:prstGeom prst="rect">
            <a:avLst/>
          </a:prstGeom>
        </p:spPr>
      </p:pic>
      <p:pic>
        <p:nvPicPr>
          <p:cNvPr id="40" name="Imagen 5"/>
          <p:cNvPicPr>
            <a:picLocks noChangeAspect="1"/>
          </p:cNvPicPr>
          <p:nvPr/>
        </p:nvPicPr>
        <p:blipFill rotWithShape="1">
          <a:blip r:embed="rId11"/>
          <a:srcRect l="25707" t="50222" r="69189" b="39852"/>
          <a:stretch/>
        </p:blipFill>
        <p:spPr>
          <a:xfrm>
            <a:off x="7405504" y="4968392"/>
            <a:ext cx="238868" cy="261292"/>
          </a:xfrm>
          <a:prstGeom prst="rect">
            <a:avLst/>
          </a:prstGeom>
        </p:spPr>
      </p:pic>
      <p:pic>
        <p:nvPicPr>
          <p:cNvPr id="42" name="Imagen 5"/>
          <p:cNvPicPr>
            <a:picLocks noChangeAspect="1"/>
          </p:cNvPicPr>
          <p:nvPr/>
        </p:nvPicPr>
        <p:blipFill rotWithShape="1">
          <a:blip r:embed="rId11"/>
          <a:srcRect l="25707" t="50222" r="69189" b="39852"/>
          <a:stretch/>
        </p:blipFill>
        <p:spPr>
          <a:xfrm>
            <a:off x="4872647" y="5870104"/>
            <a:ext cx="238868" cy="261292"/>
          </a:xfrm>
          <a:prstGeom prst="rect">
            <a:avLst/>
          </a:prstGeom>
        </p:spPr>
      </p:pic>
      <p:pic>
        <p:nvPicPr>
          <p:cNvPr id="43" name="Imagen 5"/>
          <p:cNvPicPr>
            <a:picLocks noChangeAspect="1"/>
          </p:cNvPicPr>
          <p:nvPr/>
        </p:nvPicPr>
        <p:blipFill rotWithShape="1">
          <a:blip r:embed="rId11"/>
          <a:srcRect l="25707" t="50222" r="69189" b="39852"/>
          <a:stretch/>
        </p:blipFill>
        <p:spPr>
          <a:xfrm>
            <a:off x="8994616" y="6098704"/>
            <a:ext cx="238868" cy="261292"/>
          </a:xfrm>
          <a:prstGeom prst="rect">
            <a:avLst/>
          </a:prstGeom>
        </p:spPr>
      </p:pic>
      <p:pic>
        <p:nvPicPr>
          <p:cNvPr id="44" name="Imagen 5"/>
          <p:cNvPicPr>
            <a:picLocks noChangeAspect="1"/>
          </p:cNvPicPr>
          <p:nvPr/>
        </p:nvPicPr>
        <p:blipFill rotWithShape="1">
          <a:blip r:embed="rId11"/>
          <a:srcRect l="25707" t="50222" r="69189" b="39852"/>
          <a:stretch/>
        </p:blipFill>
        <p:spPr>
          <a:xfrm>
            <a:off x="10595909" y="6146329"/>
            <a:ext cx="238868" cy="261292"/>
          </a:xfrm>
          <a:prstGeom prst="rect">
            <a:avLst/>
          </a:prstGeom>
        </p:spPr>
      </p:pic>
      <p:pic>
        <p:nvPicPr>
          <p:cNvPr id="45" name="Imagen 5"/>
          <p:cNvPicPr>
            <a:picLocks noChangeAspect="1"/>
          </p:cNvPicPr>
          <p:nvPr/>
        </p:nvPicPr>
        <p:blipFill rotWithShape="1">
          <a:blip r:embed="rId11"/>
          <a:srcRect l="25707" t="50222" r="69189" b="39852"/>
          <a:stretch/>
        </p:blipFill>
        <p:spPr>
          <a:xfrm>
            <a:off x="11915828" y="6131396"/>
            <a:ext cx="238868" cy="261292"/>
          </a:xfrm>
          <a:prstGeom prst="rect">
            <a:avLst/>
          </a:prstGeom>
        </p:spPr>
      </p:pic>
      <p:sp>
        <p:nvSpPr>
          <p:cNvPr id="8" name="7 Rectángulo"/>
          <p:cNvSpPr/>
          <p:nvPr/>
        </p:nvSpPr>
        <p:spPr>
          <a:xfrm>
            <a:off x="7912789" y="5308122"/>
            <a:ext cx="3988058" cy="1610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53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a:t>
            </a:r>
            <a:r>
              <a:rPr lang="es-ES_tradnl" sz="800" dirty="0" smtClean="0"/>
              <a:t>up 1 tema 1</a:t>
            </a:r>
          </a:p>
          <a:p>
            <a:pPr algn="just">
              <a:lnSpc>
                <a:spcPct val="100000"/>
              </a:lnSpc>
              <a:spcBef>
                <a:spcPts val="0"/>
              </a:spcBef>
            </a:pPr>
            <a:endParaRPr lang="es-ES_tradnl" sz="800" dirty="0"/>
          </a:p>
          <a:p>
            <a:pPr algn="just">
              <a:lnSpc>
                <a:spcPct val="100000"/>
              </a:lnSpc>
              <a:spcBef>
                <a:spcPts val="0"/>
              </a:spcBef>
            </a:pPr>
            <a:r>
              <a:rPr lang="es-ES_tradnl" sz="800" dirty="0" smtClean="0"/>
              <a:t>Ubicar:</a:t>
            </a:r>
          </a:p>
          <a:p>
            <a:pPr algn="just">
              <a:lnSpc>
                <a:spcPct val="100000"/>
              </a:lnSpc>
              <a:spcBef>
                <a:spcPts val="0"/>
              </a:spcBef>
            </a:pPr>
            <a:endParaRPr lang="es-ES_tradnl" sz="800" dirty="0"/>
          </a:p>
          <a:p>
            <a:pPr algn="just">
              <a:lnSpc>
                <a:spcPct val="100000"/>
              </a:lnSpc>
              <a:spcBef>
                <a:spcPts val="0"/>
              </a:spcBef>
            </a:pPr>
            <a:r>
              <a:rPr lang="es-ES_tradnl" sz="800" dirty="0" smtClean="0"/>
              <a:t>Tema y subtema sin los textos rojos solo es guía para el DG</a:t>
            </a:r>
          </a:p>
          <a:p>
            <a:pPr algn="just">
              <a:lnSpc>
                <a:spcPct val="100000"/>
              </a:lnSpc>
              <a:spcBef>
                <a:spcPts val="0"/>
              </a:spcBef>
            </a:pPr>
            <a:r>
              <a:rPr lang="es-ES_tradnl" sz="800" dirty="0" smtClean="0"/>
              <a:t>Subtitulo</a:t>
            </a:r>
          </a:p>
          <a:p>
            <a:pPr algn="just">
              <a:lnSpc>
                <a:spcPct val="100000"/>
              </a:lnSpc>
              <a:spcBef>
                <a:spcPts val="0"/>
              </a:spcBef>
            </a:pPr>
            <a:r>
              <a:rPr lang="es-ES_tradnl" sz="800" dirty="0" smtClean="0"/>
              <a:t>Enunciado</a:t>
            </a:r>
          </a:p>
          <a:p>
            <a:pPr algn="just">
              <a:lnSpc>
                <a:spcPct val="100000"/>
              </a:lnSpc>
              <a:spcBef>
                <a:spcPts val="0"/>
              </a:spcBef>
            </a:pPr>
            <a:endParaRPr lang="es-ES_tradnl" sz="800" dirty="0"/>
          </a:p>
          <a:p>
            <a:pPr algn="just">
              <a:lnSpc>
                <a:spcPct val="100000"/>
              </a:lnSpc>
              <a:spcBef>
                <a:spcPts val="0"/>
              </a:spcBef>
            </a:pPr>
            <a:r>
              <a:rPr lang="es-ES_tradnl" sz="800" dirty="0" smtClean="0"/>
              <a:t>Presentar un organizador grafico de 2 espacios, destacar los textos en negrilla</a:t>
            </a:r>
          </a:p>
          <a:p>
            <a:pPr algn="just">
              <a:lnSpc>
                <a:spcPct val="100000"/>
              </a:lnSpc>
              <a:spcBef>
                <a:spcPts val="0"/>
              </a:spcBef>
            </a:pPr>
            <a:endParaRPr lang="es-ES_tradnl" sz="800" dirty="0"/>
          </a:p>
          <a:p>
            <a:pPr algn="just">
              <a:lnSpc>
                <a:spcPct val="100000"/>
              </a:lnSpc>
              <a:spcBef>
                <a:spcPts val="0"/>
              </a:spcBef>
            </a:pPr>
            <a:r>
              <a:rPr lang="es-ES_tradnl" sz="800" dirty="0" smtClean="0"/>
              <a:t>Botón continuar</a:t>
            </a:r>
            <a:endParaRPr lang="es-ES_tradnl" sz="800" dirty="0"/>
          </a:p>
        </p:txBody>
      </p:sp>
      <p:sp>
        <p:nvSpPr>
          <p:cNvPr id="48" name="CuadroTexto 47"/>
          <p:cNvSpPr txBox="1"/>
          <p:nvPr/>
        </p:nvSpPr>
        <p:spPr>
          <a:xfrm>
            <a:off x="131455" y="1283897"/>
            <a:ext cx="9403069" cy="5539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1.1 </a:t>
            </a:r>
            <a:r>
              <a:rPr lang="es-ES_tradnl" sz="1000" b="1" dirty="0" smtClean="0">
                <a:solidFill>
                  <a:schemeClr val="tx1"/>
                </a:solidFill>
                <a:latin typeface="Verdana" pitchFamily="34" charset="0"/>
                <a:ea typeface="Verdana" pitchFamily="34" charset="0"/>
                <a:cs typeface="Verdana" pitchFamily="34" charset="0"/>
              </a:rPr>
              <a:t>Breve contexto del campo colombiano</a:t>
            </a:r>
            <a:endParaRPr lang="es-CO" sz="1000" b="1" dirty="0">
              <a:solidFill>
                <a:schemeClr val="tx1"/>
              </a:solidFill>
              <a:latin typeface="Verdana" pitchFamily="34" charset="0"/>
              <a:ea typeface="Verdana" pitchFamily="34" charset="0"/>
              <a:cs typeface="Verdana" pitchFamily="34" charset="0"/>
            </a:endParaRPr>
          </a:p>
        </p:txBody>
      </p:sp>
      <p:sp>
        <p:nvSpPr>
          <p:cNvPr id="6" name="5 CuadroTexto"/>
          <p:cNvSpPr txBox="1"/>
          <p:nvPr/>
        </p:nvSpPr>
        <p:spPr>
          <a:xfrm>
            <a:off x="1878227" y="502508"/>
            <a:ext cx="7567698"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s-ES_tradnl" sz="800" dirty="0"/>
          </a:p>
        </p:txBody>
      </p:sp>
      <p:sp>
        <p:nvSpPr>
          <p:cNvPr id="43"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a:p>
            <a:endParaRPr lang="es-CO" dirty="0"/>
          </a:p>
        </p:txBody>
      </p:sp>
      <p:sp>
        <p:nvSpPr>
          <p:cNvPr id="2" name="1 Rectángulo"/>
          <p:cNvSpPr/>
          <p:nvPr/>
        </p:nvSpPr>
        <p:spPr>
          <a:xfrm>
            <a:off x="257174" y="2056158"/>
            <a:ext cx="9115425" cy="1323439"/>
          </a:xfrm>
          <a:prstGeom prst="rect">
            <a:avLst/>
          </a:prstGeom>
        </p:spPr>
        <p:txBody>
          <a:bodyPr wrap="square">
            <a:spAutoFit/>
          </a:bodyPr>
          <a:lstStyle/>
          <a:p>
            <a:pPr algn="just"/>
            <a:r>
              <a:rPr lang="es-ES_tradnl" sz="1000" b="1" dirty="0">
                <a:latin typeface="Verdana" pitchFamily="34" charset="0"/>
                <a:ea typeface="Verdana" pitchFamily="34" charset="0"/>
                <a:cs typeface="Verdana" pitchFamily="34" charset="0"/>
              </a:rPr>
              <a:t>Dos modelos de desarrollo rural en </a:t>
            </a:r>
            <a:r>
              <a:rPr lang="es-ES_tradnl" sz="1000" b="1" dirty="0" smtClean="0">
                <a:latin typeface="Verdana" pitchFamily="34" charset="0"/>
                <a:ea typeface="Verdana" pitchFamily="34" charset="0"/>
                <a:cs typeface="Verdana" pitchFamily="34" charset="0"/>
              </a:rPr>
              <a:t>tensión</a:t>
            </a:r>
          </a:p>
          <a:p>
            <a:pPr algn="just"/>
            <a:endParaRPr lang="es-ES_tradnl" sz="1000" b="1" dirty="0" smtClean="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Existen </a:t>
            </a:r>
            <a:r>
              <a:rPr lang="es-CO" sz="1000" dirty="0">
                <a:latin typeface="Verdana" pitchFamily="34" charset="0"/>
                <a:ea typeface="Verdana" pitchFamily="34" charset="0"/>
                <a:cs typeface="Verdana" pitchFamily="34" charset="0"/>
              </a:rPr>
              <a:t>dos énfasis estratégicos en el desarrollo rural en el país, definidos en los últimos cuatro períodos de gobierno: el extractivismo minero-energético y los proyectos agroindustriales. En este esquema tiene poca cabida la economía campesina, y los derechos sociales y colectivos del </a:t>
            </a:r>
            <a:r>
              <a:rPr lang="es-CO" sz="1000" dirty="0" smtClean="0">
                <a:latin typeface="Verdana" pitchFamily="34" charset="0"/>
                <a:ea typeface="Verdana" pitchFamily="34" charset="0"/>
                <a:cs typeface="Verdana" pitchFamily="34" charset="0"/>
              </a:rPr>
              <a:t>campesinado.</a:t>
            </a:r>
          </a:p>
          <a:p>
            <a:pPr algn="just"/>
            <a:endParaRPr lang="es-CO" sz="1000" dirty="0" smtClean="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Esto se demuestra con la expedición de normas nacionales tales como: </a:t>
            </a:r>
            <a:endParaRPr lang="es-CO" sz="1000" dirty="0" smtClean="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p:txBody>
      </p:sp>
      <p:graphicFrame>
        <p:nvGraphicFramePr>
          <p:cNvPr id="4" name="3 Diagrama"/>
          <p:cNvGraphicFramePr/>
          <p:nvPr>
            <p:extLst>
              <p:ext uri="{D42A27DB-BD31-4B8C-83A1-F6EECF244321}">
                <p14:modId xmlns:p14="http://schemas.microsoft.com/office/powerpoint/2010/main" val="867579114"/>
              </p:ext>
            </p:extLst>
          </p:nvPr>
        </p:nvGraphicFramePr>
        <p:xfrm>
          <a:off x="1352549" y="3345386"/>
          <a:ext cx="7448551" cy="2766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Chevron 3"/>
          <p:cNvSpPr/>
          <p:nvPr/>
        </p:nvSpPr>
        <p:spPr>
          <a:xfrm>
            <a:off x="9243296" y="3009372"/>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Tree>
    <p:extLst>
      <p:ext uri="{BB962C8B-B14F-4D97-AF65-F5344CB8AC3E}">
        <p14:creationId xmlns:p14="http://schemas.microsoft.com/office/powerpoint/2010/main" val="107649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Continua de slide anterior</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Ubicar:</a:t>
            </a:r>
          </a:p>
          <a:p>
            <a:pPr algn="just">
              <a:lnSpc>
                <a:spcPct val="100000"/>
              </a:lnSpc>
              <a:spcBef>
                <a:spcPts val="0"/>
              </a:spcBef>
            </a:pPr>
            <a:endParaRPr lang="es-ES_tradnl" sz="800" dirty="0"/>
          </a:p>
          <a:p>
            <a:pPr algn="just">
              <a:lnSpc>
                <a:spcPct val="100000"/>
              </a:lnSpc>
              <a:spcBef>
                <a:spcPts val="0"/>
              </a:spcBef>
            </a:pPr>
            <a:r>
              <a:rPr lang="es-ES_tradnl" sz="800" dirty="0"/>
              <a:t>Tema y subtema sin los textos rojos solo es guía para el DG</a:t>
            </a:r>
          </a:p>
          <a:p>
            <a:pPr algn="just">
              <a:lnSpc>
                <a:spcPct val="100000"/>
              </a:lnSpc>
              <a:spcBef>
                <a:spcPts val="0"/>
              </a:spcBef>
            </a:pPr>
            <a:r>
              <a:rPr lang="es-ES_tradnl" sz="800" dirty="0" smtClean="0"/>
              <a:t>Enunciado</a:t>
            </a:r>
          </a:p>
          <a:p>
            <a:pPr algn="just">
              <a:lnSpc>
                <a:spcPct val="100000"/>
              </a:lnSpc>
              <a:spcBef>
                <a:spcPts val="0"/>
              </a:spcBef>
            </a:pPr>
            <a:endParaRPr lang="es-ES_tradnl" sz="800" dirty="0"/>
          </a:p>
          <a:p>
            <a:pPr algn="just">
              <a:lnSpc>
                <a:spcPct val="100000"/>
              </a:lnSpc>
              <a:spcBef>
                <a:spcPts val="0"/>
              </a:spcBef>
            </a:pPr>
            <a:r>
              <a:rPr lang="es-ES_tradnl" sz="800" b="1" dirty="0"/>
              <a:t>S</a:t>
            </a:r>
            <a:r>
              <a:rPr lang="es-ES_tradnl" sz="800" b="1" dirty="0" smtClean="0"/>
              <a:t>lide tipo rollover</a:t>
            </a:r>
          </a:p>
          <a:p>
            <a:pPr algn="just">
              <a:lnSpc>
                <a:spcPct val="100000"/>
              </a:lnSpc>
              <a:spcBef>
                <a:spcPts val="0"/>
              </a:spcBef>
            </a:pPr>
            <a:endParaRPr lang="es-ES_tradnl" sz="800" dirty="0"/>
          </a:p>
          <a:p>
            <a:pPr algn="just">
              <a:lnSpc>
                <a:spcPct val="100000"/>
              </a:lnSpc>
              <a:spcBef>
                <a:spcPts val="0"/>
              </a:spcBef>
            </a:pPr>
            <a:r>
              <a:rPr lang="es-ES_tradnl" sz="800" dirty="0"/>
              <a:t>Presentar un organizador </a:t>
            </a:r>
            <a:r>
              <a:rPr lang="es-ES_tradnl" sz="800" dirty="0" smtClean="0"/>
              <a:t>de contenido de 3 secuencias, identificarlos con números ya que de esa forma se debe leer.</a:t>
            </a:r>
          </a:p>
          <a:p>
            <a:pPr algn="just">
              <a:lnSpc>
                <a:spcPct val="100000"/>
              </a:lnSpc>
              <a:spcBef>
                <a:spcPts val="0"/>
              </a:spcBef>
            </a:pPr>
            <a:endParaRPr lang="es-ES_tradnl" sz="800" dirty="0"/>
          </a:p>
          <a:p>
            <a:pPr algn="just">
              <a:lnSpc>
                <a:spcPct val="100000"/>
              </a:lnSpc>
              <a:spcBef>
                <a:spcPts val="0"/>
              </a:spcBef>
            </a:pPr>
            <a:r>
              <a:rPr lang="es-ES_tradnl" sz="800" dirty="0" smtClean="0"/>
              <a:t>Acompañar el texto de una imagen fotográfica que se relacione con cifras, medición, encuesta de población.</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Botón continuar</a:t>
            </a:r>
          </a:p>
          <a:p>
            <a:pPr algn="just">
              <a:lnSpc>
                <a:spcPct val="100000"/>
              </a:lnSpc>
              <a:spcBef>
                <a:spcPts val="0"/>
              </a:spcBef>
            </a:pPr>
            <a:endParaRPr lang="es-ES_tradnl" sz="800" dirty="0"/>
          </a:p>
        </p:txBody>
      </p:sp>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22" name="21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
        <p:nvSpPr>
          <p:cNvPr id="7" name="6 CuadroTexto"/>
          <p:cNvSpPr txBox="1"/>
          <p:nvPr/>
        </p:nvSpPr>
        <p:spPr>
          <a:xfrm>
            <a:off x="335468" y="2128748"/>
            <a:ext cx="8907828" cy="707886"/>
          </a:xfrm>
          <a:prstGeom prst="rect">
            <a:avLst/>
          </a:prstGeom>
          <a:noFill/>
        </p:spPr>
        <p:txBody>
          <a:bodyPr wrap="square" rtlCol="0">
            <a:spAutoFit/>
          </a:bodyPr>
          <a:lstStyle/>
          <a:p>
            <a:pPr algn="just"/>
            <a:r>
              <a:rPr lang="es-ES_tradnl" sz="1000" i="1" dirty="0">
                <a:latin typeface="Verdana" pitchFamily="34" charset="0"/>
                <a:ea typeface="Verdana" pitchFamily="34" charset="0"/>
                <a:cs typeface="Verdana" pitchFamily="34" charset="0"/>
              </a:rPr>
              <a:t>El tercer censo nacional agropecuario</a:t>
            </a:r>
            <a:r>
              <a:rPr lang="es-ES_tradnl" sz="1000" dirty="0">
                <a:latin typeface="Verdana" pitchFamily="34" charset="0"/>
                <a:ea typeface="Verdana" pitchFamily="34" charset="0"/>
                <a:cs typeface="Verdana" pitchFamily="34" charset="0"/>
              </a:rPr>
              <a:t> realizado por el </a:t>
            </a:r>
            <a:r>
              <a:rPr lang="es-ES_tradnl" sz="1000" i="1" dirty="0">
                <a:latin typeface="Verdana" pitchFamily="34" charset="0"/>
                <a:ea typeface="Verdana" pitchFamily="34" charset="0"/>
                <a:cs typeface="Verdana" pitchFamily="34" charset="0"/>
              </a:rPr>
              <a:t>Departamento Administrativo Nacional de Estadística</a:t>
            </a:r>
            <a:r>
              <a:rPr lang="es-ES_tradnl" sz="1000" dirty="0">
                <a:latin typeface="Verdana" pitchFamily="34" charset="0"/>
                <a:ea typeface="Verdana" pitchFamily="34" charset="0"/>
                <a:cs typeface="Verdana" pitchFamily="34" charset="0"/>
              </a:rPr>
              <a:t> (</a:t>
            </a:r>
            <a:r>
              <a:rPr lang="es-ES_tradnl" sz="1000" dirty="0" smtClean="0">
                <a:latin typeface="Verdana" pitchFamily="34" charset="0"/>
                <a:ea typeface="Verdana" pitchFamily="34" charset="0"/>
                <a:cs typeface="Verdana" pitchFamily="34" charset="0"/>
              </a:rPr>
              <a:t>DANE) en 2015, </a:t>
            </a:r>
            <a:r>
              <a:rPr lang="es-ES_tradnl" sz="1000" dirty="0">
                <a:latin typeface="Verdana" pitchFamily="34" charset="0"/>
                <a:ea typeface="Verdana" pitchFamily="34" charset="0"/>
                <a:cs typeface="Verdana" pitchFamily="34" charset="0"/>
              </a:rPr>
              <a:t>luego de que hubiesen pasado cuarenta y cinco años desde las últimas estadísticas de </a:t>
            </a:r>
            <a:r>
              <a:rPr lang="es-ES_tradnl" sz="1000" dirty="0" smtClean="0">
                <a:latin typeface="Verdana" pitchFamily="34" charset="0"/>
                <a:ea typeface="Verdana" pitchFamily="34" charset="0"/>
                <a:cs typeface="Verdana" pitchFamily="34" charset="0"/>
              </a:rPr>
              <a:t>1970.</a:t>
            </a:r>
          </a:p>
          <a:p>
            <a:pPr algn="just"/>
            <a:endParaRPr lang="es-ES_tradnl" sz="1000" dirty="0" smtClean="0">
              <a:latin typeface="Verdana" pitchFamily="34" charset="0"/>
              <a:ea typeface="Verdana" pitchFamily="34" charset="0"/>
              <a:cs typeface="Verdana" pitchFamily="34" charset="0"/>
            </a:endParaRPr>
          </a:p>
          <a:p>
            <a:pPr algn="just"/>
            <a:r>
              <a:rPr lang="es-ES_tradnl" sz="1000" dirty="0" smtClean="0">
                <a:latin typeface="Verdana" pitchFamily="34" charset="0"/>
                <a:ea typeface="Verdana" pitchFamily="34" charset="0"/>
                <a:cs typeface="Verdana" pitchFamily="34" charset="0"/>
              </a:rPr>
              <a:t>Observe en el esquema la </a:t>
            </a:r>
            <a:r>
              <a:rPr lang="es-ES_tradnl" sz="1000" dirty="0">
                <a:latin typeface="Verdana" pitchFamily="34" charset="0"/>
                <a:ea typeface="Verdana" pitchFamily="34" charset="0"/>
                <a:cs typeface="Verdana" pitchFamily="34" charset="0"/>
              </a:rPr>
              <a:t>difícil realidad del </a:t>
            </a:r>
            <a:r>
              <a:rPr lang="es-ES_tradnl" sz="1000" dirty="0" smtClean="0">
                <a:latin typeface="Verdana" pitchFamily="34" charset="0"/>
                <a:ea typeface="Verdana" pitchFamily="34" charset="0"/>
                <a:cs typeface="Verdana" pitchFamily="34" charset="0"/>
              </a:rPr>
              <a:t>campo:</a:t>
            </a:r>
            <a:endParaRPr lang="en-US" sz="1000" dirty="0">
              <a:latin typeface="Verdana" pitchFamily="34" charset="0"/>
              <a:ea typeface="Verdana" pitchFamily="34" charset="0"/>
              <a:cs typeface="Verdana" pitchFamily="34" charset="0"/>
            </a:endParaRPr>
          </a:p>
        </p:txBody>
      </p:sp>
      <p:sp>
        <p:nvSpPr>
          <p:cNvPr id="16" name="Chevron 3"/>
          <p:cNvSpPr/>
          <p:nvPr/>
        </p:nvSpPr>
        <p:spPr>
          <a:xfrm>
            <a:off x="9243296" y="3009372"/>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graphicFrame>
        <p:nvGraphicFramePr>
          <p:cNvPr id="2" name="1 Diagrama"/>
          <p:cNvGraphicFramePr/>
          <p:nvPr>
            <p:extLst>
              <p:ext uri="{D42A27DB-BD31-4B8C-83A1-F6EECF244321}">
                <p14:modId xmlns:p14="http://schemas.microsoft.com/office/powerpoint/2010/main" val="2952253620"/>
              </p:ext>
            </p:extLst>
          </p:nvPr>
        </p:nvGraphicFramePr>
        <p:xfrm>
          <a:off x="131455" y="3007915"/>
          <a:ext cx="8732332" cy="3728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adroTexto 47"/>
          <p:cNvSpPr txBox="1"/>
          <p:nvPr/>
        </p:nvSpPr>
        <p:spPr>
          <a:xfrm>
            <a:off x="131455" y="1283897"/>
            <a:ext cx="9403069" cy="5539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1.1 </a:t>
            </a:r>
            <a:r>
              <a:rPr lang="es-ES_tradnl" sz="1000" b="1" dirty="0" smtClean="0">
                <a:solidFill>
                  <a:schemeClr val="tx1"/>
                </a:solidFill>
                <a:latin typeface="Verdana" pitchFamily="34" charset="0"/>
                <a:ea typeface="Verdana" pitchFamily="34" charset="0"/>
                <a:cs typeface="Verdana" pitchFamily="34" charset="0"/>
              </a:rPr>
              <a:t>Breve contexto del campo colombiano</a:t>
            </a:r>
            <a:endParaRPr lang="es-CO" sz="1000" b="1" dirty="0">
              <a:solidFill>
                <a:schemeClr val="tx1"/>
              </a:solidFill>
              <a:latin typeface="Verdana" pitchFamily="34" charset="0"/>
              <a:ea typeface="Verdana" pitchFamily="34" charset="0"/>
              <a:cs typeface="Verdana" pitchFamily="34" charset="0"/>
            </a:endParaRPr>
          </a:p>
        </p:txBody>
      </p:sp>
      <p:sp>
        <p:nvSpPr>
          <p:cNvPr id="8" name="7 Elipse"/>
          <p:cNvSpPr/>
          <p:nvPr/>
        </p:nvSpPr>
        <p:spPr>
          <a:xfrm>
            <a:off x="1061050" y="3849703"/>
            <a:ext cx="750498" cy="517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1</a:t>
            </a:r>
            <a:endParaRPr lang="en-US" b="1" dirty="0">
              <a:solidFill>
                <a:schemeClr val="tx1"/>
              </a:solidFill>
            </a:endParaRPr>
          </a:p>
        </p:txBody>
      </p:sp>
      <p:sp>
        <p:nvSpPr>
          <p:cNvPr id="15" name="14 Elipse"/>
          <p:cNvSpPr/>
          <p:nvPr/>
        </p:nvSpPr>
        <p:spPr>
          <a:xfrm>
            <a:off x="4082491" y="3095426"/>
            <a:ext cx="750498" cy="517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2</a:t>
            </a:r>
            <a:endParaRPr lang="en-US" b="1" dirty="0">
              <a:solidFill>
                <a:schemeClr val="tx1"/>
              </a:solidFill>
            </a:endParaRPr>
          </a:p>
        </p:txBody>
      </p:sp>
      <p:sp>
        <p:nvSpPr>
          <p:cNvPr id="17" name="16 Elipse"/>
          <p:cNvSpPr/>
          <p:nvPr/>
        </p:nvSpPr>
        <p:spPr>
          <a:xfrm>
            <a:off x="7197306" y="2482691"/>
            <a:ext cx="750498" cy="517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3</a:t>
            </a:r>
            <a:endParaRPr lang="en-US" b="1" dirty="0">
              <a:solidFill>
                <a:schemeClr val="tx1"/>
              </a:solidFill>
            </a:endParaRPr>
          </a:p>
        </p:txBody>
      </p:sp>
      <p:pic>
        <p:nvPicPr>
          <p:cNvPr id="1026" name="Picture 2" descr="female hand pointing pencil on financial charts, paper work in the offi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2410" y="4887124"/>
            <a:ext cx="2466376" cy="175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6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15 Imagen" descr="Image result for process infographic"/>
          <p:cNvPicPr/>
          <p:nvPr/>
        </p:nvPicPr>
        <p:blipFill rotWithShape="1">
          <a:blip r:embed="rId2">
            <a:extLst>
              <a:ext uri="{28A0092B-C50C-407E-A947-70E740481C1C}">
                <a14:useLocalDpi xmlns:a14="http://schemas.microsoft.com/office/drawing/2010/main" val="0"/>
              </a:ext>
            </a:extLst>
          </a:blip>
          <a:srcRect t="27143"/>
          <a:stretch/>
        </p:blipFill>
        <p:spPr bwMode="auto">
          <a:xfrm>
            <a:off x="335467" y="2702693"/>
            <a:ext cx="8896350" cy="2650939"/>
          </a:xfrm>
          <a:prstGeom prst="rect">
            <a:avLst/>
          </a:prstGeom>
          <a:noFill/>
          <a:ln>
            <a:noFill/>
          </a:ln>
        </p:spPr>
      </p:pic>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Continua de slide anterior</a:t>
            </a:r>
          </a:p>
          <a:p>
            <a:pPr algn="just">
              <a:lnSpc>
                <a:spcPct val="100000"/>
              </a:lnSpc>
              <a:spcBef>
                <a:spcPts val="0"/>
              </a:spcBef>
            </a:pPr>
            <a:endParaRPr lang="es-ES_tradnl" sz="800" dirty="0"/>
          </a:p>
          <a:p>
            <a:pPr algn="just">
              <a:lnSpc>
                <a:spcPct val="100000"/>
              </a:lnSpc>
              <a:spcBef>
                <a:spcPts val="0"/>
              </a:spcBef>
            </a:pPr>
            <a:r>
              <a:rPr lang="es-ES_tradnl" sz="800" dirty="0"/>
              <a:t>Ubicar:</a:t>
            </a:r>
          </a:p>
          <a:p>
            <a:pPr algn="just">
              <a:lnSpc>
                <a:spcPct val="100000"/>
              </a:lnSpc>
              <a:spcBef>
                <a:spcPts val="0"/>
              </a:spcBef>
            </a:pPr>
            <a:endParaRPr lang="es-ES_tradnl" sz="800" dirty="0"/>
          </a:p>
          <a:p>
            <a:pPr algn="just">
              <a:lnSpc>
                <a:spcPct val="100000"/>
              </a:lnSpc>
              <a:spcBef>
                <a:spcPts val="0"/>
              </a:spcBef>
            </a:pPr>
            <a:r>
              <a:rPr lang="es-ES_tradnl" sz="800" dirty="0"/>
              <a:t>Tema y subtema sin los textos rojos solo es guía para el DG</a:t>
            </a:r>
          </a:p>
          <a:p>
            <a:pPr algn="just">
              <a:lnSpc>
                <a:spcPct val="100000"/>
              </a:lnSpc>
              <a:spcBef>
                <a:spcPts val="0"/>
              </a:spcBef>
            </a:pPr>
            <a:r>
              <a:rPr lang="es-ES_tradnl" sz="800" dirty="0"/>
              <a:t>Enunciado</a:t>
            </a:r>
          </a:p>
          <a:p>
            <a:pPr algn="just">
              <a:lnSpc>
                <a:spcPct val="100000"/>
              </a:lnSpc>
              <a:spcBef>
                <a:spcPts val="0"/>
              </a:spcBef>
            </a:pPr>
            <a:endParaRPr lang="es-ES_tradnl" sz="800" dirty="0"/>
          </a:p>
          <a:p>
            <a:pPr algn="just">
              <a:lnSpc>
                <a:spcPct val="100000"/>
              </a:lnSpc>
              <a:spcBef>
                <a:spcPts val="0"/>
              </a:spcBef>
            </a:pPr>
            <a:r>
              <a:rPr lang="es-ES_tradnl" sz="800" dirty="0"/>
              <a:t>Presentar un organizador grafico de 3 espacios, en </a:t>
            </a:r>
            <a:r>
              <a:rPr lang="es-ES_tradnl" sz="800" dirty="0" smtClean="0"/>
              <a:t>de manera </a:t>
            </a:r>
            <a:r>
              <a:rPr lang="es-ES_tradnl" sz="800" dirty="0"/>
              <a:t>que el usuario seleccione cada </a:t>
            </a:r>
            <a:r>
              <a:rPr lang="es-ES_tradnl" sz="800" dirty="0" smtClean="0"/>
              <a:t>una y se desglosa una ventana emergente para leer el contenido.</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Acompañar el texto de una imagen que se relacione con </a:t>
            </a:r>
            <a:r>
              <a:rPr lang="es-ES_tradnl" sz="800" dirty="0" smtClean="0"/>
              <a:t>objetivos de desarrollo del milenio, TLC con EEUU, TLC con Europa.</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Botón continuar</a:t>
            </a:r>
          </a:p>
          <a:p>
            <a:pPr algn="just">
              <a:lnSpc>
                <a:spcPct val="100000"/>
              </a:lnSpc>
              <a:spcBef>
                <a:spcPts val="0"/>
              </a:spcBef>
            </a:pPr>
            <a:endParaRPr lang="es-ES_tradnl" sz="800" dirty="0"/>
          </a:p>
        </p:txBody>
      </p:sp>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El acuerdo final para la terminación del conflicto y la construcción de una paz estable y duradera: desafíos para su implementación en materia agraria y política</a:t>
            </a:r>
            <a:endParaRPr lang="es-CO" dirty="0"/>
          </a:p>
          <a:p>
            <a:endParaRPr lang="es-CO" dirty="0"/>
          </a:p>
        </p:txBody>
      </p:sp>
      <p:sp>
        <p:nvSpPr>
          <p:cNvPr id="24" name="23 Rectángulo"/>
          <p:cNvSpPr/>
          <p:nvPr/>
        </p:nvSpPr>
        <p:spPr>
          <a:xfrm>
            <a:off x="12420600" y="309285"/>
            <a:ext cx="3281452" cy="954107"/>
          </a:xfrm>
          <a:prstGeom prst="rect">
            <a:avLst/>
          </a:prstGeom>
          <a:solidFill>
            <a:srgbClr val="FFC000"/>
          </a:solidFill>
        </p:spPr>
        <p:txBody>
          <a:bodyPr wrap="square">
            <a:spAutoFit/>
          </a:bodyPr>
          <a:lstStyle/>
          <a:p>
            <a:pPr algn="just"/>
            <a:r>
              <a:rPr lang="es-CO" sz="800" dirty="0"/>
              <a:t>En el informe del 2015 sobre el cumplimiento de los </a:t>
            </a:r>
            <a:r>
              <a:rPr lang="es-CO" sz="800" i="1" dirty="0"/>
              <a:t>Objetivos de desarrollo del milenio del programa de naciones unidas</a:t>
            </a:r>
            <a:r>
              <a:rPr lang="es-CO" sz="800" dirty="0"/>
              <a:t>, se dice que, pese a que </a:t>
            </a:r>
            <a:r>
              <a:rPr lang="es-ES_tradnl" sz="800" dirty="0"/>
              <a:t>Colombia ha tenido grandes avances en la reducción de la pobreza y de pobreza extrema (6.7 millones de colombianos han superado su condición de pobreza en los últimos once años, y 3.5 millones han salido de la pobreza extrema), continúan existiendo profundas diferencias entre las zonas urbanas (25%) y rurales (41%). </a:t>
            </a:r>
            <a:endParaRPr lang="en-US" sz="800" dirty="0">
              <a:latin typeface="Verdana" pitchFamily="34" charset="0"/>
              <a:ea typeface="Verdana" pitchFamily="34" charset="0"/>
              <a:cs typeface="Verdana" pitchFamily="34" charset="0"/>
            </a:endParaRPr>
          </a:p>
        </p:txBody>
      </p:sp>
      <p:sp>
        <p:nvSpPr>
          <p:cNvPr id="25" name="24 Rectángulo"/>
          <p:cNvSpPr/>
          <p:nvPr/>
        </p:nvSpPr>
        <p:spPr>
          <a:xfrm>
            <a:off x="12349073" y="1871696"/>
            <a:ext cx="3433312" cy="584775"/>
          </a:xfrm>
          <a:prstGeom prst="rect">
            <a:avLst/>
          </a:prstGeom>
          <a:solidFill>
            <a:srgbClr val="FFC000"/>
          </a:solidFill>
        </p:spPr>
        <p:txBody>
          <a:bodyPr wrap="square">
            <a:spAutoFit/>
          </a:bodyPr>
          <a:lstStyle/>
          <a:p>
            <a:pPr algn="just"/>
            <a:r>
              <a:rPr lang="es-CO" sz="800" dirty="0" smtClean="0"/>
              <a:t>El </a:t>
            </a:r>
            <a:r>
              <a:rPr lang="es-CO" sz="800" dirty="0"/>
              <a:t>modelo neoliberal en Colombia ha implicado un desarrollo rural no campesino y no alimentario</a:t>
            </a:r>
            <a:r>
              <a:rPr lang="es-CO" sz="800" dirty="0" smtClean="0"/>
              <a:t>. Estudios </a:t>
            </a:r>
            <a:r>
              <a:rPr lang="es-CO" sz="800" dirty="0"/>
              <a:t>sobre los impactos del TLC entre Estados Unidos y Colombia señalan que no es claro que bajo las condiciones actuales se puedan beneficiar los productores de la economía </a:t>
            </a:r>
            <a:r>
              <a:rPr lang="es-CO" sz="800" dirty="0" smtClean="0"/>
              <a:t>campesina.</a:t>
            </a:r>
            <a:endParaRPr lang="en-US" sz="800" dirty="0"/>
          </a:p>
        </p:txBody>
      </p:sp>
      <p:sp>
        <p:nvSpPr>
          <p:cNvPr id="26" name="25 Rectángulo"/>
          <p:cNvSpPr/>
          <p:nvPr/>
        </p:nvSpPr>
        <p:spPr>
          <a:xfrm>
            <a:off x="12349073" y="3187886"/>
            <a:ext cx="3495337" cy="830997"/>
          </a:xfrm>
          <a:prstGeom prst="rect">
            <a:avLst/>
          </a:prstGeom>
          <a:solidFill>
            <a:srgbClr val="FFC000"/>
          </a:solidFill>
        </p:spPr>
        <p:txBody>
          <a:bodyPr wrap="square">
            <a:spAutoFit/>
          </a:bodyPr>
          <a:lstStyle/>
          <a:p>
            <a:pPr algn="just"/>
            <a:r>
              <a:rPr lang="es-CO" sz="800" dirty="0" smtClean="0"/>
              <a:t>El </a:t>
            </a:r>
            <a:r>
              <a:rPr lang="es-CO" sz="800" dirty="0"/>
              <a:t>TLC entre Europa y Colombia afectaría la producción de granos como arroz, trigo y </a:t>
            </a:r>
            <a:r>
              <a:rPr lang="es-CO" sz="800" dirty="0" smtClean="0"/>
              <a:t>cereales, </a:t>
            </a:r>
            <a:r>
              <a:rPr lang="es-CO" sz="800" dirty="0"/>
              <a:t>con un impacto negativo del -4.449%; otros alimentos primarios tendrían un impacto del -1.467%; y, algunos productos agropecuarios un -5.086%. Ello se traduce en un aumento del desempleo por las más de cuatrocientas familias productoras de leche que los TLC expulsarán de la producción nacional (Garay et ál., 2010).</a:t>
            </a:r>
            <a:endParaRPr lang="en-US" sz="800" dirty="0"/>
          </a:p>
        </p:txBody>
      </p:sp>
      <p:sp>
        <p:nvSpPr>
          <p:cNvPr id="17" name="16 Rectángulo"/>
          <p:cNvSpPr/>
          <p:nvPr/>
        </p:nvSpPr>
        <p:spPr>
          <a:xfrm>
            <a:off x="6621989" y="4816807"/>
            <a:ext cx="2609828" cy="246221"/>
          </a:xfrm>
          <a:prstGeom prst="rect">
            <a:avLst/>
          </a:prstGeom>
          <a:solidFill>
            <a:srgbClr val="FFC000"/>
          </a:solidFill>
        </p:spPr>
        <p:txBody>
          <a:bodyPr wrap="square" anchor="ctr">
            <a:spAutoFit/>
          </a:bodyPr>
          <a:lstStyle/>
          <a:p>
            <a:pPr algn="ctr"/>
            <a:r>
              <a:rPr lang="es-CO" sz="1000" b="1" dirty="0" smtClean="0">
                <a:latin typeface="Verdana" pitchFamily="34" charset="0"/>
                <a:ea typeface="Verdana" pitchFamily="34" charset="0"/>
                <a:cs typeface="Verdana" pitchFamily="34" charset="0"/>
              </a:rPr>
              <a:t>TLC Europa - Colombia</a:t>
            </a:r>
          </a:p>
        </p:txBody>
      </p:sp>
      <p:sp>
        <p:nvSpPr>
          <p:cNvPr id="18" name="17 Rectángulo"/>
          <p:cNvSpPr/>
          <p:nvPr/>
        </p:nvSpPr>
        <p:spPr>
          <a:xfrm>
            <a:off x="3710608" y="4816807"/>
            <a:ext cx="2517545" cy="246221"/>
          </a:xfrm>
          <a:prstGeom prst="rect">
            <a:avLst/>
          </a:prstGeom>
          <a:solidFill>
            <a:srgbClr val="FFC000"/>
          </a:solidFill>
        </p:spPr>
        <p:txBody>
          <a:bodyPr wrap="square" anchor="ctr">
            <a:spAutoFit/>
          </a:bodyPr>
          <a:lstStyle/>
          <a:p>
            <a:pPr algn="ctr"/>
            <a:r>
              <a:rPr lang="es-CO" sz="1000" b="1" dirty="0" smtClean="0">
                <a:latin typeface="Verdana" pitchFamily="34" charset="0"/>
                <a:ea typeface="Verdana" pitchFamily="34" charset="0"/>
                <a:cs typeface="Verdana" pitchFamily="34" charset="0"/>
              </a:rPr>
              <a:t>TLC Estados Unidos - Colombia</a:t>
            </a:r>
          </a:p>
        </p:txBody>
      </p:sp>
      <p:sp>
        <p:nvSpPr>
          <p:cNvPr id="19" name="18 Rectángulo"/>
          <p:cNvSpPr/>
          <p:nvPr/>
        </p:nvSpPr>
        <p:spPr>
          <a:xfrm>
            <a:off x="711614" y="4766367"/>
            <a:ext cx="2252752" cy="400110"/>
          </a:xfrm>
          <a:prstGeom prst="rect">
            <a:avLst/>
          </a:prstGeom>
          <a:solidFill>
            <a:srgbClr val="FFC000"/>
          </a:solidFill>
        </p:spPr>
        <p:txBody>
          <a:bodyPr wrap="square" anchor="ctr">
            <a:spAutoFit/>
          </a:bodyPr>
          <a:lstStyle/>
          <a:p>
            <a:pPr algn="ctr"/>
            <a:r>
              <a:rPr lang="es-CO" sz="1000" b="1" dirty="0" smtClean="0">
                <a:latin typeface="Verdana" pitchFamily="34" charset="0"/>
                <a:ea typeface="Verdana" pitchFamily="34" charset="0"/>
                <a:cs typeface="Verdana" pitchFamily="34" charset="0"/>
              </a:rPr>
              <a:t>Objetivos de Desarrollo del Milenio</a:t>
            </a:r>
          </a:p>
        </p:txBody>
      </p:sp>
      <p:sp>
        <p:nvSpPr>
          <p:cNvPr id="2" name="1 CuadroTexto"/>
          <p:cNvSpPr txBox="1"/>
          <p:nvPr/>
        </p:nvSpPr>
        <p:spPr>
          <a:xfrm>
            <a:off x="335467" y="2075325"/>
            <a:ext cx="8115300" cy="400110"/>
          </a:xfrm>
          <a:prstGeom prst="rect">
            <a:avLst/>
          </a:prstGeom>
          <a:noFill/>
        </p:spPr>
        <p:txBody>
          <a:bodyPr wrap="square" rtlCol="0">
            <a:spAutoFit/>
          </a:bodyPr>
          <a:lstStyle/>
          <a:p>
            <a:r>
              <a:rPr lang="es-CO" sz="1000" dirty="0">
                <a:latin typeface="Verdana" pitchFamily="34" charset="0"/>
                <a:ea typeface="Verdana" pitchFamily="34" charset="0"/>
                <a:cs typeface="Verdana" pitchFamily="34" charset="0"/>
              </a:rPr>
              <a:t>É</a:t>
            </a:r>
            <a:r>
              <a:rPr lang="es-CO" sz="1000" dirty="0" smtClean="0">
                <a:latin typeface="Verdana" pitchFamily="34" charset="0"/>
                <a:ea typeface="Verdana" pitchFamily="34" charset="0"/>
                <a:cs typeface="Verdana" pitchFamily="34" charset="0"/>
              </a:rPr>
              <a:t>nfasis </a:t>
            </a:r>
            <a:r>
              <a:rPr lang="es-CO" sz="1000" dirty="0">
                <a:latin typeface="Verdana" pitchFamily="34" charset="0"/>
                <a:ea typeface="Verdana" pitchFamily="34" charset="0"/>
                <a:cs typeface="Verdana" pitchFamily="34" charset="0"/>
              </a:rPr>
              <a:t>del libre comercio puestos en los planes de desarrollo con los TLC y con la conformación de </a:t>
            </a:r>
            <a:r>
              <a:rPr lang="es-CO" sz="1000" i="1" dirty="0" smtClean="0">
                <a:latin typeface="Verdana" pitchFamily="34" charset="0"/>
                <a:ea typeface="Verdana" pitchFamily="34" charset="0"/>
                <a:cs typeface="Verdana" pitchFamily="34" charset="0"/>
              </a:rPr>
              <a:t>e</a:t>
            </a:r>
            <a:r>
              <a:rPr lang="es-CO" sz="1000" dirty="0" smtClean="0">
                <a:latin typeface="Verdana" pitchFamily="34" charset="0"/>
                <a:ea typeface="Verdana" pitchFamily="34" charset="0"/>
                <a:cs typeface="Verdana" pitchFamily="34" charset="0"/>
              </a:rPr>
              <a:t>mpresas </a:t>
            </a:r>
            <a:r>
              <a:rPr lang="es-CO" sz="1000" dirty="0">
                <a:latin typeface="Verdana" pitchFamily="34" charset="0"/>
                <a:ea typeface="Verdana" pitchFamily="34" charset="0"/>
                <a:cs typeface="Verdana" pitchFamily="34" charset="0"/>
              </a:rPr>
              <a:t>para los agronegocios. </a:t>
            </a:r>
            <a:endParaRPr lang="en-US" sz="1000" dirty="0">
              <a:latin typeface="Verdana" pitchFamily="34" charset="0"/>
              <a:ea typeface="Verdana" pitchFamily="34" charset="0"/>
              <a:cs typeface="Verdana" pitchFamily="34" charset="0"/>
            </a:endParaRPr>
          </a:p>
        </p:txBody>
      </p:sp>
      <p:cxnSp>
        <p:nvCxnSpPr>
          <p:cNvPr id="5" name="4 Conector recto de flecha"/>
          <p:cNvCxnSpPr/>
          <p:nvPr/>
        </p:nvCxnSpPr>
        <p:spPr>
          <a:xfrm flipV="1">
            <a:off x="5429250" y="914400"/>
            <a:ext cx="6686550" cy="18669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Elipse"/>
          <p:cNvSpPr/>
          <p:nvPr/>
        </p:nvSpPr>
        <p:spPr>
          <a:xfrm>
            <a:off x="12115800" y="133350"/>
            <a:ext cx="400050" cy="369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1</a:t>
            </a:r>
            <a:endParaRPr lang="en-US" dirty="0"/>
          </a:p>
        </p:txBody>
      </p:sp>
      <p:sp>
        <p:nvSpPr>
          <p:cNvPr id="27" name="26 Elipse"/>
          <p:cNvSpPr/>
          <p:nvPr/>
        </p:nvSpPr>
        <p:spPr>
          <a:xfrm>
            <a:off x="12049125" y="1706167"/>
            <a:ext cx="400050" cy="369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endParaRPr lang="en-US" dirty="0"/>
          </a:p>
        </p:txBody>
      </p:sp>
      <p:sp>
        <p:nvSpPr>
          <p:cNvPr id="28" name="27 Elipse"/>
          <p:cNvSpPr/>
          <p:nvPr/>
        </p:nvSpPr>
        <p:spPr>
          <a:xfrm>
            <a:off x="12020550" y="2949335"/>
            <a:ext cx="400050" cy="369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endParaRPr lang="en-US" dirty="0"/>
          </a:p>
        </p:txBody>
      </p:sp>
      <p:sp>
        <p:nvSpPr>
          <p:cNvPr id="23" name="CuadroTexto 47"/>
          <p:cNvSpPr txBox="1"/>
          <p:nvPr/>
        </p:nvSpPr>
        <p:spPr>
          <a:xfrm>
            <a:off x="131455" y="1283897"/>
            <a:ext cx="9403069" cy="5539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1: </a:t>
            </a:r>
            <a:r>
              <a:rPr lang="es-CO" sz="1000" b="1" dirty="0" smtClean="0">
                <a:solidFill>
                  <a:schemeClr val="tx1"/>
                </a:solidFill>
                <a:latin typeface="Verdana" pitchFamily="34" charset="0"/>
                <a:ea typeface="Verdana" pitchFamily="34" charset="0"/>
                <a:cs typeface="Verdana" pitchFamily="34" charset="0"/>
              </a:rPr>
              <a:t>Desafíos para la implementación del punto 1 del Acuerdo Final de Paz: Hacia un nuevo campo colombiano: reforma rural integral (</a:t>
            </a:r>
            <a:r>
              <a:rPr lang="es-ES_tradnl" sz="1000" b="1" dirty="0" smtClean="0">
                <a:solidFill>
                  <a:schemeClr val="tx1"/>
                </a:solidFill>
                <a:latin typeface="Verdana" pitchFamily="34" charset="0"/>
                <a:ea typeface="Verdana" pitchFamily="34" charset="0"/>
                <a:cs typeface="Verdana" pitchFamily="34" charset="0"/>
              </a:rPr>
              <a:t>RRI)</a:t>
            </a:r>
          </a:p>
          <a:p>
            <a:pPr algn="just"/>
            <a:r>
              <a:rPr lang="es-ES_tradnl" sz="1000" b="1" dirty="0" smtClean="0">
                <a:solidFill>
                  <a:srgbClr val="FF0000"/>
                </a:solidFill>
                <a:latin typeface="Verdana" pitchFamily="34" charset="0"/>
                <a:ea typeface="Verdana" pitchFamily="34" charset="0"/>
                <a:cs typeface="Verdana" pitchFamily="34" charset="0"/>
              </a:rPr>
              <a:t>Subtema 1.1 </a:t>
            </a:r>
            <a:r>
              <a:rPr lang="es-ES_tradnl" sz="1000" b="1" dirty="0" smtClean="0">
                <a:solidFill>
                  <a:schemeClr val="tx1"/>
                </a:solidFill>
                <a:latin typeface="Verdana" pitchFamily="34" charset="0"/>
                <a:ea typeface="Verdana" pitchFamily="34" charset="0"/>
                <a:cs typeface="Verdana" pitchFamily="34" charset="0"/>
              </a:rPr>
              <a:t>Breve contexto del campo colombiano</a:t>
            </a:r>
            <a:endParaRPr lang="es-CO" sz="1000" b="1" dirty="0">
              <a:solidFill>
                <a:schemeClr val="tx1"/>
              </a:solidFill>
              <a:latin typeface="Verdana" pitchFamily="34" charset="0"/>
              <a:ea typeface="Verdana" pitchFamily="34" charset="0"/>
              <a:cs typeface="Verdana" pitchFamily="34" charset="0"/>
            </a:endParaRPr>
          </a:p>
        </p:txBody>
      </p:sp>
      <p:sp>
        <p:nvSpPr>
          <p:cNvPr id="29" name="Chevron 3"/>
          <p:cNvSpPr/>
          <p:nvPr/>
        </p:nvSpPr>
        <p:spPr>
          <a:xfrm>
            <a:off x="9243296" y="3009372"/>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9218" name="Picture 2" descr="http://www.un.org/sustainabledevelopment/es/wp-content/uploads/sites/3/2015/01/S-SDG-Poster_-Let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804" y="3133914"/>
            <a:ext cx="2009123" cy="15525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tatic.iris.net.co/dinero/upload/images/2013/5/10/175472_153825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0897" y="3214199"/>
            <a:ext cx="1804184" cy="13192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torage.contextoganadero.com/s3fs-public/styles/noticias_one/public/reportajes/field_image/union_europea_en_colombia.jpeg?itok=NY6O4kp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818" y="3236079"/>
            <a:ext cx="1872707" cy="1275466"/>
          </a:xfrm>
          <a:prstGeom prst="rect">
            <a:avLst/>
          </a:prstGeom>
          <a:noFill/>
          <a:extLst>
            <a:ext uri="{909E8E84-426E-40DD-AFC4-6F175D3DCCD1}">
              <a14:hiddenFill xmlns:a14="http://schemas.microsoft.com/office/drawing/2010/main">
                <a:solidFill>
                  <a:srgbClr val="FFFFFF"/>
                </a:solidFill>
              </a14:hiddenFill>
            </a:ext>
          </a:extLst>
        </p:spPr>
      </p:pic>
      <p:sp>
        <p:nvSpPr>
          <p:cNvPr id="30" name="29 CuadroTexto"/>
          <p:cNvSpPr txBox="1"/>
          <p:nvPr/>
        </p:nvSpPr>
        <p:spPr>
          <a:xfrm>
            <a:off x="1878226" y="502508"/>
            <a:ext cx="7222641" cy="215444"/>
          </a:xfrm>
          <a:prstGeom prst="rect">
            <a:avLst/>
          </a:prstGeom>
          <a:noFill/>
        </p:spPr>
        <p:txBody>
          <a:bodyPr wrap="square" rtlCol="0">
            <a:spAutoFit/>
          </a:bodyPr>
          <a:lstStyle/>
          <a:p>
            <a:r>
              <a:rPr lang="es-ES_tradnl" sz="800" dirty="0"/>
              <a:t>Reconoce los contenidos, compromisos, retos y debates que se dan alrededor de los puntos agrario y político del Acuerdo Final de Paz en </a:t>
            </a:r>
            <a:r>
              <a:rPr lang="es-ES_tradnl" sz="800" dirty="0" smtClean="0"/>
              <a:t>Colombia.</a:t>
            </a:r>
            <a:endParaRPr lang="en-US" sz="800" dirty="0"/>
          </a:p>
        </p:txBody>
      </p:sp>
    </p:spTree>
    <p:extLst>
      <p:ext uri="{BB962C8B-B14F-4D97-AF65-F5344CB8AC3E}">
        <p14:creationId xmlns:p14="http://schemas.microsoft.com/office/powerpoint/2010/main" val="1940299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ory Board">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14191</TotalTime>
  <Words>11448</Words>
  <Application>Microsoft Office PowerPoint</Application>
  <PresentationFormat>Panorámica</PresentationFormat>
  <Paragraphs>1044</Paragraphs>
  <Slides>33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Calibri Light</vt:lpstr>
      <vt:lpstr>Times New Roman</vt:lpstr>
      <vt:lpstr>Verdana</vt:lpstr>
      <vt:lpstr>Wingdings</vt:lpstr>
      <vt:lpstr>Story Board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est30410</dc:creator>
  <cp:lastModifiedBy>John Milton Zarate Martinez</cp:lastModifiedBy>
  <cp:revision>2094</cp:revision>
  <dcterms:created xsi:type="dcterms:W3CDTF">2016-08-23T15:40:39Z</dcterms:created>
  <dcterms:modified xsi:type="dcterms:W3CDTF">2017-08-04T15:53:50Z</dcterms:modified>
</cp:coreProperties>
</file>