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vQube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6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Lineup Caller</a:t>
            </a:r>
          </a:p>
          <a:p>
            <a:r>
              <a:rPr lang="en-US" dirty="0" smtClean="0"/>
              <a:t>Callback Caller</a:t>
            </a:r>
          </a:p>
          <a:p>
            <a:r>
              <a:rPr lang="en-US" dirty="0" smtClean="0"/>
              <a:t>DTMF capture</a:t>
            </a:r>
          </a:p>
          <a:p>
            <a:r>
              <a:rPr lang="en-US" dirty="0" smtClean="0"/>
              <a:t>Playing prompts offline</a:t>
            </a:r>
          </a:p>
          <a:p>
            <a:r>
              <a:rPr lang="en-US" dirty="0" smtClean="0"/>
              <a:t>Fetch xml Configuration from Portal</a:t>
            </a:r>
          </a:p>
          <a:p>
            <a:r>
              <a:rPr lang="en-US" dirty="0" smtClean="0"/>
              <a:t>Updated VirtualQ C# SDK for xml fetching</a:t>
            </a:r>
          </a:p>
          <a:p>
            <a:r>
              <a:rPr lang="en-US" dirty="0" smtClean="0"/>
              <a:t>Send Connected/Canceled/Finished caller events</a:t>
            </a:r>
          </a:p>
          <a:p>
            <a:pPr lvl="1"/>
            <a:r>
              <a:rPr lang="en-US" dirty="0" smtClean="0"/>
              <a:t>Finished need some love</a:t>
            </a:r>
          </a:p>
          <a:p>
            <a:r>
              <a:rPr lang="en-US" dirty="0" smtClean="0"/>
              <a:t>Auto Deploy (half complete)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4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Installer</a:t>
            </a:r>
          </a:p>
          <a:p>
            <a:r>
              <a:rPr lang="en-US" dirty="0" smtClean="0"/>
              <a:t>Configuration documentation</a:t>
            </a:r>
            <a:endParaRPr lang="en-US" dirty="0"/>
          </a:p>
          <a:p>
            <a:r>
              <a:rPr lang="en-US" dirty="0" smtClean="0"/>
              <a:t>Git release repo</a:t>
            </a:r>
          </a:p>
        </p:txBody>
      </p:sp>
    </p:spTree>
    <p:extLst>
      <p:ext uri="{BB962C8B-B14F-4D97-AF65-F5344CB8AC3E}">
        <p14:creationId xmlns:p14="http://schemas.microsoft.com/office/powerpoint/2010/main" val="269516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dirty="0"/>
              <a:t>vQube page on dashboard</a:t>
            </a:r>
          </a:p>
          <a:p>
            <a:pPr lvl="1"/>
            <a:r>
              <a:rPr lang="en-US" dirty="0"/>
              <a:t>Actions: Restart, Reinstall </a:t>
            </a:r>
            <a:r>
              <a:rPr lang="en-US" dirty="0" smtClean="0"/>
              <a:t>(pull)</a:t>
            </a:r>
            <a:endParaRPr lang="en-US" dirty="0"/>
          </a:p>
          <a:p>
            <a:pPr lvl="1"/>
            <a:r>
              <a:rPr lang="en-US" dirty="0"/>
              <a:t>Xml Configuration field</a:t>
            </a:r>
          </a:p>
          <a:p>
            <a:pPr lvl="1"/>
            <a:r>
              <a:rPr lang="en-US" dirty="0"/>
              <a:t>Installation Link field: NuGet or something like it to get new installer. (yeah may be from Git release branch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R&amp;D on runtime prompts</a:t>
            </a:r>
          </a:p>
        </p:txBody>
      </p:sp>
    </p:spTree>
    <p:extLst>
      <p:ext uri="{BB962C8B-B14F-4D97-AF65-F5344CB8AC3E}">
        <p14:creationId xmlns:p14="http://schemas.microsoft.com/office/powerpoint/2010/main" val="43161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vQube on AWS</a:t>
            </a:r>
          </a:p>
          <a:p>
            <a:r>
              <a:rPr lang="en-US" dirty="0" smtClean="0"/>
              <a:t>Delay AMI Events</a:t>
            </a:r>
          </a:p>
          <a:p>
            <a:r>
              <a:rPr lang="en-US" dirty="0" smtClean="0"/>
              <a:t>Runtime Prompts</a:t>
            </a:r>
          </a:p>
        </p:txBody>
      </p:sp>
    </p:spTree>
    <p:extLst>
      <p:ext uri="{BB962C8B-B14F-4D97-AF65-F5344CB8AC3E}">
        <p14:creationId xmlns:p14="http://schemas.microsoft.com/office/powerpoint/2010/main" val="394512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Danke!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9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104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   vQube Demo</vt:lpstr>
      <vt:lpstr>Completed Features</vt:lpstr>
      <vt:lpstr>Features Left</vt:lpstr>
      <vt:lpstr>Features Needed</vt:lpstr>
      <vt:lpstr>Challenges</vt:lpstr>
      <vt:lpstr>Danke!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Zeeshan</dc:creator>
  <cp:lastModifiedBy>Zeeshan</cp:lastModifiedBy>
  <cp:revision>12</cp:revision>
  <dcterms:created xsi:type="dcterms:W3CDTF">2019-12-13T05:03:26Z</dcterms:created>
  <dcterms:modified xsi:type="dcterms:W3CDTF">2019-12-13T10:48:21Z</dcterms:modified>
</cp:coreProperties>
</file>