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038D5-7407-7ADD-731E-49F600E97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C42C4-2E88-DB66-4826-917E047EC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011D-891B-4F53-E580-F10A4C48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4B9C-A55F-4536-9E71-AD71F30EA96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3E5D5-EFF5-9365-73EF-C12679E5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51B80-095F-FF93-B891-286085EF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95F-312A-4AB1-8791-DB63CDBC2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2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444AD-2C83-6037-04B0-C7DD554D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5797DB-E5CC-B380-46C2-3853866EC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CD127-5BDE-956E-80AB-21BF059A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4B9C-A55F-4536-9E71-AD71F30EA96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55D50-B5C7-A703-4F85-D5EF561E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61200-1665-E8BD-0EEC-651FE943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95F-312A-4AB1-8791-DB63CDBC2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03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675880-56FA-6BD5-809F-E6B43D9F9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8B7DF2-EFA1-AF8B-E890-6FD7CFA9B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FD876-86D8-A7D5-FAE5-17BC88DD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4B9C-A55F-4536-9E71-AD71F30EA96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A7BA7-5B63-D43E-3EC0-0FCF7782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EA64D-C06B-BD6C-98D0-974E2298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95F-312A-4AB1-8791-DB63CDBC2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4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C4ADA-823D-209B-A59B-18230873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DD858-AD0E-44E7-53F9-31391F74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8934F-E0A5-A06D-1F75-87C50ABB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4B9C-A55F-4536-9E71-AD71F30EA96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F5B46-9613-5307-CC25-2584D926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C86C3-2ACF-3395-C0C4-9CE4FCE8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95F-312A-4AB1-8791-DB63CDBC2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5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E6B42-5748-41D8-FAB7-51E6C4E7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D661F-8A53-B9C8-B18A-C6E0C590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2ABF5-9B1A-FFEE-C95A-AE47CF14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4B9C-A55F-4536-9E71-AD71F30EA96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00B4D-25EC-D1DC-BC13-38D222D7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A7C12-C9B8-2152-C06E-1473229E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95F-312A-4AB1-8791-DB63CDBC2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7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F295D-0D13-C185-C977-629FD11F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07A61-7C79-16B3-03A7-6036FB64C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F39AC2-0645-6FDE-D34B-7FFFE1927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6C192-92FC-8F61-60C9-4C8EC59E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4B9C-A55F-4536-9E71-AD71F30EA96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73F6FC-EA00-6898-8A42-0F5FFFDA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CD1EE-E32B-BD36-7F03-7D664D10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95F-312A-4AB1-8791-DB63CDBC2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8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F9580-A9C4-7000-9B63-BBF825DD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A5A9D3-84A8-C201-6CB5-7901DE9F4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938371-F49A-A8BC-5A37-662B3A1FE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B9461E-3240-2315-05EE-3722C284A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8333DB-4DA0-6670-2690-DC2313D0E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B65244-F930-78B4-30F8-415FBBFD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4B9C-A55F-4536-9E71-AD71F30EA96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B87566-3F3E-F756-78A1-122EB01E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A203D-1FA0-EC47-F5E9-F864A97D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95F-312A-4AB1-8791-DB63CDBC2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6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74199-A404-00A5-ACA0-1D8EEA57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A69C7D-3196-2DBB-35D8-B70B4554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4B9C-A55F-4536-9E71-AD71F30EA96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63D30E-8C85-36C7-01E4-F5A76B30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7D1170-EC5A-4F29-988C-6410EFE3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95F-312A-4AB1-8791-DB63CDBC2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5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F962DC-DE2F-3A1A-A28B-EF600B8E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4B9C-A55F-4536-9E71-AD71F30EA96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E6DD58-D75B-C0F5-CBA4-7A416ED4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0B15F-8928-B102-B41A-E97C9351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95F-312A-4AB1-8791-DB63CDBC2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8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1A4DE-62B0-7666-B3AD-6F28E112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1FD35-8F74-3A79-E6C8-B96A6BE5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1B194-42E1-A6A3-5C89-A1573C239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4F6FE-7147-1F2D-E521-95B1A209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4B9C-A55F-4536-9E71-AD71F30EA96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C8475-8017-083D-90FD-AC15D370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32D43-A4C3-6D76-3B55-4DD1F93F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95F-312A-4AB1-8791-DB63CDBC2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3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6F2EA-89CD-4D0E-C2FC-FF703EA6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188A3B-51E2-6FC9-85D7-AEFB1CC05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542810-9298-603B-934E-F90026646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8939D-0A4E-07FC-7BD2-BDDF7346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4B9C-A55F-4536-9E71-AD71F30EA96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B8F03-502E-72B5-03D1-7C38C464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130FB-AA27-14B4-CE97-6578393A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95F-312A-4AB1-8791-DB63CDBC2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9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498B17-569F-75D3-DFC0-1ADC9703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05E9E-D06A-45AC-9207-BBD95F6D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13548-6CCD-68AE-0C66-54220ADC4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04B9C-A55F-4536-9E71-AD71F30EA96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A335D-F092-7DE8-82D5-8A6674C4A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A0998-0440-1B8F-14F8-AF3A92575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E495F-312A-4AB1-8791-DB63CDBC2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7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36DE9-B728-828F-0C72-4A9BE7E1A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基于深度学习的视频处理软件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1DDA6-4056-B317-AA63-EBB65B609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小组成员：刘欣宇杰、刘长睿、赵瑞琦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答辩人：刘长睿</a:t>
            </a:r>
          </a:p>
        </p:txBody>
      </p:sp>
    </p:spTree>
    <p:extLst>
      <p:ext uri="{BB962C8B-B14F-4D97-AF65-F5344CB8AC3E}">
        <p14:creationId xmlns:p14="http://schemas.microsoft.com/office/powerpoint/2010/main" val="19794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72EB81-BA20-B7E5-3A73-82588466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76F9C56-B759-8F6F-4555-0CCB7E09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6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91D5B-3BF0-EA3D-3B05-704E9439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21C40-EC81-6F86-A999-70B37668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6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56F35-D566-D93A-FFDE-72C82B03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89F38-22C3-2F76-226F-F32D99DF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4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CAC85-4709-F60C-FFA7-410DE047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C210D-36E6-0E92-1DA2-C7383911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5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基于深度学习的视频处理软件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ChangRui</dc:creator>
  <cp:lastModifiedBy>Liu ChangRui</cp:lastModifiedBy>
  <cp:revision>2</cp:revision>
  <dcterms:created xsi:type="dcterms:W3CDTF">2024-11-13T08:03:31Z</dcterms:created>
  <dcterms:modified xsi:type="dcterms:W3CDTF">2024-11-13T08:32:47Z</dcterms:modified>
</cp:coreProperties>
</file>