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0.xml" ContentType="application/vnd.openxmlformats-officedocument.presentationml.slide+xml"/>
  <Override PartName="/ppt/slides/slide891.xml" ContentType="application/vnd.openxmlformats-officedocument.presentationml.slide+xml"/>
  <Override PartName="/ppt/slides/slide892.xml" ContentType="application/vnd.openxmlformats-officedocument.presentationml.slide+xml"/>
  <Override PartName="/ppt/slides/slide893.xml" ContentType="application/vnd.openxmlformats-officedocument.presentationml.slide+xml"/>
  <Override PartName="/ppt/slides/slide894.xml" ContentType="application/vnd.openxmlformats-officedocument.presentationml.slide+xml"/>
  <Override PartName="/ppt/slides/slide895.xml" ContentType="application/vnd.openxmlformats-officedocument.presentationml.slide+xml"/>
  <Override PartName="/ppt/slides/slide896.xml" ContentType="application/vnd.openxmlformats-officedocument.presentationml.slide+xml"/>
  <Override PartName="/ppt/slides/slide897.xml" ContentType="application/vnd.openxmlformats-officedocument.presentationml.slide+xml"/>
  <Override PartName="/ppt/slides/slide898.xml" ContentType="application/vnd.openxmlformats-officedocument.presentationml.slide+xml"/>
  <Override PartName="/ppt/slides/slide899.xml" ContentType="application/vnd.openxmlformats-officedocument.presentationml.slide+xml"/>
  <Override PartName="/ppt/slides/slide90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slides/slide903.xml" ContentType="application/vnd.openxmlformats-officedocument.presentationml.slide+xml"/>
  <Override PartName="/ppt/slides/slide904.xml" ContentType="application/vnd.openxmlformats-officedocument.presentationml.slide+xml"/>
  <Override PartName="/ppt/slides/slide905.xml" ContentType="application/vnd.openxmlformats-officedocument.presentationml.slide+xml"/>
  <Override PartName="/ppt/slides/slide906.xml" ContentType="application/vnd.openxmlformats-officedocument.presentationml.slide+xml"/>
  <Override PartName="/ppt/slides/slide907.xml" ContentType="application/vnd.openxmlformats-officedocument.presentationml.slide+xml"/>
  <Override PartName="/ppt/slides/slide908.xml" ContentType="application/vnd.openxmlformats-officedocument.presentationml.slide+xml"/>
  <Override PartName="/ppt/slides/slide909.xml" ContentType="application/vnd.openxmlformats-officedocument.presentationml.slide+xml"/>
  <Override PartName="/ppt/slides/slide910.xml" ContentType="application/vnd.openxmlformats-officedocument.presentationml.slide+xml"/>
  <Override PartName="/ppt/slides/slide911.xml" ContentType="application/vnd.openxmlformats-officedocument.presentationml.slide+xml"/>
  <Override PartName="/ppt/slides/slide912.xml" ContentType="application/vnd.openxmlformats-officedocument.presentationml.slide+xml"/>
  <Override PartName="/ppt/slides/slide913.xml" ContentType="application/vnd.openxmlformats-officedocument.presentationml.slide+xml"/>
  <Override PartName="/ppt/slides/slide914.xml" ContentType="application/vnd.openxmlformats-officedocument.presentationml.slide+xml"/>
  <Override PartName="/ppt/slides/slide915.xml" ContentType="application/vnd.openxmlformats-officedocument.presentationml.slide+xml"/>
  <Override PartName="/ppt/slides/slide916.xml" ContentType="application/vnd.openxmlformats-officedocument.presentationml.slide+xml"/>
  <Override PartName="/ppt/slides/slide917.xml" ContentType="application/vnd.openxmlformats-officedocument.presentationml.slide+xml"/>
  <Override PartName="/ppt/slides/slide918.xml" ContentType="application/vnd.openxmlformats-officedocument.presentationml.slide+xml"/>
  <Override PartName="/ppt/slides/slide919.xml" ContentType="application/vnd.openxmlformats-officedocument.presentationml.slide+xml"/>
  <Override PartName="/ppt/slides/slide920.xml" ContentType="application/vnd.openxmlformats-officedocument.presentationml.slide+xml"/>
  <Override PartName="/ppt/slides/slide921.xml" ContentType="application/vnd.openxmlformats-officedocument.presentationml.slide+xml"/>
  <Override PartName="/ppt/slides/slide922.xml" ContentType="application/vnd.openxmlformats-officedocument.presentationml.slide+xml"/>
  <Override PartName="/ppt/slides/slide923.xml" ContentType="application/vnd.openxmlformats-officedocument.presentationml.slide+xml"/>
  <Override PartName="/ppt/slides/slide924.xml" ContentType="application/vnd.openxmlformats-officedocument.presentationml.slide+xml"/>
  <Override PartName="/ppt/slides/slide925.xml" ContentType="application/vnd.openxmlformats-officedocument.presentationml.slide+xml"/>
  <Override PartName="/ppt/slides/slide926.xml" ContentType="application/vnd.openxmlformats-officedocument.presentationml.slide+xml"/>
  <Override PartName="/ppt/slides/slide927.xml" ContentType="application/vnd.openxmlformats-officedocument.presentationml.slide+xml"/>
  <Override PartName="/ppt/slides/slide928.xml" ContentType="application/vnd.openxmlformats-officedocument.presentationml.slide+xml"/>
  <Override PartName="/ppt/slides/slide929.xml" ContentType="application/vnd.openxmlformats-officedocument.presentationml.slide+xml"/>
  <Override PartName="/ppt/slides/slide930.xml" ContentType="application/vnd.openxmlformats-officedocument.presentationml.slide+xml"/>
  <Override PartName="/ppt/slides/slide931.xml" ContentType="application/vnd.openxmlformats-officedocument.presentationml.slide+xml"/>
  <Override PartName="/ppt/slides/slide932.xml" ContentType="application/vnd.openxmlformats-officedocument.presentationml.slide+xml"/>
  <Override PartName="/ppt/slides/slide933.xml" ContentType="application/vnd.openxmlformats-officedocument.presentationml.slide+xml"/>
  <Override PartName="/ppt/slides/slide934.xml" ContentType="application/vnd.openxmlformats-officedocument.presentationml.slide+xml"/>
  <Override PartName="/ppt/slides/slide935.xml" ContentType="application/vnd.openxmlformats-officedocument.presentationml.slide+xml"/>
  <Override PartName="/ppt/slides/slide936.xml" ContentType="application/vnd.openxmlformats-officedocument.presentationml.slide+xml"/>
  <Override PartName="/ppt/slides/slide937.xml" ContentType="application/vnd.openxmlformats-officedocument.presentationml.slide+xml"/>
  <Override PartName="/ppt/slides/slide938.xml" ContentType="application/vnd.openxmlformats-officedocument.presentationml.slide+xml"/>
  <Override PartName="/ppt/slides/slide939.xml" ContentType="application/vnd.openxmlformats-officedocument.presentationml.slide+xml"/>
  <Override PartName="/ppt/slides/slide940.xml" ContentType="application/vnd.openxmlformats-officedocument.presentationml.slide+xml"/>
  <Override PartName="/ppt/slides/slide941.xml" ContentType="application/vnd.openxmlformats-officedocument.presentationml.slide+xml"/>
  <Override PartName="/ppt/slides/slide942.xml" ContentType="application/vnd.openxmlformats-officedocument.presentationml.slide+xml"/>
  <Override PartName="/ppt/slides/slide943.xml" ContentType="application/vnd.openxmlformats-officedocument.presentationml.slide+xml"/>
  <Override PartName="/ppt/slides/slide944.xml" ContentType="application/vnd.openxmlformats-officedocument.presentationml.slide+xml"/>
  <Override PartName="/ppt/slides/slide945.xml" ContentType="application/vnd.openxmlformats-officedocument.presentationml.slide+xml"/>
  <Override PartName="/ppt/slides/slide946.xml" ContentType="application/vnd.openxmlformats-officedocument.presentationml.slide+xml"/>
  <Override PartName="/ppt/slides/slide947.xml" ContentType="application/vnd.openxmlformats-officedocument.presentationml.slide+xml"/>
  <Override PartName="/ppt/slides/slide948.xml" ContentType="application/vnd.openxmlformats-officedocument.presentationml.slide+xml"/>
  <Override PartName="/ppt/slides/slide949.xml" ContentType="application/vnd.openxmlformats-officedocument.presentationml.slide+xml"/>
  <Override PartName="/ppt/slides/slide950.xml" ContentType="application/vnd.openxmlformats-officedocument.presentationml.slide+xml"/>
  <Override PartName="/ppt/slides/slide951.xml" ContentType="application/vnd.openxmlformats-officedocument.presentationml.slide+xml"/>
  <Override PartName="/ppt/slides/slide952.xml" ContentType="application/vnd.openxmlformats-officedocument.presentationml.slide+xml"/>
  <Override PartName="/ppt/slides/slide953.xml" ContentType="application/vnd.openxmlformats-officedocument.presentationml.slide+xml"/>
  <Override PartName="/ppt/slides/slide954.xml" ContentType="application/vnd.openxmlformats-officedocument.presentationml.slide+xml"/>
  <Override PartName="/ppt/slides/slide955.xml" ContentType="application/vnd.openxmlformats-officedocument.presentationml.slide+xml"/>
  <Override PartName="/ppt/slides/slide956.xml" ContentType="application/vnd.openxmlformats-officedocument.presentationml.slide+xml"/>
  <Override PartName="/ppt/slides/slide957.xml" ContentType="application/vnd.openxmlformats-officedocument.presentationml.slide+xml"/>
  <Override PartName="/ppt/slides/slide958.xml" ContentType="application/vnd.openxmlformats-officedocument.presentationml.slide+xml"/>
  <Override PartName="/ppt/slides/slide959.xml" ContentType="application/vnd.openxmlformats-officedocument.presentationml.slide+xml"/>
  <Override PartName="/ppt/slides/slide960.xml" ContentType="application/vnd.openxmlformats-officedocument.presentationml.slide+xml"/>
  <Override PartName="/ppt/slides/slide961.xml" ContentType="application/vnd.openxmlformats-officedocument.presentationml.slide+xml"/>
  <Override PartName="/ppt/slides/slide962.xml" ContentType="application/vnd.openxmlformats-officedocument.presentationml.slide+xml"/>
  <Override PartName="/ppt/slides/slide963.xml" ContentType="application/vnd.openxmlformats-officedocument.presentationml.slide+xml"/>
  <Override PartName="/ppt/slides/slide964.xml" ContentType="application/vnd.openxmlformats-officedocument.presentationml.slide+xml"/>
  <Override PartName="/ppt/slides/slide965.xml" ContentType="application/vnd.openxmlformats-officedocument.presentationml.slide+xml"/>
  <Override PartName="/ppt/slides/slide966.xml" ContentType="application/vnd.openxmlformats-officedocument.presentationml.slide+xml"/>
  <Override PartName="/ppt/slides/slide967.xml" ContentType="application/vnd.openxmlformats-officedocument.presentationml.slide+xml"/>
  <Override PartName="/ppt/slides/slide968.xml" ContentType="application/vnd.openxmlformats-officedocument.presentationml.slide+xml"/>
  <Override PartName="/ppt/slides/slide969.xml" ContentType="application/vnd.openxmlformats-officedocument.presentationml.slide+xml"/>
  <Override PartName="/ppt/slides/slide970.xml" ContentType="application/vnd.openxmlformats-officedocument.presentationml.slide+xml"/>
  <Override PartName="/ppt/slides/slide971.xml" ContentType="application/vnd.openxmlformats-officedocument.presentationml.slide+xml"/>
  <Override PartName="/ppt/slides/slide972.xml" ContentType="application/vnd.openxmlformats-officedocument.presentationml.slide+xml"/>
  <Override PartName="/ppt/slides/slide973.xml" ContentType="application/vnd.openxmlformats-officedocument.presentationml.slide+xml"/>
  <Override PartName="/ppt/slides/slide974.xml" ContentType="application/vnd.openxmlformats-officedocument.presentationml.slide+xml"/>
  <Override PartName="/ppt/slides/slide975.xml" ContentType="application/vnd.openxmlformats-officedocument.presentationml.slide+xml"/>
  <Override PartName="/ppt/slides/slide976.xml" ContentType="application/vnd.openxmlformats-officedocument.presentationml.slide+xml"/>
  <Override PartName="/ppt/slides/slide977.xml" ContentType="application/vnd.openxmlformats-officedocument.presentationml.slide+xml"/>
  <Override PartName="/ppt/slides/slide978.xml" ContentType="application/vnd.openxmlformats-officedocument.presentationml.slide+xml"/>
  <Override PartName="/ppt/slides/slide979.xml" ContentType="application/vnd.openxmlformats-officedocument.presentationml.slide+xml"/>
  <Override PartName="/ppt/slides/slide980.xml" ContentType="application/vnd.openxmlformats-officedocument.presentationml.slide+xml"/>
  <Override PartName="/ppt/slides/slide981.xml" ContentType="application/vnd.openxmlformats-officedocument.presentationml.slide+xml"/>
  <Override PartName="/ppt/slides/slide982.xml" ContentType="application/vnd.openxmlformats-officedocument.presentationml.slide+xml"/>
  <Override PartName="/ppt/slides/slide983.xml" ContentType="application/vnd.openxmlformats-officedocument.presentationml.slide+xml"/>
  <Override PartName="/ppt/slides/slide984.xml" ContentType="application/vnd.openxmlformats-officedocument.presentationml.slide+xml"/>
  <Override PartName="/ppt/slides/slide985.xml" ContentType="application/vnd.openxmlformats-officedocument.presentationml.slide+xml"/>
  <Override PartName="/ppt/slides/slide986.xml" ContentType="application/vnd.openxmlformats-officedocument.presentationml.slide+xml"/>
  <Override PartName="/ppt/slides/slide987.xml" ContentType="application/vnd.openxmlformats-officedocument.presentationml.slide+xml"/>
  <Override PartName="/ppt/slides/slide988.xml" ContentType="application/vnd.openxmlformats-officedocument.presentationml.slide+xml"/>
  <Override PartName="/ppt/slides/slide989.xml" ContentType="application/vnd.openxmlformats-officedocument.presentationml.slide+xml"/>
  <Override PartName="/ppt/slides/slide990.xml" ContentType="application/vnd.openxmlformats-officedocument.presentationml.slide+xml"/>
  <Override PartName="/ppt/slides/slide991.xml" ContentType="application/vnd.openxmlformats-officedocument.presentationml.slide+xml"/>
  <Override PartName="/ppt/slides/slide992.xml" ContentType="application/vnd.openxmlformats-officedocument.presentationml.slide+xml"/>
  <Override PartName="/ppt/slides/slide993.xml" ContentType="application/vnd.openxmlformats-officedocument.presentationml.slide+xml"/>
  <Override PartName="/ppt/slides/slide994.xml" ContentType="application/vnd.openxmlformats-officedocument.presentationml.slide+xml"/>
  <Override PartName="/ppt/slides/slide995.xml" ContentType="application/vnd.openxmlformats-officedocument.presentationml.slide+xml"/>
  <Override PartName="/ppt/slides/slide996.xml" ContentType="application/vnd.openxmlformats-officedocument.presentationml.slide+xml"/>
  <Override PartName="/ppt/slides/slide997.xml" ContentType="application/vnd.openxmlformats-officedocument.presentationml.slide+xml"/>
  <Override PartName="/ppt/slides/slide998.xml" ContentType="application/vnd.openxmlformats-officedocument.presentationml.slide+xml"/>
  <Override PartName="/ppt/slides/slide999.xml" ContentType="application/vnd.openxmlformats-officedocument.presentationml.slide+xml"/>
  <Override PartName="/ppt/slides/slide1000.xml" ContentType="application/vnd.openxmlformats-officedocument.presentationml.slide+xml"/>
  <Override PartName="/ppt/slides/slide1001.xml" ContentType="application/vnd.openxmlformats-officedocument.presentationml.slide+xml"/>
  <Override PartName="/ppt/slides/slide1002.xml" ContentType="application/vnd.openxmlformats-officedocument.presentationml.slide+xml"/>
  <Override PartName="/ppt/slides/slide1003.xml" ContentType="application/vnd.openxmlformats-officedocument.presentationml.slide+xml"/>
  <Override PartName="/ppt/slides/slide1004.xml" ContentType="application/vnd.openxmlformats-officedocument.presentationml.slide+xml"/>
  <Override PartName="/ppt/slides/slide1005.xml" ContentType="application/vnd.openxmlformats-officedocument.presentationml.slide+xml"/>
  <Override PartName="/ppt/slides/slide1006.xml" ContentType="application/vnd.openxmlformats-officedocument.presentationml.slide+xml"/>
  <Override PartName="/ppt/slides/slide1007.xml" ContentType="application/vnd.openxmlformats-officedocument.presentationml.slide+xml"/>
  <Override PartName="/ppt/slides/slide1008.xml" ContentType="application/vnd.openxmlformats-officedocument.presentationml.slide+xml"/>
  <Override PartName="/ppt/slides/slide1009.xml" ContentType="application/vnd.openxmlformats-officedocument.presentationml.slide+xml"/>
  <Override PartName="/ppt/slides/slide1010.xml" ContentType="application/vnd.openxmlformats-officedocument.presentationml.slide+xml"/>
  <Override PartName="/ppt/slides/slide1011.xml" ContentType="application/vnd.openxmlformats-officedocument.presentationml.slide+xml"/>
  <Override PartName="/ppt/slides/slide1012.xml" ContentType="application/vnd.openxmlformats-officedocument.presentationml.slide+xml"/>
  <Override PartName="/ppt/slides/slide1013.xml" ContentType="application/vnd.openxmlformats-officedocument.presentationml.slide+xml"/>
  <Override PartName="/ppt/slides/slide1014.xml" ContentType="application/vnd.openxmlformats-officedocument.presentationml.slide+xml"/>
  <Override PartName="/ppt/slides/slide1015.xml" ContentType="application/vnd.openxmlformats-officedocument.presentationml.slide+xml"/>
  <Override PartName="/ppt/slides/slide1016.xml" ContentType="application/vnd.openxmlformats-officedocument.presentationml.slide+xml"/>
  <Override PartName="/ppt/slides/slide1017.xml" ContentType="application/vnd.openxmlformats-officedocument.presentationml.slide+xml"/>
  <Override PartName="/ppt/slides/slide1018.xml" ContentType="application/vnd.openxmlformats-officedocument.presentationml.slide+xml"/>
  <Override PartName="/ppt/slides/slide1019.xml" ContentType="application/vnd.openxmlformats-officedocument.presentationml.slide+xml"/>
  <Override PartName="/ppt/slides/slide1020.xml" ContentType="application/vnd.openxmlformats-officedocument.presentationml.slide+xml"/>
  <Override PartName="/ppt/slides/slide1021.xml" ContentType="application/vnd.openxmlformats-officedocument.presentationml.slide+xml"/>
  <Override PartName="/ppt/slides/slide1022.xml" ContentType="application/vnd.openxmlformats-officedocument.presentationml.slide+xml"/>
  <Override PartName="/ppt/slides/slide1023.xml" ContentType="application/vnd.openxmlformats-officedocument.presentationml.slide+xml"/>
  <Override PartName="/ppt/slides/slide1024.xml" ContentType="application/vnd.openxmlformats-officedocument.presentationml.slide+xml"/>
  <Override PartName="/ppt/slides/slide1025.xml" ContentType="application/vnd.openxmlformats-officedocument.presentationml.slide+xml"/>
  <Override PartName="/ppt/slides/slide1026.xml" ContentType="application/vnd.openxmlformats-officedocument.presentationml.slide+xml"/>
  <Override PartName="/ppt/slides/slide1027.xml" ContentType="application/vnd.openxmlformats-officedocument.presentationml.slide+xml"/>
  <Override PartName="/ppt/slides/slide1028.xml" ContentType="application/vnd.openxmlformats-officedocument.presentationml.slide+xml"/>
  <Override PartName="/ppt/slides/slide1029.xml" ContentType="application/vnd.openxmlformats-officedocument.presentationml.slide+xml"/>
  <Override PartName="/ppt/slides/slide1030.xml" ContentType="application/vnd.openxmlformats-officedocument.presentationml.slide+xml"/>
  <Override PartName="/ppt/slides/slide1031.xml" ContentType="application/vnd.openxmlformats-officedocument.presentationml.slide+xml"/>
  <Override PartName="/ppt/slides/slide1032.xml" ContentType="application/vnd.openxmlformats-officedocument.presentationml.slide+xml"/>
  <Override PartName="/ppt/slides/slide1033.xml" ContentType="application/vnd.openxmlformats-officedocument.presentationml.slide+xml"/>
  <Override PartName="/ppt/slides/slide1034.xml" ContentType="application/vnd.openxmlformats-officedocument.presentationml.slide+xml"/>
  <Override PartName="/ppt/slides/slide1035.xml" ContentType="application/vnd.openxmlformats-officedocument.presentationml.slide+xml"/>
  <Override PartName="/ppt/slides/slide1036.xml" ContentType="application/vnd.openxmlformats-officedocument.presentationml.slide+xml"/>
  <Override PartName="/ppt/slides/slide1037.xml" ContentType="application/vnd.openxmlformats-officedocument.presentationml.slide+xml"/>
  <Override PartName="/ppt/slides/slide1038.xml" ContentType="application/vnd.openxmlformats-officedocument.presentationml.slide+xml"/>
  <Override PartName="/ppt/slides/slide1039.xml" ContentType="application/vnd.openxmlformats-officedocument.presentationml.slide+xml"/>
  <Override PartName="/ppt/slides/slide1040.xml" ContentType="application/vnd.openxmlformats-officedocument.presentationml.slide+xml"/>
  <Override PartName="/ppt/slides/slide1041.xml" ContentType="application/vnd.openxmlformats-officedocument.presentationml.slide+xml"/>
  <Override PartName="/ppt/slides/slide1042.xml" ContentType="application/vnd.openxmlformats-officedocument.presentationml.slide+xml"/>
  <Override PartName="/ppt/slides/slide1043.xml" ContentType="application/vnd.openxmlformats-officedocument.presentationml.slide+xml"/>
  <Override PartName="/ppt/slides/slide1044.xml" ContentType="application/vnd.openxmlformats-officedocument.presentationml.slide+xml"/>
  <Override PartName="/ppt/slides/slide1045.xml" ContentType="application/vnd.openxmlformats-officedocument.presentationml.slide+xml"/>
  <Override PartName="/ppt/slides/slide1046.xml" ContentType="application/vnd.openxmlformats-officedocument.presentationml.slide+xml"/>
  <Override PartName="/ppt/slides/slide1047.xml" ContentType="application/vnd.openxmlformats-officedocument.presentationml.slide+xml"/>
  <Override PartName="/ppt/slides/slide1048.xml" ContentType="application/vnd.openxmlformats-officedocument.presentationml.slide+xml"/>
  <Override PartName="/ppt/slides/slide1049.xml" ContentType="application/vnd.openxmlformats-officedocument.presentationml.slide+xml"/>
  <Override PartName="/ppt/slides/slide1050.xml" ContentType="application/vnd.openxmlformats-officedocument.presentationml.slide+xml"/>
  <Override PartName="/ppt/slides/slide1051.xml" ContentType="application/vnd.openxmlformats-officedocument.presentationml.slide+xml"/>
  <Override PartName="/ppt/slides/slide1052.xml" ContentType="application/vnd.openxmlformats-officedocument.presentationml.slide+xml"/>
  <Override PartName="/ppt/slides/slide1053.xml" ContentType="application/vnd.openxmlformats-officedocument.presentationml.slide+xml"/>
  <Override PartName="/ppt/slides/slide1054.xml" ContentType="application/vnd.openxmlformats-officedocument.presentationml.slide+xml"/>
  <Override PartName="/ppt/slides/slide1055.xml" ContentType="application/vnd.openxmlformats-officedocument.presentationml.slide+xml"/>
  <Override PartName="/ppt/slides/slide1056.xml" ContentType="application/vnd.openxmlformats-officedocument.presentationml.slide+xml"/>
  <Override PartName="/ppt/slides/slide1057.xml" ContentType="application/vnd.openxmlformats-officedocument.presentationml.slide+xml"/>
  <Override PartName="/ppt/slides/slide1058.xml" ContentType="application/vnd.openxmlformats-officedocument.presentationml.slide+xml"/>
  <Override PartName="/ppt/slides/slide1059.xml" ContentType="application/vnd.openxmlformats-officedocument.presentationml.slide+xml"/>
  <Override PartName="/ppt/slides/slide1060.xml" ContentType="application/vnd.openxmlformats-officedocument.presentationml.slide+xml"/>
  <Override PartName="/ppt/slides/slide1061.xml" ContentType="application/vnd.openxmlformats-officedocument.presentationml.slide+xml"/>
  <Override PartName="/ppt/slides/slide1062.xml" ContentType="application/vnd.openxmlformats-officedocument.presentationml.slide+xml"/>
  <Override PartName="/ppt/slides/slide1063.xml" ContentType="application/vnd.openxmlformats-officedocument.presentationml.slide+xml"/>
  <Override PartName="/ppt/slides/slide1064.xml" ContentType="application/vnd.openxmlformats-officedocument.presentationml.slide+xml"/>
  <Override PartName="/ppt/slides/slide1065.xml" ContentType="application/vnd.openxmlformats-officedocument.presentationml.slide+xml"/>
  <Override PartName="/ppt/slides/slide1066.xml" ContentType="application/vnd.openxmlformats-officedocument.presentationml.slide+xml"/>
  <Override PartName="/ppt/slides/slide1067.xml" ContentType="application/vnd.openxmlformats-officedocument.presentationml.slide+xml"/>
  <Override PartName="/ppt/slides/slide1068.xml" ContentType="application/vnd.openxmlformats-officedocument.presentationml.slide+xml"/>
  <Override PartName="/ppt/slides/slide1069.xml" ContentType="application/vnd.openxmlformats-officedocument.presentationml.slide+xml"/>
  <Override PartName="/ppt/slides/slide1070.xml" ContentType="application/vnd.openxmlformats-officedocument.presentationml.slide+xml"/>
  <Override PartName="/ppt/slides/slide1071.xml" ContentType="application/vnd.openxmlformats-officedocument.presentationml.slide+xml"/>
  <Override PartName="/ppt/slides/slide1072.xml" ContentType="application/vnd.openxmlformats-officedocument.presentationml.slide+xml"/>
  <Override PartName="/ppt/slides/slide1073.xml" ContentType="application/vnd.openxmlformats-officedocument.presentationml.slide+xml"/>
  <Override PartName="/ppt/slides/slide1074.xml" ContentType="application/vnd.openxmlformats-officedocument.presentationml.slide+xml"/>
  <Override PartName="/ppt/slides/slide1075.xml" ContentType="application/vnd.openxmlformats-officedocument.presentationml.slide+xml"/>
  <Override PartName="/ppt/slides/slide1076.xml" ContentType="application/vnd.openxmlformats-officedocument.presentationml.slide+xml"/>
  <Override PartName="/ppt/slides/slide1077.xml" ContentType="application/vnd.openxmlformats-officedocument.presentationml.slide+xml"/>
  <Override PartName="/ppt/slides/slide1078.xml" ContentType="application/vnd.openxmlformats-officedocument.presentationml.slide+xml"/>
  <Override PartName="/ppt/slides/slide1079.xml" ContentType="application/vnd.openxmlformats-officedocument.presentationml.slide+xml"/>
  <Override PartName="/ppt/slides/slide1080.xml" ContentType="application/vnd.openxmlformats-officedocument.presentationml.slide+xml"/>
  <Override PartName="/ppt/slides/slide1081.xml" ContentType="application/vnd.openxmlformats-officedocument.presentationml.slide+xml"/>
  <Override PartName="/ppt/slides/slide1082.xml" ContentType="application/vnd.openxmlformats-officedocument.presentationml.slide+xml"/>
  <Override PartName="/ppt/slides/slide1083.xml" ContentType="application/vnd.openxmlformats-officedocument.presentationml.slide+xml"/>
  <Override PartName="/ppt/slides/slide1084.xml" ContentType="application/vnd.openxmlformats-officedocument.presentationml.slide+xml"/>
  <Override PartName="/ppt/slides/slide1085.xml" ContentType="application/vnd.openxmlformats-officedocument.presentationml.slide+xml"/>
  <Override PartName="/ppt/slides/slide1086.xml" ContentType="application/vnd.openxmlformats-officedocument.presentationml.slide+xml"/>
  <Override PartName="/ppt/slides/slide1087.xml" ContentType="application/vnd.openxmlformats-officedocument.presentationml.slide+xml"/>
  <Override PartName="/ppt/slides/slide1088.xml" ContentType="application/vnd.openxmlformats-officedocument.presentationml.slide+xml"/>
  <Override PartName="/ppt/slides/slide1089.xml" ContentType="application/vnd.openxmlformats-officedocument.presentationml.slide+xml"/>
  <Override PartName="/ppt/slides/slide1090.xml" ContentType="application/vnd.openxmlformats-officedocument.presentationml.slide+xml"/>
  <Override PartName="/ppt/slides/slide1091.xml" ContentType="application/vnd.openxmlformats-officedocument.presentationml.slide+xml"/>
  <Override PartName="/ppt/slides/slide1092.xml" ContentType="application/vnd.openxmlformats-officedocument.presentationml.slide+xml"/>
  <Override PartName="/ppt/slides/slide1093.xml" ContentType="application/vnd.openxmlformats-officedocument.presentationml.slide+xml"/>
  <Override PartName="/ppt/slides/slide1094.xml" ContentType="application/vnd.openxmlformats-officedocument.presentationml.slide+xml"/>
  <Override PartName="/ppt/slides/slide1095.xml" ContentType="application/vnd.openxmlformats-officedocument.presentationml.slide+xml"/>
  <Override PartName="/ppt/slides/slide1096.xml" ContentType="application/vnd.openxmlformats-officedocument.presentationml.slide+xml"/>
  <Override PartName="/ppt/slides/slide1097.xml" ContentType="application/vnd.openxmlformats-officedocument.presentationml.slide+xml"/>
  <Override PartName="/ppt/slides/slide1098.xml" ContentType="application/vnd.openxmlformats-officedocument.presentationml.slide+xml"/>
  <Override PartName="/ppt/slides/slide1099.xml" ContentType="application/vnd.openxmlformats-officedocument.presentationml.slide+xml"/>
  <Override PartName="/ppt/slides/slide1100.xml" ContentType="application/vnd.openxmlformats-officedocument.presentationml.slide+xml"/>
  <Override PartName="/ppt/slides/slide1101.xml" ContentType="application/vnd.openxmlformats-officedocument.presentationml.slide+xml"/>
  <Override PartName="/ppt/slides/slide1102.xml" ContentType="application/vnd.openxmlformats-officedocument.presentationml.slide+xml"/>
  <Override PartName="/ppt/slides/slide1103.xml" ContentType="application/vnd.openxmlformats-officedocument.presentationml.slide+xml"/>
  <Override PartName="/ppt/slides/slide1104.xml" ContentType="application/vnd.openxmlformats-officedocument.presentationml.slide+xml"/>
  <Override PartName="/ppt/slides/slide1105.xml" ContentType="application/vnd.openxmlformats-officedocument.presentationml.slide+xml"/>
  <Override PartName="/ppt/slides/slide1106.xml" ContentType="application/vnd.openxmlformats-officedocument.presentationml.slide+xml"/>
  <Override PartName="/ppt/slides/slide1107.xml" ContentType="application/vnd.openxmlformats-officedocument.presentationml.slide+xml"/>
  <Override PartName="/ppt/slides/slide1108.xml" ContentType="application/vnd.openxmlformats-officedocument.presentationml.slide+xml"/>
  <Override PartName="/ppt/slides/slide1109.xml" ContentType="application/vnd.openxmlformats-officedocument.presentationml.slide+xml"/>
  <Override PartName="/ppt/slides/slide1110.xml" ContentType="application/vnd.openxmlformats-officedocument.presentationml.slide+xml"/>
  <Override PartName="/ppt/slides/slide1111.xml" ContentType="application/vnd.openxmlformats-officedocument.presentationml.slide+xml"/>
  <Override PartName="/ppt/slides/slide1112.xml" ContentType="application/vnd.openxmlformats-officedocument.presentationml.slide+xml"/>
  <Override PartName="/ppt/slides/slide1113.xml" ContentType="application/vnd.openxmlformats-officedocument.presentationml.slide+xml"/>
  <Override PartName="/ppt/slides/slide1114.xml" ContentType="application/vnd.openxmlformats-officedocument.presentationml.slide+xml"/>
  <Override PartName="/ppt/slides/slide1115.xml" ContentType="application/vnd.openxmlformats-officedocument.presentationml.slide+xml"/>
  <Override PartName="/ppt/slides/slide1116.xml" ContentType="application/vnd.openxmlformats-officedocument.presentationml.slide+xml"/>
  <Override PartName="/ppt/slides/slide1117.xml" ContentType="application/vnd.openxmlformats-officedocument.presentationml.slide+xml"/>
  <Override PartName="/ppt/slides/slide1118.xml" ContentType="application/vnd.openxmlformats-officedocument.presentationml.slide+xml"/>
  <Override PartName="/ppt/slides/slide1119.xml" ContentType="application/vnd.openxmlformats-officedocument.presentationml.slide+xml"/>
  <Override PartName="/ppt/slides/slide1120.xml" ContentType="application/vnd.openxmlformats-officedocument.presentationml.slide+xml"/>
  <Override PartName="/ppt/slides/slide1121.xml" ContentType="application/vnd.openxmlformats-officedocument.presentationml.slide+xml"/>
  <Override PartName="/ppt/slides/slide1122.xml" ContentType="application/vnd.openxmlformats-officedocument.presentationml.slide+xml"/>
  <Override PartName="/ppt/slides/slide1123.xml" ContentType="application/vnd.openxmlformats-officedocument.presentationml.slide+xml"/>
  <Override PartName="/ppt/slides/slide1124.xml" ContentType="application/vnd.openxmlformats-officedocument.presentationml.slide+xml"/>
  <Override PartName="/ppt/slides/slide1125.xml" ContentType="application/vnd.openxmlformats-officedocument.presentationml.slide+xml"/>
  <Override PartName="/ppt/slides/slide1126.xml" ContentType="application/vnd.openxmlformats-officedocument.presentationml.slide+xml"/>
  <Override PartName="/ppt/slides/slide1127.xml" ContentType="application/vnd.openxmlformats-officedocument.presentationml.slide+xml"/>
  <Override PartName="/ppt/slides/slide1128.xml" ContentType="application/vnd.openxmlformats-officedocument.presentationml.slide+xml"/>
  <Override PartName="/ppt/slides/slide1129.xml" ContentType="application/vnd.openxmlformats-officedocument.presentationml.slide+xml"/>
  <Override PartName="/ppt/slides/slide1130.xml" ContentType="application/vnd.openxmlformats-officedocument.presentationml.slide+xml"/>
  <Override PartName="/ppt/slides/slide1131.xml" ContentType="application/vnd.openxmlformats-officedocument.presentationml.slide+xml"/>
  <Override PartName="/ppt/slides/slide1132.xml" ContentType="application/vnd.openxmlformats-officedocument.presentationml.slide+xml"/>
  <Override PartName="/ppt/slides/slide1133.xml" ContentType="application/vnd.openxmlformats-officedocument.presentationml.slide+xml"/>
  <Override PartName="/ppt/slides/slide1134.xml" ContentType="application/vnd.openxmlformats-officedocument.presentationml.slide+xml"/>
  <Override PartName="/ppt/slides/slide1135.xml" ContentType="application/vnd.openxmlformats-officedocument.presentationml.slide+xml"/>
  <Override PartName="/ppt/slides/slide1136.xml" ContentType="application/vnd.openxmlformats-officedocument.presentationml.slide+xml"/>
  <Override PartName="/ppt/slides/slide1137.xml" ContentType="application/vnd.openxmlformats-officedocument.presentationml.slide+xml"/>
  <Override PartName="/ppt/slides/slide1138.xml" ContentType="application/vnd.openxmlformats-officedocument.presentationml.slide+xml"/>
  <Override PartName="/ppt/slides/slide1139.xml" ContentType="application/vnd.openxmlformats-officedocument.presentationml.slide+xml"/>
  <Override PartName="/ppt/slides/slide1140.xml" ContentType="application/vnd.openxmlformats-officedocument.presentationml.slide+xml"/>
  <Override PartName="/ppt/slides/slide1141.xml" ContentType="application/vnd.openxmlformats-officedocument.presentationml.slide+xml"/>
  <Override PartName="/ppt/slides/slide1142.xml" ContentType="application/vnd.openxmlformats-officedocument.presentationml.slide+xml"/>
  <Override PartName="/ppt/slides/slide1143.xml" ContentType="application/vnd.openxmlformats-officedocument.presentationml.slide+xml"/>
  <Override PartName="/ppt/slides/slide1144.xml" ContentType="application/vnd.openxmlformats-officedocument.presentationml.slide+xml"/>
  <Override PartName="/ppt/slides/slide1145.xml" ContentType="application/vnd.openxmlformats-officedocument.presentationml.slide+xml"/>
  <Override PartName="/ppt/slides/slide1146.xml" ContentType="application/vnd.openxmlformats-officedocument.presentationml.slide+xml"/>
  <Override PartName="/ppt/slides/slide1147.xml" ContentType="application/vnd.openxmlformats-officedocument.presentationml.slide+xml"/>
  <Override PartName="/ppt/slides/slide1148.xml" ContentType="application/vnd.openxmlformats-officedocument.presentationml.slide+xml"/>
  <Override PartName="/ppt/slides/slide1149.xml" ContentType="application/vnd.openxmlformats-officedocument.presentationml.slide+xml"/>
  <Override PartName="/ppt/slides/slide1150.xml" ContentType="application/vnd.openxmlformats-officedocument.presentationml.slide+xml"/>
  <Override PartName="/ppt/slides/slide1151.xml" ContentType="application/vnd.openxmlformats-officedocument.presentationml.slide+xml"/>
  <Override PartName="/ppt/slides/slide1152.xml" ContentType="application/vnd.openxmlformats-officedocument.presentationml.slide+xml"/>
  <Override PartName="/ppt/slides/slide1153.xml" ContentType="application/vnd.openxmlformats-officedocument.presentationml.slide+xml"/>
  <Override PartName="/ppt/slides/slide1154.xml" ContentType="application/vnd.openxmlformats-officedocument.presentationml.slide+xml"/>
  <Override PartName="/ppt/slides/slide1155.xml" ContentType="application/vnd.openxmlformats-officedocument.presentationml.slide+xml"/>
  <Override PartName="/ppt/slides/slide1156.xml" ContentType="application/vnd.openxmlformats-officedocument.presentationml.slide+xml"/>
  <Override PartName="/ppt/slides/slide1157.xml" ContentType="application/vnd.openxmlformats-officedocument.presentationml.slide+xml"/>
  <Override PartName="/ppt/slides/slide1158.xml" ContentType="application/vnd.openxmlformats-officedocument.presentationml.slide+xml"/>
  <Override PartName="/ppt/slides/slide1159.xml" ContentType="application/vnd.openxmlformats-officedocument.presentationml.slide+xml"/>
  <Override PartName="/ppt/slides/slide1160.xml" ContentType="application/vnd.openxmlformats-officedocument.presentationml.slide+xml"/>
  <Override PartName="/ppt/slides/slide1161.xml" ContentType="application/vnd.openxmlformats-officedocument.presentationml.slide+xml"/>
  <Override PartName="/ppt/slides/slide1162.xml" ContentType="application/vnd.openxmlformats-officedocument.presentationml.slide+xml"/>
  <Override PartName="/ppt/slides/slide1163.xml" ContentType="application/vnd.openxmlformats-officedocument.presentationml.slide+xml"/>
  <Override PartName="/ppt/slides/slide1164.xml" ContentType="application/vnd.openxmlformats-officedocument.presentationml.slide+xml"/>
  <Override PartName="/ppt/slides/slide1165.xml" ContentType="application/vnd.openxmlformats-officedocument.presentationml.slide+xml"/>
  <Override PartName="/ppt/slides/slide1166.xml" ContentType="application/vnd.openxmlformats-officedocument.presentationml.slide+xml"/>
  <Override PartName="/ppt/slides/slide1167.xml" ContentType="application/vnd.openxmlformats-officedocument.presentationml.slide+xml"/>
  <Override PartName="/ppt/slides/slide1168.xml" ContentType="application/vnd.openxmlformats-officedocument.presentationml.slide+xml"/>
  <Override PartName="/ppt/slides/slide1169.xml" ContentType="application/vnd.openxmlformats-officedocument.presentationml.slide+xml"/>
  <Override PartName="/ppt/slides/slide1170.xml" ContentType="application/vnd.openxmlformats-officedocument.presentationml.slide+xml"/>
  <Override PartName="/ppt/slides/slide1171.xml" ContentType="application/vnd.openxmlformats-officedocument.presentationml.slide+xml"/>
  <Override PartName="/ppt/slides/slide1172.xml" ContentType="application/vnd.openxmlformats-officedocument.presentationml.slide+xml"/>
  <Override PartName="/ppt/slides/slide1173.xml" ContentType="application/vnd.openxmlformats-officedocument.presentationml.slide+xml"/>
  <Override PartName="/ppt/slides/slide1174.xml" ContentType="application/vnd.openxmlformats-officedocument.presentationml.slide+xml"/>
  <Override PartName="/ppt/slides/slide1175.xml" ContentType="application/vnd.openxmlformats-officedocument.presentationml.slide+xml"/>
  <Override PartName="/ppt/slides/slide1176.xml" ContentType="application/vnd.openxmlformats-officedocument.presentationml.slide+xml"/>
  <Override PartName="/ppt/slides/slide1177.xml" ContentType="application/vnd.openxmlformats-officedocument.presentationml.slide+xml"/>
  <Override PartName="/ppt/slides/slide1178.xml" ContentType="application/vnd.openxmlformats-officedocument.presentationml.slide+xml"/>
  <Override PartName="/ppt/slides/slide1179.xml" ContentType="application/vnd.openxmlformats-officedocument.presentationml.slide+xml"/>
  <Override PartName="/ppt/slides/slide1180.xml" ContentType="application/vnd.openxmlformats-officedocument.presentationml.slide+xml"/>
  <Override PartName="/ppt/slides/slide1181.xml" ContentType="application/vnd.openxmlformats-officedocument.presentationml.slide+xml"/>
  <Override PartName="/ppt/slides/slide1182.xml" ContentType="application/vnd.openxmlformats-officedocument.presentationml.slide+xml"/>
  <Override PartName="/ppt/slides/slide1183.xml" ContentType="application/vnd.openxmlformats-officedocument.presentationml.slide+xml"/>
  <Override PartName="/ppt/slides/slide1184.xml" ContentType="application/vnd.openxmlformats-officedocument.presentationml.slide+xml"/>
  <Override PartName="/ppt/slides/slide1185.xml" ContentType="application/vnd.openxmlformats-officedocument.presentationml.slide+xml"/>
  <Override PartName="/ppt/slides/slide1186.xml" ContentType="application/vnd.openxmlformats-officedocument.presentationml.slide+xml"/>
  <Override PartName="/ppt/slides/slide1187.xml" ContentType="application/vnd.openxmlformats-officedocument.presentationml.slide+xml"/>
  <Override PartName="/ppt/slides/slide1188.xml" ContentType="application/vnd.openxmlformats-officedocument.presentationml.slide+xml"/>
  <Override PartName="/ppt/slides/slide1189.xml" ContentType="application/vnd.openxmlformats-officedocument.presentationml.slide+xml"/>
  <Override PartName="/ppt/slides/slide1190.xml" ContentType="application/vnd.openxmlformats-officedocument.presentationml.slide+xml"/>
  <Override PartName="/ppt/slides/slide1191.xml" ContentType="application/vnd.openxmlformats-officedocument.presentationml.slide+xml"/>
  <Override PartName="/ppt/slides/slide1192.xml" ContentType="application/vnd.openxmlformats-officedocument.presentationml.slide+xml"/>
  <Override PartName="/ppt/slides/slide1193.xml" ContentType="application/vnd.openxmlformats-officedocument.presentationml.slide+xml"/>
  <Override PartName="/ppt/slides/slide1194.xml" ContentType="application/vnd.openxmlformats-officedocument.presentationml.slide+xml"/>
  <Override PartName="/ppt/slides/slide1195.xml" ContentType="application/vnd.openxmlformats-officedocument.presentationml.slide+xml"/>
  <Override PartName="/ppt/slides/slide1196.xml" ContentType="application/vnd.openxmlformats-officedocument.presentationml.slide+xml"/>
  <Override PartName="/ppt/slides/slide1197.xml" ContentType="application/vnd.openxmlformats-officedocument.presentationml.slide+xml"/>
  <Override PartName="/ppt/slides/slide1198.xml" ContentType="application/vnd.openxmlformats-officedocument.presentationml.slide+xml"/>
  <Override PartName="/ppt/slides/slide1199.xml" ContentType="application/vnd.openxmlformats-officedocument.presentationml.slide+xml"/>
  <Override PartName="/ppt/slides/slide1200.xml" ContentType="application/vnd.openxmlformats-officedocument.presentationml.slide+xml"/>
  <Override PartName="/ppt/slides/slide1201.xml" ContentType="application/vnd.openxmlformats-officedocument.presentationml.slide+xml"/>
  <Override PartName="/ppt/slides/slide1202.xml" ContentType="application/vnd.openxmlformats-officedocument.presentationml.slide+xml"/>
  <Override PartName="/ppt/slides/slide1203.xml" ContentType="application/vnd.openxmlformats-officedocument.presentationml.slide+xml"/>
  <Override PartName="/ppt/slides/slide1204.xml" ContentType="application/vnd.openxmlformats-officedocument.presentationml.slide+xml"/>
  <Override PartName="/ppt/slides/slide1205.xml" ContentType="application/vnd.openxmlformats-officedocument.presentationml.slide+xml"/>
  <Override PartName="/ppt/slides/slide1206.xml" ContentType="application/vnd.openxmlformats-officedocument.presentationml.slide+xml"/>
  <Override PartName="/ppt/slides/slide1207.xml" ContentType="application/vnd.openxmlformats-officedocument.presentationml.slide+xml"/>
  <Override PartName="/ppt/slides/slide1208.xml" ContentType="application/vnd.openxmlformats-officedocument.presentationml.slide+xml"/>
  <Override PartName="/ppt/slides/slide1209.xml" ContentType="application/vnd.openxmlformats-officedocument.presentationml.slide+xml"/>
  <Override PartName="/ppt/slides/slide1210.xml" ContentType="application/vnd.openxmlformats-officedocument.presentationml.slide+xml"/>
  <Override PartName="/ppt/slides/slide1211.xml" ContentType="application/vnd.openxmlformats-officedocument.presentationml.slide+xml"/>
  <Override PartName="/ppt/slides/slide1212.xml" ContentType="application/vnd.openxmlformats-officedocument.presentationml.slide+xml"/>
  <Override PartName="/ppt/slides/slide1213.xml" ContentType="application/vnd.openxmlformats-officedocument.presentationml.slide+xml"/>
  <Override PartName="/ppt/slides/slide1214.xml" ContentType="application/vnd.openxmlformats-officedocument.presentationml.slide+xml"/>
  <Override PartName="/ppt/slides/slide1215.xml" ContentType="application/vnd.openxmlformats-officedocument.presentationml.slide+xml"/>
  <Override PartName="/ppt/slides/slide1216.xml" ContentType="application/vnd.openxmlformats-officedocument.presentationml.slide+xml"/>
  <Override PartName="/ppt/slides/slide1217.xml" ContentType="application/vnd.openxmlformats-officedocument.presentationml.slide+xml"/>
  <Override PartName="/ppt/slides/slide1218.xml" ContentType="application/vnd.openxmlformats-officedocument.presentationml.slide+xml"/>
  <Override PartName="/ppt/slides/slide1219.xml" ContentType="application/vnd.openxmlformats-officedocument.presentationml.slide+xml"/>
  <Override PartName="/ppt/slides/slide1220.xml" ContentType="application/vnd.openxmlformats-officedocument.presentationml.slide+xml"/>
  <Override PartName="/ppt/slides/slide1221.xml" ContentType="application/vnd.openxmlformats-officedocument.presentationml.slide+xml"/>
  <Override PartName="/ppt/slides/slide1222.xml" ContentType="application/vnd.openxmlformats-officedocument.presentationml.slide+xml"/>
  <Override PartName="/ppt/slides/slide1223.xml" ContentType="application/vnd.openxmlformats-officedocument.presentationml.slide+xml"/>
  <Override PartName="/ppt/slides/slide1224.xml" ContentType="application/vnd.openxmlformats-officedocument.presentationml.slide+xml"/>
  <Override PartName="/ppt/slides/slide1225.xml" ContentType="application/vnd.openxmlformats-officedocument.presentationml.slide+xml"/>
  <Override PartName="/ppt/slides/slide1226.xml" ContentType="application/vnd.openxmlformats-officedocument.presentationml.slide+xml"/>
  <Override PartName="/ppt/slides/slide1227.xml" ContentType="application/vnd.openxmlformats-officedocument.presentationml.slide+xml"/>
  <Override PartName="/ppt/slides/slide1228.xml" ContentType="application/vnd.openxmlformats-officedocument.presentationml.slide+xml"/>
  <Override PartName="/ppt/slides/slide1229.xml" ContentType="application/vnd.openxmlformats-officedocument.presentationml.slide+xml"/>
  <Override PartName="/ppt/slides/slide1230.xml" ContentType="application/vnd.openxmlformats-officedocument.presentationml.slide+xml"/>
  <Override PartName="/ppt/slides/slide1231.xml" ContentType="application/vnd.openxmlformats-officedocument.presentationml.slide+xml"/>
  <Override PartName="/ppt/slides/slide1232.xml" ContentType="application/vnd.openxmlformats-officedocument.presentationml.slide+xml"/>
  <Override PartName="/ppt/slides/slide1233.xml" ContentType="application/vnd.openxmlformats-officedocument.presentationml.slide+xml"/>
  <Override PartName="/ppt/slides/slide1234.xml" ContentType="application/vnd.openxmlformats-officedocument.presentationml.slide+xml"/>
  <Override PartName="/ppt/slides/slide1235.xml" ContentType="application/vnd.openxmlformats-officedocument.presentationml.slide+xml"/>
  <Override PartName="/ppt/slides/slide1236.xml" ContentType="application/vnd.openxmlformats-officedocument.presentationml.slide+xml"/>
  <Override PartName="/ppt/slides/slide1237.xml" ContentType="application/vnd.openxmlformats-officedocument.presentationml.slide+xml"/>
  <Override PartName="/ppt/slides/slide1238.xml" ContentType="application/vnd.openxmlformats-officedocument.presentationml.slide+xml"/>
  <Override PartName="/ppt/slides/slide1239.xml" ContentType="application/vnd.openxmlformats-officedocument.presentationml.slide+xml"/>
  <Override PartName="/ppt/slides/slide1240.xml" ContentType="application/vnd.openxmlformats-officedocument.presentationml.slide+xml"/>
  <Override PartName="/ppt/slides/slide1241.xml" ContentType="application/vnd.openxmlformats-officedocument.presentationml.slide+xml"/>
  <Override PartName="/ppt/slides/slide1242.xml" ContentType="application/vnd.openxmlformats-officedocument.presentationml.slide+xml"/>
  <Override PartName="/ppt/slides/slide1243.xml" ContentType="application/vnd.openxmlformats-officedocument.presentationml.slide+xml"/>
  <Override PartName="/ppt/slides/slide1244.xml" ContentType="application/vnd.openxmlformats-officedocument.presentationml.slide+xml"/>
  <Override PartName="/ppt/slides/slide1245.xml" ContentType="application/vnd.openxmlformats-officedocument.presentationml.slide+xml"/>
  <Override PartName="/ppt/slides/slide1246.xml" ContentType="application/vnd.openxmlformats-officedocument.presentationml.slide+xml"/>
  <Override PartName="/ppt/slides/slide1247.xml" ContentType="application/vnd.openxmlformats-officedocument.presentationml.slide+xml"/>
  <Override PartName="/ppt/slides/slide1248.xml" ContentType="application/vnd.openxmlformats-officedocument.presentationml.slide+xml"/>
  <Override PartName="/ppt/slides/slide1249.xml" ContentType="application/vnd.openxmlformats-officedocument.presentationml.slide+xml"/>
  <Override PartName="/ppt/slides/slide1250.xml" ContentType="application/vnd.openxmlformats-officedocument.presentationml.slide+xml"/>
  <Override PartName="/ppt/slides/slide1251.xml" ContentType="application/vnd.openxmlformats-officedocument.presentationml.slide+xml"/>
  <Override PartName="/ppt/slides/slide1252.xml" ContentType="application/vnd.openxmlformats-officedocument.presentationml.slide+xml"/>
  <Override PartName="/ppt/slides/slide1253.xml" ContentType="application/vnd.openxmlformats-officedocument.presentationml.slide+xml"/>
  <Override PartName="/ppt/slides/slide1254.xml" ContentType="application/vnd.openxmlformats-officedocument.presentationml.slide+xml"/>
  <Override PartName="/ppt/slides/slide1255.xml" ContentType="application/vnd.openxmlformats-officedocument.presentationml.slide+xml"/>
  <Override PartName="/ppt/slides/slide1256.xml" ContentType="application/vnd.openxmlformats-officedocument.presentationml.slide+xml"/>
  <Override PartName="/ppt/slides/slide1257.xml" ContentType="application/vnd.openxmlformats-officedocument.presentationml.slide+xml"/>
  <Override PartName="/ppt/slides/slide1258.xml" ContentType="application/vnd.openxmlformats-officedocument.presentationml.slide+xml"/>
  <Override PartName="/ppt/slides/slide1259.xml" ContentType="application/vnd.openxmlformats-officedocument.presentationml.slide+xml"/>
  <Override PartName="/ppt/slides/slide1260.xml" ContentType="application/vnd.openxmlformats-officedocument.presentationml.slide+xml"/>
  <Override PartName="/ppt/slides/slide1261.xml" ContentType="application/vnd.openxmlformats-officedocument.presentationml.slide+xml"/>
  <Override PartName="/ppt/slides/slide1262.xml" ContentType="application/vnd.openxmlformats-officedocument.presentationml.slide+xml"/>
  <Override PartName="/ppt/slides/slide1263.xml" ContentType="application/vnd.openxmlformats-officedocument.presentationml.slide+xml"/>
  <Override PartName="/ppt/slides/slide1264.xml" ContentType="application/vnd.openxmlformats-officedocument.presentationml.slide+xml"/>
  <Override PartName="/ppt/slides/slide1265.xml" ContentType="application/vnd.openxmlformats-officedocument.presentationml.slide+xml"/>
  <Override PartName="/ppt/slides/slide1266.xml" ContentType="application/vnd.openxmlformats-officedocument.presentationml.slide+xml"/>
  <Override PartName="/ppt/slides/slide1267.xml" ContentType="application/vnd.openxmlformats-officedocument.presentationml.slide+xml"/>
  <Override PartName="/ppt/slides/slide1268.xml" ContentType="application/vnd.openxmlformats-officedocument.presentationml.slide+xml"/>
  <Override PartName="/ppt/slides/slide1269.xml" ContentType="application/vnd.openxmlformats-officedocument.presentationml.slide+xml"/>
  <Override PartName="/ppt/slides/slide1270.xml" ContentType="application/vnd.openxmlformats-officedocument.presentationml.slide+xml"/>
  <Override PartName="/ppt/slides/slide1271.xml" ContentType="application/vnd.openxmlformats-officedocument.presentationml.slide+xml"/>
  <Override PartName="/ppt/slides/slide1272.xml" ContentType="application/vnd.openxmlformats-officedocument.presentationml.slide+xml"/>
  <Override PartName="/ppt/slides/slide1273.xml" ContentType="application/vnd.openxmlformats-officedocument.presentationml.slide+xml"/>
  <Override PartName="/ppt/slides/slide1274.xml" ContentType="application/vnd.openxmlformats-officedocument.presentationml.slide+xml"/>
  <Override PartName="/ppt/slides/slide1275.xml" ContentType="application/vnd.openxmlformats-officedocument.presentationml.slide+xml"/>
  <Override PartName="/ppt/slides/slide1276.xml" ContentType="application/vnd.openxmlformats-officedocument.presentationml.slide+xml"/>
  <Override PartName="/ppt/slides/slide1277.xml" ContentType="application/vnd.openxmlformats-officedocument.presentationml.slide+xml"/>
  <Override PartName="/ppt/slides/slide1278.xml" ContentType="application/vnd.openxmlformats-officedocument.presentationml.slide+xml"/>
  <Override PartName="/ppt/slides/slide1279.xml" ContentType="application/vnd.openxmlformats-officedocument.presentationml.slide+xml"/>
  <Override PartName="/ppt/slides/slide1280.xml" ContentType="application/vnd.openxmlformats-officedocument.presentationml.slide+xml"/>
  <Override PartName="/ppt/slides/slide1281.xml" ContentType="application/vnd.openxmlformats-officedocument.presentationml.slide+xml"/>
  <Override PartName="/ppt/slides/slide1282.xml" ContentType="application/vnd.openxmlformats-officedocument.presentationml.slide+xml"/>
  <Override PartName="/ppt/slides/slide1283.xml" ContentType="application/vnd.openxmlformats-officedocument.presentationml.slide+xml"/>
  <Override PartName="/ppt/slides/slide1284.xml" ContentType="application/vnd.openxmlformats-officedocument.presentationml.slide+xml"/>
  <Override PartName="/ppt/slides/slide1285.xml" ContentType="application/vnd.openxmlformats-officedocument.presentationml.slide+xml"/>
  <Override PartName="/ppt/slides/slide1286.xml" ContentType="application/vnd.openxmlformats-officedocument.presentationml.slide+xml"/>
  <Override PartName="/ppt/slides/slide1287.xml" ContentType="application/vnd.openxmlformats-officedocument.presentationml.slide+xml"/>
  <Override PartName="/ppt/slides/slide1288.xml" ContentType="application/vnd.openxmlformats-officedocument.presentationml.slide+xml"/>
  <Override PartName="/ppt/slides/slide1289.xml" ContentType="application/vnd.openxmlformats-officedocument.presentationml.slide+xml"/>
  <Override PartName="/ppt/slides/slide1290.xml" ContentType="application/vnd.openxmlformats-officedocument.presentationml.slide+xml"/>
  <Override PartName="/ppt/slides/slide1291.xml" ContentType="application/vnd.openxmlformats-officedocument.presentationml.slide+xml"/>
  <Override PartName="/ppt/slides/slide1292.xml" ContentType="application/vnd.openxmlformats-officedocument.presentationml.slide+xml"/>
  <Override PartName="/ppt/slides/slide1293.xml" ContentType="application/vnd.openxmlformats-officedocument.presentationml.slide+xml"/>
  <Override PartName="/ppt/slides/slide1294.xml" ContentType="application/vnd.openxmlformats-officedocument.presentationml.slide+xml"/>
  <Override PartName="/ppt/slides/slide1295.xml" ContentType="application/vnd.openxmlformats-officedocument.presentationml.slide+xml"/>
  <Override PartName="/ppt/slides/slide1296.xml" ContentType="application/vnd.openxmlformats-officedocument.presentationml.slide+xml"/>
  <Override PartName="/ppt/slides/slide1297.xml" ContentType="application/vnd.openxmlformats-officedocument.presentationml.slide+xml"/>
  <Override PartName="/ppt/slides/slide1298.xml" ContentType="application/vnd.openxmlformats-officedocument.presentationml.slide+xml"/>
  <Override PartName="/ppt/slides/slide1299.xml" ContentType="application/vnd.openxmlformats-officedocument.presentationml.slide+xml"/>
  <Override PartName="/ppt/slides/slide1300.xml" ContentType="application/vnd.openxmlformats-officedocument.presentationml.slide+xml"/>
  <Override PartName="/ppt/slides/slide1301.xml" ContentType="application/vnd.openxmlformats-officedocument.presentationml.slide+xml"/>
  <Override PartName="/ppt/slides/slide1302.xml" ContentType="application/vnd.openxmlformats-officedocument.presentationml.slide+xml"/>
  <Override PartName="/ppt/slides/slide1303.xml" ContentType="application/vnd.openxmlformats-officedocument.presentationml.slide+xml"/>
  <Override PartName="/ppt/slides/slide1304.xml" ContentType="application/vnd.openxmlformats-officedocument.presentationml.slide+xml"/>
  <Override PartName="/ppt/slides/slide1305.xml" ContentType="application/vnd.openxmlformats-officedocument.presentationml.slide+xml"/>
  <Override PartName="/ppt/slides/slide1306.xml" ContentType="application/vnd.openxmlformats-officedocument.presentationml.slide+xml"/>
  <Override PartName="/ppt/slides/slide1307.xml" ContentType="application/vnd.openxmlformats-officedocument.presentationml.slide+xml"/>
  <Override PartName="/ppt/slides/slide1308.xml" ContentType="application/vnd.openxmlformats-officedocument.presentationml.slide+xml"/>
  <Override PartName="/ppt/slides/slide1309.xml" ContentType="application/vnd.openxmlformats-officedocument.presentationml.slide+xml"/>
  <Override PartName="/ppt/slides/slide1310.xml" ContentType="application/vnd.openxmlformats-officedocument.presentationml.slide+xml"/>
  <Override PartName="/ppt/slides/slide1311.xml" ContentType="application/vnd.openxmlformats-officedocument.presentationml.slide+xml"/>
  <Override PartName="/ppt/slides/slide1312.xml" ContentType="application/vnd.openxmlformats-officedocument.presentationml.slide+xml"/>
  <Override PartName="/ppt/slides/slide1313.xml" ContentType="application/vnd.openxmlformats-officedocument.presentationml.slide+xml"/>
  <Override PartName="/ppt/slides/slide1314.xml" ContentType="application/vnd.openxmlformats-officedocument.presentationml.slide+xml"/>
  <Override PartName="/ppt/slides/slide1315.xml" ContentType="application/vnd.openxmlformats-officedocument.presentationml.slide+xml"/>
  <Override PartName="/ppt/slides/slide1316.xml" ContentType="application/vnd.openxmlformats-officedocument.presentationml.slide+xml"/>
  <Override PartName="/ppt/slides/slide1317.xml" ContentType="application/vnd.openxmlformats-officedocument.presentationml.slide+xml"/>
  <Override PartName="/ppt/slides/slide1318.xml" ContentType="application/vnd.openxmlformats-officedocument.presentationml.slide+xml"/>
  <Override PartName="/ppt/slides/slide1319.xml" ContentType="application/vnd.openxmlformats-officedocument.presentationml.slide+xml"/>
  <Override PartName="/ppt/slides/slide1320.xml" ContentType="application/vnd.openxmlformats-officedocument.presentationml.slide+xml"/>
  <Override PartName="/ppt/slides/slide1321.xml" ContentType="application/vnd.openxmlformats-officedocument.presentationml.slide+xml"/>
  <Override PartName="/ppt/slides/slide1322.xml" ContentType="application/vnd.openxmlformats-officedocument.presentationml.slide+xml"/>
  <Override PartName="/ppt/slides/slide1323.xml" ContentType="application/vnd.openxmlformats-officedocument.presentationml.slide+xml"/>
  <Override PartName="/ppt/slides/slide1324.xml" ContentType="application/vnd.openxmlformats-officedocument.presentationml.slide+xml"/>
  <Override PartName="/ppt/slides/slide1325.xml" ContentType="application/vnd.openxmlformats-officedocument.presentationml.slide+xml"/>
  <Override PartName="/ppt/slides/slide1326.xml" ContentType="application/vnd.openxmlformats-officedocument.presentationml.slide+xml"/>
  <Override PartName="/ppt/slides/slide1327.xml" ContentType="application/vnd.openxmlformats-officedocument.presentationml.slide+xml"/>
  <Override PartName="/ppt/slides/slide1328.xml" ContentType="application/vnd.openxmlformats-officedocument.presentationml.slide+xml"/>
  <Override PartName="/ppt/slides/slide1329.xml" ContentType="application/vnd.openxmlformats-officedocument.presentationml.slide+xml"/>
  <Override PartName="/ppt/slides/slide1330.xml" ContentType="application/vnd.openxmlformats-officedocument.presentationml.slide+xml"/>
  <Override PartName="/ppt/slides/slide1331.xml" ContentType="application/vnd.openxmlformats-officedocument.presentationml.slide+xml"/>
  <Override PartName="/ppt/slides/slide1332.xml" ContentType="application/vnd.openxmlformats-officedocument.presentationml.slide+xml"/>
  <Override PartName="/ppt/slides/slide1333.xml" ContentType="application/vnd.openxmlformats-officedocument.presentationml.slide+xml"/>
  <Override PartName="/ppt/slides/slide1334.xml" ContentType="application/vnd.openxmlformats-officedocument.presentationml.slide+xml"/>
  <Override PartName="/ppt/slides/slide1335.xml" ContentType="application/vnd.openxmlformats-officedocument.presentationml.slide+xml"/>
  <Override PartName="/ppt/slides/slide1336.xml" ContentType="application/vnd.openxmlformats-officedocument.presentationml.slide+xml"/>
  <Override PartName="/ppt/slides/slide1337.xml" ContentType="application/vnd.openxmlformats-officedocument.presentationml.slide+xml"/>
  <Override PartName="/ppt/slides/slide1338.xml" ContentType="application/vnd.openxmlformats-officedocument.presentationml.slide+xml"/>
  <Override PartName="/ppt/slides/slide1339.xml" ContentType="application/vnd.openxmlformats-officedocument.presentationml.slide+xml"/>
  <Override PartName="/ppt/slides/slide1340.xml" ContentType="application/vnd.openxmlformats-officedocument.presentationml.slide+xml"/>
  <Override PartName="/ppt/slides/slide1341.xml" ContentType="application/vnd.openxmlformats-officedocument.presentationml.slide+xml"/>
  <Override PartName="/ppt/slides/slide1342.xml" ContentType="application/vnd.openxmlformats-officedocument.presentationml.slide+xml"/>
  <Override PartName="/ppt/slides/slide1343.xml" ContentType="application/vnd.openxmlformats-officedocument.presentationml.slide+xml"/>
  <Override PartName="/ppt/slides/slide1344.xml" ContentType="application/vnd.openxmlformats-officedocument.presentationml.slide+xml"/>
  <Override PartName="/ppt/slides/slide1345.xml" ContentType="application/vnd.openxmlformats-officedocument.presentationml.slide+xml"/>
  <Override PartName="/ppt/slides/slide1346.xml" ContentType="application/vnd.openxmlformats-officedocument.presentationml.slide+xml"/>
  <Override PartName="/ppt/slides/slide1347.xml" ContentType="application/vnd.openxmlformats-officedocument.presentationml.slide+xml"/>
  <Override PartName="/ppt/slides/slide1348.xml" ContentType="application/vnd.openxmlformats-officedocument.presentationml.slide+xml"/>
  <Override PartName="/ppt/slides/slide1349.xml" ContentType="application/vnd.openxmlformats-officedocument.presentationml.slide+xml"/>
  <Override PartName="/ppt/slides/slide1350.xml" ContentType="application/vnd.openxmlformats-officedocument.presentationml.slide+xml"/>
  <Override PartName="/ppt/slides/slide1351.xml" ContentType="application/vnd.openxmlformats-officedocument.presentationml.slide+xml"/>
  <Override PartName="/ppt/slides/slide1352.xml" ContentType="application/vnd.openxmlformats-officedocument.presentationml.slide+xml"/>
  <Override PartName="/ppt/slides/slide1353.xml" ContentType="application/vnd.openxmlformats-officedocument.presentationml.slide+xml"/>
  <Override PartName="/ppt/slides/slide1354.xml" ContentType="application/vnd.openxmlformats-officedocument.presentationml.slide+xml"/>
  <Override PartName="/ppt/slides/slide1355.xml" ContentType="application/vnd.openxmlformats-officedocument.presentationml.slide+xml"/>
  <Override PartName="/ppt/slides/slide1356.xml" ContentType="application/vnd.openxmlformats-officedocument.presentationml.slide+xml"/>
  <Override PartName="/ppt/slides/slide1357.xml" ContentType="application/vnd.openxmlformats-officedocument.presentationml.slide+xml"/>
  <Override PartName="/ppt/slides/slide1358.xml" ContentType="application/vnd.openxmlformats-officedocument.presentationml.slide+xml"/>
  <Override PartName="/ppt/slides/slide1359.xml" ContentType="application/vnd.openxmlformats-officedocument.presentationml.slide+xml"/>
  <Override PartName="/ppt/slides/slide1360.xml" ContentType="application/vnd.openxmlformats-officedocument.presentationml.slide+xml"/>
  <Override PartName="/ppt/slides/slide1361.xml" ContentType="application/vnd.openxmlformats-officedocument.presentationml.slide+xml"/>
  <Override PartName="/ppt/slides/slide1362.xml" ContentType="application/vnd.openxmlformats-officedocument.presentationml.slide+xml"/>
  <Override PartName="/ppt/slides/slide1363.xml" ContentType="application/vnd.openxmlformats-officedocument.presentationml.slide+xml"/>
  <Override PartName="/ppt/slides/slide1364.xml" ContentType="application/vnd.openxmlformats-officedocument.presentationml.slide+xml"/>
  <Override PartName="/ppt/slides/slide1365.xml" ContentType="application/vnd.openxmlformats-officedocument.presentationml.slide+xml"/>
  <Override PartName="/ppt/slides/slide1366.xml" ContentType="application/vnd.openxmlformats-officedocument.presentationml.slide+xml"/>
  <Override PartName="/ppt/slides/slide1367.xml" ContentType="application/vnd.openxmlformats-officedocument.presentationml.slide+xml"/>
  <Override PartName="/ppt/slides/slide1368.xml" ContentType="application/vnd.openxmlformats-officedocument.presentationml.slide+xml"/>
  <Override PartName="/ppt/slides/slide1369.xml" ContentType="application/vnd.openxmlformats-officedocument.presentationml.slide+xml"/>
  <Override PartName="/ppt/slides/slide1370.xml" ContentType="application/vnd.openxmlformats-officedocument.presentationml.slide+xml"/>
  <Override PartName="/ppt/slides/slide1371.xml" ContentType="application/vnd.openxmlformats-officedocument.presentationml.slide+xml"/>
  <Override PartName="/ppt/slides/slide1372.xml" ContentType="application/vnd.openxmlformats-officedocument.presentationml.slide+xml"/>
  <Override PartName="/ppt/slides/slide1373.xml" ContentType="application/vnd.openxmlformats-officedocument.presentationml.slide+xml"/>
  <Override PartName="/ppt/slides/slide1374.xml" ContentType="application/vnd.openxmlformats-officedocument.presentationml.slide+xml"/>
  <Override PartName="/ppt/slides/slide1375.xml" ContentType="application/vnd.openxmlformats-officedocument.presentationml.slide+xml"/>
  <Override PartName="/ppt/slides/slide1376.xml" ContentType="application/vnd.openxmlformats-officedocument.presentationml.slide+xml"/>
  <Override PartName="/ppt/slides/slide1377.xml" ContentType="application/vnd.openxmlformats-officedocument.presentationml.slide+xml"/>
  <Override PartName="/ppt/slides/slide1378.xml" ContentType="application/vnd.openxmlformats-officedocument.presentationml.slide+xml"/>
  <Override PartName="/ppt/slides/slide1379.xml" ContentType="application/vnd.openxmlformats-officedocument.presentationml.slide+xml"/>
  <Override PartName="/ppt/slides/slide1380.xml" ContentType="application/vnd.openxmlformats-officedocument.presentationml.slide+xml"/>
  <Override PartName="/ppt/slides/slide1381.xml" ContentType="application/vnd.openxmlformats-officedocument.presentationml.slide+xml"/>
  <Override PartName="/ppt/slides/slide1382.xml" ContentType="application/vnd.openxmlformats-officedocument.presentationml.slide+xml"/>
  <Override PartName="/ppt/slides/slide1383.xml" ContentType="application/vnd.openxmlformats-officedocument.presentationml.slide+xml"/>
  <Override PartName="/ppt/slides/slide1384.xml" ContentType="application/vnd.openxmlformats-officedocument.presentationml.slide+xml"/>
  <Override PartName="/ppt/slides/slide1385.xml" ContentType="application/vnd.openxmlformats-officedocument.presentationml.slide+xml"/>
  <Override PartName="/ppt/slides/slide1386.xml" ContentType="application/vnd.openxmlformats-officedocument.presentationml.slide+xml"/>
  <Override PartName="/ppt/slides/slide1387.xml" ContentType="application/vnd.openxmlformats-officedocument.presentationml.slide+xml"/>
  <Override PartName="/ppt/slides/slide1388.xml" ContentType="application/vnd.openxmlformats-officedocument.presentationml.slide+xml"/>
  <Override PartName="/ppt/slides/slide1389.xml" ContentType="application/vnd.openxmlformats-officedocument.presentationml.slide+xml"/>
  <Override PartName="/ppt/slides/slide1390.xml" ContentType="application/vnd.openxmlformats-officedocument.presentationml.slide+xml"/>
  <Override PartName="/ppt/slides/slide1391.xml" ContentType="application/vnd.openxmlformats-officedocument.presentationml.slide+xml"/>
  <Override PartName="/ppt/slides/slide1392.xml" ContentType="application/vnd.openxmlformats-officedocument.presentationml.slide+xml"/>
  <Override PartName="/ppt/slides/slide1393.xml" ContentType="application/vnd.openxmlformats-officedocument.presentationml.slide+xml"/>
  <Override PartName="/ppt/slides/slide1394.xml" ContentType="application/vnd.openxmlformats-officedocument.presentationml.slide+xml"/>
  <Override PartName="/ppt/slides/slide1395.xml" ContentType="application/vnd.openxmlformats-officedocument.presentationml.slide+xml"/>
  <Override PartName="/ppt/slides/slide1396.xml" ContentType="application/vnd.openxmlformats-officedocument.presentationml.slide+xml"/>
  <Override PartName="/ppt/slides/slide1397.xml" ContentType="application/vnd.openxmlformats-officedocument.presentationml.slide+xml"/>
  <Override PartName="/ppt/slides/slide1398.xml" ContentType="application/vnd.openxmlformats-officedocument.presentationml.slide+xml"/>
  <Override PartName="/ppt/slides/slide1399.xml" ContentType="application/vnd.openxmlformats-officedocument.presentationml.slide+xml"/>
  <Override PartName="/ppt/slides/slide1400.xml" ContentType="application/vnd.openxmlformats-officedocument.presentationml.slide+xml"/>
  <Override PartName="/ppt/slides/slide1401.xml" ContentType="application/vnd.openxmlformats-officedocument.presentationml.slide+xml"/>
  <Override PartName="/ppt/slides/slide1402.xml" ContentType="application/vnd.openxmlformats-officedocument.presentationml.slide+xml"/>
  <Override PartName="/ppt/slides/slide1403.xml" ContentType="application/vnd.openxmlformats-officedocument.presentationml.slide+xml"/>
  <Override PartName="/ppt/slides/slide1404.xml" ContentType="application/vnd.openxmlformats-officedocument.presentationml.slide+xml"/>
  <Override PartName="/ppt/slides/slide1405.xml" ContentType="application/vnd.openxmlformats-officedocument.presentationml.slide+xml"/>
  <Override PartName="/ppt/slides/slide1406.xml" ContentType="application/vnd.openxmlformats-officedocument.presentationml.slide+xml"/>
  <Override PartName="/ppt/slides/slide1407.xml" ContentType="application/vnd.openxmlformats-officedocument.presentationml.slide+xml"/>
  <Override PartName="/ppt/slides/slide1408.xml" ContentType="application/vnd.openxmlformats-officedocument.presentationml.slide+xml"/>
  <Override PartName="/ppt/slides/slide1409.xml" ContentType="application/vnd.openxmlformats-officedocument.presentationml.slide+xml"/>
  <Override PartName="/ppt/slides/slide1410.xml" ContentType="application/vnd.openxmlformats-officedocument.presentationml.slide+xml"/>
  <Override PartName="/ppt/slides/slide1411.xml" ContentType="application/vnd.openxmlformats-officedocument.presentationml.slide+xml"/>
  <Override PartName="/ppt/slides/slide1412.xml" ContentType="application/vnd.openxmlformats-officedocument.presentationml.slide+xml"/>
  <Override PartName="/ppt/slides/slide1413.xml" ContentType="application/vnd.openxmlformats-officedocument.presentationml.slide+xml"/>
  <Override PartName="/ppt/slides/slide1414.xml" ContentType="application/vnd.openxmlformats-officedocument.presentationml.slide+xml"/>
  <Override PartName="/ppt/slides/slide1415.xml" ContentType="application/vnd.openxmlformats-officedocument.presentationml.slide+xml"/>
  <Override PartName="/ppt/slides/slide1416.xml" ContentType="application/vnd.openxmlformats-officedocument.presentationml.slide+xml"/>
  <Override PartName="/ppt/slides/slide1417.xml" ContentType="application/vnd.openxmlformats-officedocument.presentationml.slide+xml"/>
  <Override PartName="/ppt/slides/slide1418.xml" ContentType="application/vnd.openxmlformats-officedocument.presentationml.slide+xml"/>
  <Override PartName="/ppt/slides/slide1419.xml" ContentType="application/vnd.openxmlformats-officedocument.presentationml.slide+xml"/>
  <Override PartName="/ppt/slides/slide1420.xml" ContentType="application/vnd.openxmlformats-officedocument.presentationml.slide+xml"/>
  <Override PartName="/ppt/slides/slide1421.xml" ContentType="application/vnd.openxmlformats-officedocument.presentationml.slide+xml"/>
  <Override PartName="/ppt/slides/slide1422.xml" ContentType="application/vnd.openxmlformats-officedocument.presentationml.slide+xml"/>
  <Override PartName="/ppt/slides/slide1423.xml" ContentType="application/vnd.openxmlformats-officedocument.presentationml.slide+xml"/>
  <Override PartName="/ppt/slides/slide1424.xml" ContentType="application/vnd.openxmlformats-officedocument.presentationml.slide+xml"/>
  <Override PartName="/ppt/slides/slide1425.xml" ContentType="application/vnd.openxmlformats-officedocument.presentationml.slide+xml"/>
  <Override PartName="/ppt/slides/slide1426.xml" ContentType="application/vnd.openxmlformats-officedocument.presentationml.slide+xml"/>
  <Override PartName="/ppt/slides/slide1427.xml" ContentType="application/vnd.openxmlformats-officedocument.presentationml.slide+xml"/>
  <Override PartName="/ppt/slides/slide1428.xml" ContentType="application/vnd.openxmlformats-officedocument.presentationml.slide+xml"/>
  <Override PartName="/ppt/slides/slide1429.xml" ContentType="application/vnd.openxmlformats-officedocument.presentationml.slide+xml"/>
  <Override PartName="/ppt/slides/slide1430.xml" ContentType="application/vnd.openxmlformats-officedocument.presentationml.slide+xml"/>
  <Override PartName="/ppt/slides/slide1431.xml" ContentType="application/vnd.openxmlformats-officedocument.presentationml.slide+xml"/>
  <Override PartName="/ppt/slides/slide1432.xml" ContentType="application/vnd.openxmlformats-officedocument.presentationml.slide+xml"/>
  <Override PartName="/ppt/slides/slide1433.xml" ContentType="application/vnd.openxmlformats-officedocument.presentationml.slide+xml"/>
  <Override PartName="/ppt/slides/slide1434.xml" ContentType="application/vnd.openxmlformats-officedocument.presentationml.slide+xml"/>
  <Override PartName="/ppt/slides/slide1435.xml" ContentType="application/vnd.openxmlformats-officedocument.presentationml.slide+xml"/>
  <Override PartName="/ppt/slides/slide1436.xml" ContentType="application/vnd.openxmlformats-officedocument.presentationml.slide+xml"/>
  <Override PartName="/ppt/slides/slide1437.xml" ContentType="application/vnd.openxmlformats-officedocument.presentationml.slide+xml"/>
  <Override PartName="/ppt/slides/slide1438.xml" ContentType="application/vnd.openxmlformats-officedocument.presentationml.slide+xml"/>
  <Override PartName="/ppt/slides/slide1439.xml" ContentType="application/vnd.openxmlformats-officedocument.presentationml.slide+xml"/>
  <Override PartName="/ppt/slides/slide1440.xml" ContentType="application/vnd.openxmlformats-officedocument.presentationml.slide+xml"/>
  <Override PartName="/ppt/slides/slide1441.xml" ContentType="application/vnd.openxmlformats-officedocument.presentationml.slide+xml"/>
  <Override PartName="/ppt/slides/slide1442.xml" ContentType="application/vnd.openxmlformats-officedocument.presentationml.slide+xml"/>
  <Override PartName="/ppt/slides/slide1443.xml" ContentType="application/vnd.openxmlformats-officedocument.presentationml.slide+xml"/>
  <Override PartName="/ppt/slides/slide1444.xml" ContentType="application/vnd.openxmlformats-officedocument.presentationml.slide+xml"/>
  <Override PartName="/ppt/slides/slide1445.xml" ContentType="application/vnd.openxmlformats-officedocument.presentationml.slide+xml"/>
  <Override PartName="/ppt/slides/slide1446.xml" ContentType="application/vnd.openxmlformats-officedocument.presentationml.slide+xml"/>
  <Override PartName="/ppt/slides/slide1447.xml" ContentType="application/vnd.openxmlformats-officedocument.presentationml.slide+xml"/>
  <Override PartName="/ppt/slides/slide1448.xml" ContentType="application/vnd.openxmlformats-officedocument.presentationml.slide+xml"/>
  <Override PartName="/ppt/slides/slide1449.xml" ContentType="application/vnd.openxmlformats-officedocument.presentationml.slide+xml"/>
  <Override PartName="/ppt/slides/slide1450.xml" ContentType="application/vnd.openxmlformats-officedocument.presentationml.slide+xml"/>
  <Override PartName="/ppt/slides/slide1451.xml" ContentType="application/vnd.openxmlformats-officedocument.presentationml.slide+xml"/>
  <Override PartName="/ppt/slides/slide1452.xml" ContentType="application/vnd.openxmlformats-officedocument.presentationml.slide+xml"/>
  <Override PartName="/ppt/slides/slide1453.xml" ContentType="application/vnd.openxmlformats-officedocument.presentationml.slide+xml"/>
  <Override PartName="/ppt/slides/slide1454.xml" ContentType="application/vnd.openxmlformats-officedocument.presentationml.slide+xml"/>
  <Override PartName="/ppt/slides/slide1455.xml" ContentType="application/vnd.openxmlformats-officedocument.presentationml.slide+xml"/>
  <Override PartName="/ppt/slides/slide1456.xml" ContentType="application/vnd.openxmlformats-officedocument.presentationml.slide+xml"/>
  <Override PartName="/ppt/slides/slide1457.xml" ContentType="application/vnd.openxmlformats-officedocument.presentationml.slide+xml"/>
  <Override PartName="/ppt/slides/slide1458.xml" ContentType="application/vnd.openxmlformats-officedocument.presentationml.slide+xml"/>
  <Override PartName="/ppt/slides/slide1459.xml" ContentType="application/vnd.openxmlformats-officedocument.presentationml.slide+xml"/>
  <Override PartName="/ppt/slides/slide1460.xml" ContentType="application/vnd.openxmlformats-officedocument.presentationml.slide+xml"/>
  <Override PartName="/ppt/slides/slide1461.xml" ContentType="application/vnd.openxmlformats-officedocument.presentationml.slide+xml"/>
  <Override PartName="/ppt/slides/slide1462.xml" ContentType="application/vnd.openxmlformats-officedocument.presentationml.slide+xml"/>
  <Override PartName="/ppt/slides/slide1463.xml" ContentType="application/vnd.openxmlformats-officedocument.presentationml.slide+xml"/>
  <Override PartName="/ppt/slides/slide1464.xml" ContentType="application/vnd.openxmlformats-officedocument.presentationml.slide+xml"/>
  <Override PartName="/ppt/slides/slide1465.xml" ContentType="application/vnd.openxmlformats-officedocument.presentationml.slide+xml"/>
  <Override PartName="/ppt/slides/slide1466.xml" ContentType="application/vnd.openxmlformats-officedocument.presentationml.slide+xml"/>
  <Override PartName="/ppt/slides/slide1467.xml" ContentType="application/vnd.openxmlformats-officedocument.presentationml.slide+xml"/>
  <Override PartName="/ppt/slides/slide1468.xml" ContentType="application/vnd.openxmlformats-officedocument.presentationml.slide+xml"/>
  <Override PartName="/ppt/slides/slide1469.xml" ContentType="application/vnd.openxmlformats-officedocument.presentationml.slide+xml"/>
  <Override PartName="/ppt/slides/slide1470.xml" ContentType="application/vnd.openxmlformats-officedocument.presentationml.slide+xml"/>
  <Override PartName="/ppt/slides/slide1471.xml" ContentType="application/vnd.openxmlformats-officedocument.presentationml.slide+xml"/>
  <Override PartName="/ppt/slides/slide1472.xml" ContentType="application/vnd.openxmlformats-officedocument.presentationml.slide+xml"/>
  <Override PartName="/ppt/slides/slide1473.xml" ContentType="application/vnd.openxmlformats-officedocument.presentationml.slide+xml"/>
  <Override PartName="/ppt/slides/slide1474.xml" ContentType="application/vnd.openxmlformats-officedocument.presentationml.slide+xml"/>
  <Override PartName="/ppt/slides/slide1475.xml" ContentType="application/vnd.openxmlformats-officedocument.presentationml.slide+xml"/>
  <Override PartName="/ppt/slides/slide1476.xml" ContentType="application/vnd.openxmlformats-officedocument.presentationml.slide+xml"/>
  <Override PartName="/ppt/slides/slide1477.xml" ContentType="application/vnd.openxmlformats-officedocument.presentationml.slide+xml"/>
  <Override PartName="/ppt/slides/slide1478.xml" ContentType="application/vnd.openxmlformats-officedocument.presentationml.slide+xml"/>
  <Override PartName="/ppt/slides/slide1479.xml" ContentType="application/vnd.openxmlformats-officedocument.presentationml.slide+xml"/>
  <Override PartName="/ppt/slides/slide1480.xml" ContentType="application/vnd.openxmlformats-officedocument.presentationml.slide+xml"/>
  <Override PartName="/ppt/slides/slide1481.xml" ContentType="application/vnd.openxmlformats-officedocument.presentationml.slide+xml"/>
  <Override PartName="/ppt/slides/slide1482.xml" ContentType="application/vnd.openxmlformats-officedocument.presentationml.slide+xml"/>
  <Override PartName="/ppt/slides/slide1483.xml" ContentType="application/vnd.openxmlformats-officedocument.presentationml.slide+xml"/>
  <Override PartName="/ppt/slides/slide1484.xml" ContentType="application/vnd.openxmlformats-officedocument.presentationml.slide+xml"/>
  <Override PartName="/ppt/slides/slide1485.xml" ContentType="application/vnd.openxmlformats-officedocument.presentationml.slide+xml"/>
  <Override PartName="/ppt/slides/slide1486.xml" ContentType="application/vnd.openxmlformats-officedocument.presentationml.slide+xml"/>
  <Override PartName="/ppt/slides/slide1487.xml" ContentType="application/vnd.openxmlformats-officedocument.presentationml.slide+xml"/>
  <Override PartName="/ppt/slides/slide1488.xml" ContentType="application/vnd.openxmlformats-officedocument.presentationml.slide+xml"/>
  <Override PartName="/ppt/slides/slide1489.xml" ContentType="application/vnd.openxmlformats-officedocument.presentationml.slide+xml"/>
  <Override PartName="/ppt/slides/slide1490.xml" ContentType="application/vnd.openxmlformats-officedocument.presentationml.slide+xml"/>
  <Override PartName="/ppt/slides/slide1491.xml" ContentType="application/vnd.openxmlformats-officedocument.presentationml.slide+xml"/>
  <Override PartName="/ppt/slides/slide1492.xml" ContentType="application/vnd.openxmlformats-officedocument.presentationml.slide+xml"/>
  <Override PartName="/ppt/slides/slide1493.xml" ContentType="application/vnd.openxmlformats-officedocument.presentationml.slide+xml"/>
  <Override PartName="/ppt/slides/slide1494.xml" ContentType="application/vnd.openxmlformats-officedocument.presentationml.slide+xml"/>
  <Override PartName="/ppt/slides/slide1495.xml" ContentType="application/vnd.openxmlformats-officedocument.presentationml.slide+xml"/>
  <Override PartName="/ppt/slides/slide1496.xml" ContentType="application/vnd.openxmlformats-officedocument.presentationml.slide+xml"/>
  <Override PartName="/ppt/slides/slide1497.xml" ContentType="application/vnd.openxmlformats-officedocument.presentationml.slide+xml"/>
  <Override PartName="/ppt/slides/slide1498.xml" ContentType="application/vnd.openxmlformats-officedocument.presentationml.slide+xml"/>
  <Override PartName="/ppt/slides/slide1499.xml" ContentType="application/vnd.openxmlformats-officedocument.presentationml.slide+xml"/>
  <Override PartName="/ppt/slides/slide1500.xml" ContentType="application/vnd.openxmlformats-officedocument.presentationml.slide+xml"/>
  <Override PartName="/ppt/slides/slide1501.xml" ContentType="application/vnd.openxmlformats-officedocument.presentationml.slide+xml"/>
  <Override PartName="/ppt/slides/slide1502.xml" ContentType="application/vnd.openxmlformats-officedocument.presentationml.slide+xml"/>
  <Override PartName="/ppt/slides/slide1503.xml" ContentType="application/vnd.openxmlformats-officedocument.presentationml.slide+xml"/>
  <Override PartName="/ppt/slides/slide1504.xml" ContentType="application/vnd.openxmlformats-officedocument.presentationml.slide+xml"/>
  <Override PartName="/ppt/slides/slide1505.xml" ContentType="application/vnd.openxmlformats-officedocument.presentationml.slide+xml"/>
  <Override PartName="/ppt/slides/slide1506.xml" ContentType="application/vnd.openxmlformats-officedocument.presentationml.slide+xml"/>
  <Override PartName="/ppt/slides/slide1507.xml" ContentType="application/vnd.openxmlformats-officedocument.presentationml.slide+xml"/>
  <Override PartName="/ppt/slides/slide1508.xml" ContentType="application/vnd.openxmlformats-officedocument.presentationml.slide+xml"/>
  <Override PartName="/ppt/slides/slide1509.xml" ContentType="application/vnd.openxmlformats-officedocument.presentationml.slide+xml"/>
  <Override PartName="/ppt/slides/slide1510.xml" ContentType="application/vnd.openxmlformats-officedocument.presentationml.slide+xml"/>
  <Override PartName="/ppt/slides/slide1511.xml" ContentType="application/vnd.openxmlformats-officedocument.presentationml.slide+xml"/>
  <Override PartName="/ppt/slides/slide1512.xml" ContentType="application/vnd.openxmlformats-officedocument.presentationml.slide+xml"/>
  <Override PartName="/ppt/slides/slide1513.xml" ContentType="application/vnd.openxmlformats-officedocument.presentationml.slide+xml"/>
  <Override PartName="/ppt/slides/slide1514.xml" ContentType="application/vnd.openxmlformats-officedocument.presentationml.slide+xml"/>
  <Override PartName="/ppt/slides/slide1515.xml" ContentType="application/vnd.openxmlformats-officedocument.presentationml.slide+xml"/>
  <Override PartName="/ppt/slides/slide1516.xml" ContentType="application/vnd.openxmlformats-officedocument.presentationml.slide+xml"/>
  <Override PartName="/ppt/slides/slide1517.xml" ContentType="application/vnd.openxmlformats-officedocument.presentationml.slide+xml"/>
  <Override PartName="/ppt/slides/slide1518.xml" ContentType="application/vnd.openxmlformats-officedocument.presentationml.slide+xml"/>
  <Override PartName="/ppt/slides/slide1519.xml" ContentType="application/vnd.openxmlformats-officedocument.presentationml.slide+xml"/>
  <Override PartName="/ppt/slides/slide1520.xml" ContentType="application/vnd.openxmlformats-officedocument.presentationml.slide+xml"/>
  <Override PartName="/ppt/slides/slide1521.xml" ContentType="application/vnd.openxmlformats-officedocument.presentationml.slide+xml"/>
  <Override PartName="/ppt/slides/slide1522.xml" ContentType="application/vnd.openxmlformats-officedocument.presentationml.slide+xml"/>
  <Override PartName="/ppt/slides/slide1523.xml" ContentType="application/vnd.openxmlformats-officedocument.presentationml.slide+xml"/>
  <Override PartName="/ppt/slides/slide1524.xml" ContentType="application/vnd.openxmlformats-officedocument.presentationml.slide+xml"/>
  <Override PartName="/ppt/slides/slide1525.xml" ContentType="application/vnd.openxmlformats-officedocument.presentationml.slide+xml"/>
  <Override PartName="/ppt/slides/slide1526.xml" ContentType="application/vnd.openxmlformats-officedocument.presentationml.slide+xml"/>
  <Override PartName="/ppt/slides/slide1527.xml" ContentType="application/vnd.openxmlformats-officedocument.presentationml.slide+xml"/>
  <Override PartName="/ppt/slides/slide1528.xml" ContentType="application/vnd.openxmlformats-officedocument.presentationml.slide+xml"/>
  <Override PartName="/ppt/slides/slide1529.xml" ContentType="application/vnd.openxmlformats-officedocument.presentationml.slide+xml"/>
  <Override PartName="/ppt/slides/slide1530.xml" ContentType="application/vnd.openxmlformats-officedocument.presentationml.slide+xml"/>
  <Override PartName="/ppt/slides/slide1531.xml" ContentType="application/vnd.openxmlformats-officedocument.presentationml.slide+xml"/>
  <Override PartName="/ppt/slides/slide1532.xml" ContentType="application/vnd.openxmlformats-officedocument.presentationml.slide+xml"/>
  <Override PartName="/ppt/slides/slide1533.xml" ContentType="application/vnd.openxmlformats-officedocument.presentationml.slide+xml"/>
  <Override PartName="/ppt/slides/slide1534.xml" ContentType="application/vnd.openxmlformats-officedocument.presentationml.slide+xml"/>
  <Override PartName="/ppt/slides/slide1535.xml" ContentType="application/vnd.openxmlformats-officedocument.presentationml.slide+xml"/>
  <Override PartName="/ppt/slides/slide1536.xml" ContentType="application/vnd.openxmlformats-officedocument.presentationml.slide+xml"/>
  <Override PartName="/ppt/slides/slide1537.xml" ContentType="application/vnd.openxmlformats-officedocument.presentationml.slide+xml"/>
  <Override PartName="/ppt/slides/slide1538.xml" ContentType="application/vnd.openxmlformats-officedocument.presentationml.slide+xml"/>
  <Override PartName="/ppt/slides/slide1539.xml" ContentType="application/vnd.openxmlformats-officedocument.presentationml.slide+xml"/>
  <Override PartName="/ppt/slides/slide1540.xml" ContentType="application/vnd.openxmlformats-officedocument.presentationml.slide+xml"/>
  <Override PartName="/ppt/slides/slide1541.xml" ContentType="application/vnd.openxmlformats-officedocument.presentationml.slide+xml"/>
  <Override PartName="/ppt/slides/slide1542.xml" ContentType="application/vnd.openxmlformats-officedocument.presentationml.slide+xml"/>
  <Override PartName="/ppt/slides/slide1543.xml" ContentType="application/vnd.openxmlformats-officedocument.presentationml.slide+xml"/>
  <Override PartName="/ppt/slides/slide1544.xml" ContentType="application/vnd.openxmlformats-officedocument.presentationml.slide+xml"/>
  <Override PartName="/ppt/slides/slide1545.xml" ContentType="application/vnd.openxmlformats-officedocument.presentationml.slide+xml"/>
  <Override PartName="/ppt/slides/slide1546.xml" ContentType="application/vnd.openxmlformats-officedocument.presentationml.slide+xml"/>
  <Override PartName="/ppt/slides/slide1547.xml" ContentType="application/vnd.openxmlformats-officedocument.presentationml.slide+xml"/>
  <Override PartName="/ppt/slides/slide1548.xml" ContentType="application/vnd.openxmlformats-officedocument.presentationml.slide+xml"/>
  <Override PartName="/ppt/slides/slide1549.xml" ContentType="application/vnd.openxmlformats-officedocument.presentationml.slide+xml"/>
  <Override PartName="/ppt/slides/slide1550.xml" ContentType="application/vnd.openxmlformats-officedocument.presentationml.slide+xml"/>
  <Override PartName="/ppt/slides/slide1551.xml" ContentType="application/vnd.openxmlformats-officedocument.presentationml.slide+xml"/>
  <Override PartName="/ppt/slides/slide1552.xml" ContentType="application/vnd.openxmlformats-officedocument.presentationml.slide+xml"/>
  <Override PartName="/ppt/slides/slide1553.xml" ContentType="application/vnd.openxmlformats-officedocument.presentationml.slide+xml"/>
  <Override PartName="/ppt/slides/slide1554.xml" ContentType="application/vnd.openxmlformats-officedocument.presentationml.slide+xml"/>
  <Override PartName="/ppt/slides/slide1555.xml" ContentType="application/vnd.openxmlformats-officedocument.presentationml.slide+xml"/>
  <Override PartName="/ppt/slides/slide1556.xml" ContentType="application/vnd.openxmlformats-officedocument.presentationml.slide+xml"/>
  <Override PartName="/ppt/slides/slide1557.xml" ContentType="application/vnd.openxmlformats-officedocument.presentationml.slide+xml"/>
  <Override PartName="/ppt/slides/slide1558.xml" ContentType="application/vnd.openxmlformats-officedocument.presentationml.slide+xml"/>
  <Override PartName="/ppt/slides/slide1559.xml" ContentType="application/vnd.openxmlformats-officedocument.presentationml.slide+xml"/>
  <Override PartName="/ppt/slides/slide1560.xml" ContentType="application/vnd.openxmlformats-officedocument.presentationml.slide+xml"/>
  <Override PartName="/ppt/slides/slide1561.xml" ContentType="application/vnd.openxmlformats-officedocument.presentationml.slide+xml"/>
  <Override PartName="/ppt/slides/slide1562.xml" ContentType="application/vnd.openxmlformats-officedocument.presentationml.slide+xml"/>
  <Override PartName="/ppt/slides/slide1563.xml" ContentType="application/vnd.openxmlformats-officedocument.presentationml.slide+xml"/>
  <Override PartName="/ppt/slides/slide1564.xml" ContentType="application/vnd.openxmlformats-officedocument.presentationml.slide+xml"/>
  <Override PartName="/ppt/slides/slide1565.xml" ContentType="application/vnd.openxmlformats-officedocument.presentationml.slide+xml"/>
  <Override PartName="/ppt/slides/slide1566.xml" ContentType="application/vnd.openxmlformats-officedocument.presentationml.slide+xml"/>
  <Override PartName="/ppt/slides/slide1567.xml" ContentType="application/vnd.openxmlformats-officedocument.presentationml.slide+xml"/>
  <Override PartName="/ppt/slides/slide1568.xml" ContentType="application/vnd.openxmlformats-officedocument.presentationml.slide+xml"/>
  <Override PartName="/ppt/slides/slide1569.xml" ContentType="application/vnd.openxmlformats-officedocument.presentationml.slide+xml"/>
  <Override PartName="/ppt/slides/slide1570.xml" ContentType="application/vnd.openxmlformats-officedocument.presentationml.slide+xml"/>
  <Override PartName="/ppt/slides/slide1571.xml" ContentType="application/vnd.openxmlformats-officedocument.presentationml.slide+xml"/>
  <Override PartName="/ppt/slides/slide1572.xml" ContentType="application/vnd.openxmlformats-officedocument.presentationml.slide+xml"/>
  <Override PartName="/ppt/slides/slide1573.xml" ContentType="application/vnd.openxmlformats-officedocument.presentationml.slide+xml"/>
  <Override PartName="/ppt/slides/slide1574.xml" ContentType="application/vnd.openxmlformats-officedocument.presentationml.slide+xml"/>
  <Override PartName="/ppt/slides/slide1575.xml" ContentType="application/vnd.openxmlformats-officedocument.presentationml.slide+xml"/>
  <Override PartName="/ppt/slides/slide1576.xml" ContentType="application/vnd.openxmlformats-officedocument.presentationml.slide+xml"/>
  <Override PartName="/ppt/slides/slide1577.xml" ContentType="application/vnd.openxmlformats-officedocument.presentationml.slide+xml"/>
  <Override PartName="/ppt/slides/slide1578.xml" ContentType="application/vnd.openxmlformats-officedocument.presentationml.slide+xml"/>
  <Override PartName="/ppt/slides/slide1579.xml" ContentType="application/vnd.openxmlformats-officedocument.presentationml.slide+xml"/>
  <Override PartName="/ppt/slides/slide1580.xml" ContentType="application/vnd.openxmlformats-officedocument.presentationml.slide+xml"/>
  <Override PartName="/ppt/slides/slide1581.xml" ContentType="application/vnd.openxmlformats-officedocument.presentationml.slide+xml"/>
  <Override PartName="/ppt/slides/slide1582.xml" ContentType="application/vnd.openxmlformats-officedocument.presentationml.slide+xml"/>
  <Override PartName="/ppt/slides/slide1583.xml" ContentType="application/vnd.openxmlformats-officedocument.presentationml.slide+xml"/>
  <Override PartName="/ppt/slides/slide1584.xml" ContentType="application/vnd.openxmlformats-officedocument.presentationml.slide+xml"/>
  <Override PartName="/ppt/slides/slide1585.xml" ContentType="application/vnd.openxmlformats-officedocument.presentationml.slide+xml"/>
  <Override PartName="/ppt/slides/slide1586.xml" ContentType="application/vnd.openxmlformats-officedocument.presentationml.slide+xml"/>
  <Override PartName="/ppt/slides/slide1587.xml" ContentType="application/vnd.openxmlformats-officedocument.presentationml.slide+xml"/>
  <Override PartName="/ppt/slides/slide1588.xml" ContentType="application/vnd.openxmlformats-officedocument.presentationml.slide+xml"/>
  <Override PartName="/ppt/slides/slide1589.xml" ContentType="application/vnd.openxmlformats-officedocument.presentationml.slide+xml"/>
  <Override PartName="/ppt/slides/slide1590.xml" ContentType="application/vnd.openxmlformats-officedocument.presentationml.slide+xml"/>
  <Override PartName="/ppt/slides/slide1591.xml" ContentType="application/vnd.openxmlformats-officedocument.presentationml.slide+xml"/>
  <Override PartName="/ppt/slides/slide1592.xml" ContentType="application/vnd.openxmlformats-officedocument.presentationml.slide+xml"/>
  <Override PartName="/ppt/slides/slide1593.xml" ContentType="application/vnd.openxmlformats-officedocument.presentationml.slide+xml"/>
  <Override PartName="/ppt/slides/slide1594.xml" ContentType="application/vnd.openxmlformats-officedocument.presentationml.slide+xml"/>
  <Override PartName="/ppt/slides/slide1595.xml" ContentType="application/vnd.openxmlformats-officedocument.presentationml.slide+xml"/>
  <Override PartName="/ppt/slides/slide1596.xml" ContentType="application/vnd.openxmlformats-officedocument.presentationml.slide+xml"/>
  <Override PartName="/ppt/slides/slide1597.xml" ContentType="application/vnd.openxmlformats-officedocument.presentationml.slide+xml"/>
  <Override PartName="/ppt/slides/slide1598.xml" ContentType="application/vnd.openxmlformats-officedocument.presentationml.slide+xml"/>
  <Override PartName="/ppt/slides/slide1599.xml" ContentType="application/vnd.openxmlformats-officedocument.presentationml.slide+xml"/>
  <Override PartName="/ppt/slides/slide1600.xml" ContentType="application/vnd.openxmlformats-officedocument.presentationml.slide+xml"/>
  <Override PartName="/ppt/slides/slide1601.xml" ContentType="application/vnd.openxmlformats-officedocument.presentationml.slide+xml"/>
  <Override PartName="/ppt/slides/slide1602.xml" ContentType="application/vnd.openxmlformats-officedocument.presentationml.slide+xml"/>
  <Override PartName="/ppt/slides/slide1603.xml" ContentType="application/vnd.openxmlformats-officedocument.presentationml.slide+xml"/>
  <Override PartName="/ppt/slides/slide1604.xml" ContentType="application/vnd.openxmlformats-officedocument.presentationml.slide+xml"/>
  <Override PartName="/ppt/slides/slide1605.xml" ContentType="application/vnd.openxmlformats-officedocument.presentationml.slide+xml"/>
  <Override PartName="/ppt/slides/slide1606.xml" ContentType="application/vnd.openxmlformats-officedocument.presentationml.slide+xml"/>
  <Override PartName="/ppt/slides/slide1607.xml" ContentType="application/vnd.openxmlformats-officedocument.presentationml.slide+xml"/>
  <Override PartName="/ppt/slides/slide1608.xml" ContentType="application/vnd.openxmlformats-officedocument.presentationml.slide+xml"/>
  <Override PartName="/ppt/slides/slide1609.xml" ContentType="application/vnd.openxmlformats-officedocument.presentationml.slide+xml"/>
  <Override PartName="/ppt/slides/slide1610.xml" ContentType="application/vnd.openxmlformats-officedocument.presentationml.slide+xml"/>
  <Override PartName="/ppt/slides/slide1611.xml" ContentType="application/vnd.openxmlformats-officedocument.presentationml.slide+xml"/>
  <Override PartName="/ppt/slides/slide1612.xml" ContentType="application/vnd.openxmlformats-officedocument.presentationml.slide+xml"/>
  <Override PartName="/ppt/slides/slide1613.xml" ContentType="application/vnd.openxmlformats-officedocument.presentationml.slide+xml"/>
  <Override PartName="/ppt/slides/slide1614.xml" ContentType="application/vnd.openxmlformats-officedocument.presentationml.slide+xml"/>
  <Override PartName="/ppt/slides/slide1615.xml" ContentType="application/vnd.openxmlformats-officedocument.presentationml.slide+xml"/>
  <Override PartName="/ppt/slides/slide1616.xml" ContentType="application/vnd.openxmlformats-officedocument.presentationml.slide+xml"/>
  <Override PartName="/ppt/slides/slide1617.xml" ContentType="application/vnd.openxmlformats-officedocument.presentationml.slide+xml"/>
  <Override PartName="/ppt/slides/slide1618.xml" ContentType="application/vnd.openxmlformats-officedocument.presentationml.slide+xml"/>
  <Override PartName="/ppt/slides/slide1619.xml" ContentType="application/vnd.openxmlformats-officedocument.presentationml.slide+xml"/>
  <Override PartName="/ppt/slides/slide1620.xml" ContentType="application/vnd.openxmlformats-officedocument.presentationml.slide+xml"/>
  <Override PartName="/ppt/slides/slide1621.xml" ContentType="application/vnd.openxmlformats-officedocument.presentationml.slide+xml"/>
  <Override PartName="/ppt/slides/slide1622.xml" ContentType="application/vnd.openxmlformats-officedocument.presentationml.slide+xml"/>
  <Override PartName="/ppt/slides/slide1623.xml" ContentType="application/vnd.openxmlformats-officedocument.presentationml.slide+xml"/>
  <Override PartName="/ppt/slides/slide1624.xml" ContentType="application/vnd.openxmlformats-officedocument.presentationml.slide+xml"/>
  <Override PartName="/ppt/slides/slide1625.xml" ContentType="application/vnd.openxmlformats-officedocument.presentationml.slide+xml"/>
  <Override PartName="/ppt/slides/slide1626.xml" ContentType="application/vnd.openxmlformats-officedocument.presentationml.slide+xml"/>
  <Override PartName="/ppt/slides/slide1627.xml" ContentType="application/vnd.openxmlformats-officedocument.presentationml.slide+xml"/>
  <Override PartName="/ppt/slides/slide1628.xml" ContentType="application/vnd.openxmlformats-officedocument.presentationml.slide+xml"/>
  <Override PartName="/ppt/slides/slide1629.xml" ContentType="application/vnd.openxmlformats-officedocument.presentationml.slide+xml"/>
  <Override PartName="/ppt/slides/slide1630.xml" ContentType="application/vnd.openxmlformats-officedocument.presentationml.slide+xml"/>
  <Override PartName="/ppt/slides/slide1631.xml" ContentType="application/vnd.openxmlformats-officedocument.presentationml.slide+xml"/>
  <Override PartName="/ppt/slides/slide1632.xml" ContentType="application/vnd.openxmlformats-officedocument.presentationml.slide+xml"/>
  <Override PartName="/ppt/slides/slide1633.xml" ContentType="application/vnd.openxmlformats-officedocument.presentationml.slide+xml"/>
  <Override PartName="/ppt/slides/slide1634.xml" ContentType="application/vnd.openxmlformats-officedocument.presentationml.slide+xml"/>
  <Override PartName="/ppt/slides/slide1635.xml" ContentType="application/vnd.openxmlformats-officedocument.presentationml.slide+xml"/>
  <Override PartName="/ppt/slides/slide1636.xml" ContentType="application/vnd.openxmlformats-officedocument.presentationml.slide+xml"/>
  <Override PartName="/ppt/slides/slide1637.xml" ContentType="application/vnd.openxmlformats-officedocument.presentationml.slide+xml"/>
  <Override PartName="/ppt/slides/slide1638.xml" ContentType="application/vnd.openxmlformats-officedocument.presentationml.slide+xml"/>
  <Override PartName="/ppt/slides/slide1639.xml" ContentType="application/vnd.openxmlformats-officedocument.presentationml.slide+xml"/>
  <Override PartName="/ppt/slides/slide1640.xml" ContentType="application/vnd.openxmlformats-officedocument.presentationml.slide+xml"/>
  <Override PartName="/ppt/slides/slide1641.xml" ContentType="application/vnd.openxmlformats-officedocument.presentationml.slide+xml"/>
  <Override PartName="/ppt/slides/slide1642.xml" ContentType="application/vnd.openxmlformats-officedocument.presentationml.slide+xml"/>
  <Override PartName="/ppt/slides/slide1643.xml" ContentType="application/vnd.openxmlformats-officedocument.presentationml.slide+xml"/>
  <Override PartName="/ppt/slides/slide1644.xml" ContentType="application/vnd.openxmlformats-officedocument.presentationml.slide+xml"/>
  <Override PartName="/ppt/slides/slide1645.xml" ContentType="application/vnd.openxmlformats-officedocument.presentationml.slide+xml"/>
  <Override PartName="/ppt/slides/slide1646.xml" ContentType="application/vnd.openxmlformats-officedocument.presentationml.slide+xml"/>
  <Override PartName="/ppt/slides/slide1647.xml" ContentType="application/vnd.openxmlformats-officedocument.presentationml.slide+xml"/>
  <Override PartName="/ppt/slides/slide1648.xml" ContentType="application/vnd.openxmlformats-officedocument.presentationml.slide+xml"/>
  <Override PartName="/ppt/slides/slide1649.xml" ContentType="application/vnd.openxmlformats-officedocument.presentationml.slide+xml"/>
  <Override PartName="/ppt/slides/slide1650.xml" ContentType="application/vnd.openxmlformats-officedocument.presentationml.slide+xml"/>
  <Override PartName="/ppt/slides/slide1651.xml" ContentType="application/vnd.openxmlformats-officedocument.presentationml.slide+xml"/>
  <Override PartName="/ppt/slides/slide1652.xml" ContentType="application/vnd.openxmlformats-officedocument.presentationml.slide+xml"/>
  <Override PartName="/ppt/slides/slide1653.xml" ContentType="application/vnd.openxmlformats-officedocument.presentationml.slide+xml"/>
  <Override PartName="/ppt/slides/slide1654.xml" ContentType="application/vnd.openxmlformats-officedocument.presentationml.slide+xml"/>
  <Override PartName="/ppt/slides/slide1655.xml" ContentType="application/vnd.openxmlformats-officedocument.presentationml.slide+xml"/>
  <Override PartName="/ppt/slides/slide1656.xml" ContentType="application/vnd.openxmlformats-officedocument.presentationml.slide+xml"/>
  <Override PartName="/ppt/slides/slide1657.xml" ContentType="application/vnd.openxmlformats-officedocument.presentationml.slide+xml"/>
  <Override PartName="/ppt/slides/slide1658.xml" ContentType="application/vnd.openxmlformats-officedocument.presentationml.slide+xml"/>
  <Override PartName="/ppt/slides/slide1659.xml" ContentType="application/vnd.openxmlformats-officedocument.presentationml.slide+xml"/>
  <Override PartName="/ppt/slides/slide1660.xml" ContentType="application/vnd.openxmlformats-officedocument.presentationml.slide+xml"/>
  <Override PartName="/ppt/slides/slide1661.xml" ContentType="application/vnd.openxmlformats-officedocument.presentationml.slide+xml"/>
  <Override PartName="/ppt/slides/slide1662.xml" ContentType="application/vnd.openxmlformats-officedocument.presentationml.slide+xml"/>
  <Override PartName="/ppt/slides/slide1663.xml" ContentType="application/vnd.openxmlformats-officedocument.presentationml.slide+xml"/>
  <Override PartName="/ppt/slides/slide1664.xml" ContentType="application/vnd.openxmlformats-officedocument.presentationml.slide+xml"/>
  <Override PartName="/ppt/slides/slide1665.xml" ContentType="application/vnd.openxmlformats-officedocument.presentationml.slide+xml"/>
  <Override PartName="/ppt/slides/slide1666.xml" ContentType="application/vnd.openxmlformats-officedocument.presentationml.slide+xml"/>
  <Override PartName="/ppt/slides/slide1667.xml" ContentType="application/vnd.openxmlformats-officedocument.presentationml.slide+xml"/>
  <Override PartName="/ppt/slides/slide1668.xml" ContentType="application/vnd.openxmlformats-officedocument.presentationml.slide+xml"/>
  <Override PartName="/ppt/slides/slide1669.xml" ContentType="application/vnd.openxmlformats-officedocument.presentationml.slide+xml"/>
  <Override PartName="/ppt/slides/slide1670.xml" ContentType="application/vnd.openxmlformats-officedocument.presentationml.slide+xml"/>
  <Override PartName="/ppt/slides/slide1671.xml" ContentType="application/vnd.openxmlformats-officedocument.presentationml.slide+xml"/>
  <Override PartName="/ppt/slides/slide1672.xml" ContentType="application/vnd.openxmlformats-officedocument.presentationml.slide+xml"/>
  <Override PartName="/ppt/slides/slide1673.xml" ContentType="application/vnd.openxmlformats-officedocument.presentationml.slide+xml"/>
  <Override PartName="/ppt/slides/slide1674.xml" ContentType="application/vnd.openxmlformats-officedocument.presentationml.slide+xml"/>
  <Override PartName="/ppt/slides/slide1675.xml" ContentType="application/vnd.openxmlformats-officedocument.presentationml.slide+xml"/>
  <Override PartName="/ppt/slides/slide1676.xml" ContentType="application/vnd.openxmlformats-officedocument.presentationml.slide+xml"/>
  <Override PartName="/ppt/slides/slide1677.xml" ContentType="application/vnd.openxmlformats-officedocument.presentationml.slide+xml"/>
  <Override PartName="/ppt/slides/slide1678.xml" ContentType="application/vnd.openxmlformats-officedocument.presentationml.slide+xml"/>
  <Override PartName="/ppt/slides/slide1679.xml" ContentType="application/vnd.openxmlformats-officedocument.presentationml.slide+xml"/>
  <Override PartName="/ppt/slides/slide1680.xml" ContentType="application/vnd.openxmlformats-officedocument.presentationml.slide+xml"/>
  <Override PartName="/ppt/slides/slide1681.xml" ContentType="application/vnd.openxmlformats-officedocument.presentationml.slide+xml"/>
  <Override PartName="/ppt/slides/slide1682.xml" ContentType="application/vnd.openxmlformats-officedocument.presentationml.slide+xml"/>
  <Override PartName="/ppt/slides/slide1683.xml" ContentType="application/vnd.openxmlformats-officedocument.presentationml.slide+xml"/>
  <Override PartName="/ppt/slides/slide1684.xml" ContentType="application/vnd.openxmlformats-officedocument.presentationml.slide+xml"/>
  <Override PartName="/ppt/slides/slide1685.xml" ContentType="application/vnd.openxmlformats-officedocument.presentationml.slide+xml"/>
  <Override PartName="/ppt/slides/slide1686.xml" ContentType="application/vnd.openxmlformats-officedocument.presentationml.slide+xml"/>
  <Override PartName="/ppt/slides/slide1687.xml" ContentType="application/vnd.openxmlformats-officedocument.presentationml.slide+xml"/>
  <Override PartName="/ppt/slides/slide1688.xml" ContentType="application/vnd.openxmlformats-officedocument.presentationml.slide+xml"/>
  <Override PartName="/ppt/slides/slide1689.xml" ContentType="application/vnd.openxmlformats-officedocument.presentationml.slide+xml"/>
  <Override PartName="/ppt/slides/slide1690.xml" ContentType="application/vnd.openxmlformats-officedocument.presentationml.slide+xml"/>
  <Override PartName="/ppt/slides/slide1691.xml" ContentType="application/vnd.openxmlformats-officedocument.presentationml.slide+xml"/>
  <Override PartName="/ppt/slides/slide1692.xml" ContentType="application/vnd.openxmlformats-officedocument.presentationml.slide+xml"/>
  <Override PartName="/ppt/slides/slide1693.xml" ContentType="application/vnd.openxmlformats-officedocument.presentationml.slide+xml"/>
  <Override PartName="/ppt/slides/slide1694.xml" ContentType="application/vnd.openxmlformats-officedocument.presentationml.slide+xml"/>
  <Override PartName="/ppt/slides/slide1695.xml" ContentType="application/vnd.openxmlformats-officedocument.presentationml.slide+xml"/>
  <Override PartName="/ppt/slides/slide1696.xml" ContentType="application/vnd.openxmlformats-officedocument.presentationml.slide+xml"/>
  <Override PartName="/ppt/slides/slide1697.xml" ContentType="application/vnd.openxmlformats-officedocument.presentationml.slide+xml"/>
  <Override PartName="/ppt/slides/slide1698.xml" ContentType="application/vnd.openxmlformats-officedocument.presentationml.slide+xml"/>
  <Override PartName="/ppt/slides/slide1699.xml" ContentType="application/vnd.openxmlformats-officedocument.presentationml.slide+xml"/>
  <Override PartName="/ppt/slides/slide1700.xml" ContentType="application/vnd.openxmlformats-officedocument.presentationml.slide+xml"/>
  <Override PartName="/ppt/slides/slide1701.xml" ContentType="application/vnd.openxmlformats-officedocument.presentationml.slide+xml"/>
  <Override PartName="/ppt/slides/slide1702.xml" ContentType="application/vnd.openxmlformats-officedocument.presentationml.slide+xml"/>
  <Override PartName="/ppt/slides/slide1703.xml" ContentType="application/vnd.openxmlformats-officedocument.presentationml.slide+xml"/>
  <Override PartName="/ppt/slides/slide1704.xml" ContentType="application/vnd.openxmlformats-officedocument.presentationml.slide+xml"/>
  <Override PartName="/ppt/slides/slide1705.xml" ContentType="application/vnd.openxmlformats-officedocument.presentationml.slide+xml"/>
  <Override PartName="/ppt/slides/slide1706.xml" ContentType="application/vnd.openxmlformats-officedocument.presentationml.slide+xml"/>
  <Override PartName="/ppt/slides/slide1707.xml" ContentType="application/vnd.openxmlformats-officedocument.presentationml.slide+xml"/>
  <Override PartName="/ppt/slides/slide1708.xml" ContentType="application/vnd.openxmlformats-officedocument.presentationml.slide+xml"/>
  <Override PartName="/ppt/slides/slide1709.xml" ContentType="application/vnd.openxmlformats-officedocument.presentationml.slide+xml"/>
  <Override PartName="/ppt/slides/slide1710.xml" ContentType="application/vnd.openxmlformats-officedocument.presentationml.slide+xml"/>
  <Override PartName="/ppt/slides/slide1711.xml" ContentType="application/vnd.openxmlformats-officedocument.presentationml.slide+xml"/>
  <Override PartName="/ppt/slides/slide1712.xml" ContentType="application/vnd.openxmlformats-officedocument.presentationml.slide+xml"/>
  <Override PartName="/ppt/slides/slide1713.xml" ContentType="application/vnd.openxmlformats-officedocument.presentationml.slide+xml"/>
  <Override PartName="/ppt/slides/slide1714.xml" ContentType="application/vnd.openxmlformats-officedocument.presentationml.slide+xml"/>
  <Override PartName="/ppt/slides/slide1715.xml" ContentType="application/vnd.openxmlformats-officedocument.presentationml.slide+xml"/>
  <Override PartName="/ppt/slides/slide1716.xml" ContentType="application/vnd.openxmlformats-officedocument.presentationml.slide+xml"/>
  <Override PartName="/ppt/slides/slide1717.xml" ContentType="application/vnd.openxmlformats-officedocument.presentationml.slide+xml"/>
  <Override PartName="/ppt/slides/slide1718.xml" ContentType="application/vnd.openxmlformats-officedocument.presentationml.slide+xml"/>
  <Override PartName="/ppt/slides/slide1719.xml" ContentType="application/vnd.openxmlformats-officedocument.presentationml.slide+xml"/>
  <Override PartName="/ppt/slides/slide1720.xml" ContentType="application/vnd.openxmlformats-officedocument.presentationml.slide+xml"/>
  <Override PartName="/ppt/slides/slide1721.xml" ContentType="application/vnd.openxmlformats-officedocument.presentationml.slide+xml"/>
  <Override PartName="/ppt/slides/slide1722.xml" ContentType="application/vnd.openxmlformats-officedocument.presentationml.slide+xml"/>
  <Override PartName="/ppt/slides/slide1723.xml" ContentType="application/vnd.openxmlformats-officedocument.presentationml.slide+xml"/>
  <Override PartName="/ppt/slides/slide1724.xml" ContentType="application/vnd.openxmlformats-officedocument.presentationml.slide+xml"/>
  <Override PartName="/ppt/slides/slide1725.xml" ContentType="application/vnd.openxmlformats-officedocument.presentationml.slide+xml"/>
  <Override PartName="/ppt/slides/slide1726.xml" ContentType="application/vnd.openxmlformats-officedocument.presentationml.slide+xml"/>
  <Override PartName="/ppt/slides/slide1727.xml" ContentType="application/vnd.openxmlformats-officedocument.presentationml.slide+xml"/>
  <Override PartName="/ppt/slides/slide1728.xml" ContentType="application/vnd.openxmlformats-officedocument.presentationml.slide+xml"/>
  <Override PartName="/ppt/slides/slide1729.xml" ContentType="application/vnd.openxmlformats-officedocument.presentationml.slide+xml"/>
  <Override PartName="/ppt/slides/slide1730.xml" ContentType="application/vnd.openxmlformats-officedocument.presentationml.slide+xml"/>
  <Override PartName="/ppt/slides/slide1731.xml" ContentType="application/vnd.openxmlformats-officedocument.presentationml.slide+xml"/>
  <Override PartName="/ppt/slides/slide1732.xml" ContentType="application/vnd.openxmlformats-officedocument.presentationml.slide+xml"/>
  <Override PartName="/ppt/slides/slide1733.xml" ContentType="application/vnd.openxmlformats-officedocument.presentationml.slide+xml"/>
  <Override PartName="/ppt/slides/slide1734.xml" ContentType="application/vnd.openxmlformats-officedocument.presentationml.slide+xml"/>
  <Override PartName="/ppt/slides/slide1735.xml" ContentType="application/vnd.openxmlformats-officedocument.presentationml.slide+xml"/>
  <Override PartName="/ppt/slides/slide1736.xml" ContentType="application/vnd.openxmlformats-officedocument.presentationml.slide+xml"/>
  <Override PartName="/ppt/slides/slide1737.xml" ContentType="application/vnd.openxmlformats-officedocument.presentationml.slide+xml"/>
  <Override PartName="/ppt/slides/slide1738.xml" ContentType="application/vnd.openxmlformats-officedocument.presentationml.slide+xml"/>
  <Override PartName="/ppt/slides/slide1739.xml" ContentType="application/vnd.openxmlformats-officedocument.presentationml.slide+xml"/>
  <Override PartName="/ppt/slides/slide1740.xml" ContentType="application/vnd.openxmlformats-officedocument.presentationml.slide+xml"/>
  <Override PartName="/ppt/slides/slide1741.xml" ContentType="application/vnd.openxmlformats-officedocument.presentationml.slide+xml"/>
  <Override PartName="/ppt/slides/slide1742.xml" ContentType="application/vnd.openxmlformats-officedocument.presentationml.slide+xml"/>
  <Override PartName="/ppt/slides/slide1743.xml" ContentType="application/vnd.openxmlformats-officedocument.presentationml.slide+xml"/>
  <Override PartName="/ppt/slides/slide1744.xml" ContentType="application/vnd.openxmlformats-officedocument.presentationml.slide+xml"/>
  <Override PartName="/ppt/slides/slide1745.xml" ContentType="application/vnd.openxmlformats-officedocument.presentationml.slide+xml"/>
  <Override PartName="/ppt/slides/slide1746.xml" ContentType="application/vnd.openxmlformats-officedocument.presentationml.slide+xml"/>
  <Override PartName="/ppt/slides/slide1747.xml" ContentType="application/vnd.openxmlformats-officedocument.presentationml.slide+xml"/>
  <Override PartName="/ppt/slides/slide1748.xml" ContentType="application/vnd.openxmlformats-officedocument.presentationml.slide+xml"/>
  <Override PartName="/ppt/slides/slide1749.xml" ContentType="application/vnd.openxmlformats-officedocument.presentationml.slide+xml"/>
  <Override PartName="/ppt/slides/slide1750.xml" ContentType="application/vnd.openxmlformats-officedocument.presentationml.slide+xml"/>
  <Override PartName="/ppt/slides/slide1751.xml" ContentType="application/vnd.openxmlformats-officedocument.presentationml.slide+xml"/>
  <Override PartName="/ppt/slides/slide1752.xml" ContentType="application/vnd.openxmlformats-officedocument.presentationml.slide+xml"/>
  <Override PartName="/ppt/slides/slide1753.xml" ContentType="application/vnd.openxmlformats-officedocument.presentationml.slide+xml"/>
  <Override PartName="/ppt/slides/slide1754.xml" ContentType="application/vnd.openxmlformats-officedocument.presentationml.slide+xml"/>
  <Override PartName="/ppt/slides/slide1755.xml" ContentType="application/vnd.openxmlformats-officedocument.presentationml.slide+xml"/>
  <Override PartName="/ppt/slides/slide1756.xml" ContentType="application/vnd.openxmlformats-officedocument.presentationml.slide+xml"/>
  <Override PartName="/ppt/slides/slide1757.xml" ContentType="application/vnd.openxmlformats-officedocument.presentationml.slide+xml"/>
  <Override PartName="/ppt/slides/slide1758.xml" ContentType="application/vnd.openxmlformats-officedocument.presentationml.slide+xml"/>
  <Override PartName="/ppt/slides/slide1759.xml" ContentType="application/vnd.openxmlformats-officedocument.presentationml.slide+xml"/>
  <Override PartName="/ppt/slides/slide1760.xml" ContentType="application/vnd.openxmlformats-officedocument.presentationml.slide+xml"/>
  <Override PartName="/ppt/slides/slide1761.xml" ContentType="application/vnd.openxmlformats-officedocument.presentationml.slide+xml"/>
  <Override PartName="/ppt/slides/slide1762.xml" ContentType="application/vnd.openxmlformats-officedocument.presentationml.slide+xml"/>
  <Override PartName="/ppt/slides/slide1763.xml" ContentType="application/vnd.openxmlformats-officedocument.presentationml.slide+xml"/>
  <Override PartName="/ppt/slides/slide1764.xml" ContentType="application/vnd.openxmlformats-officedocument.presentationml.slide+xml"/>
  <Override PartName="/ppt/slides/slide1765.xml" ContentType="application/vnd.openxmlformats-officedocument.presentationml.slide+xml"/>
  <Override PartName="/ppt/slides/slide1766.xml" ContentType="application/vnd.openxmlformats-officedocument.presentationml.slide+xml"/>
  <Override PartName="/ppt/slides/slide1767.xml" ContentType="application/vnd.openxmlformats-officedocument.presentationml.slide+xml"/>
  <Override PartName="/ppt/slides/slide1768.xml" ContentType="application/vnd.openxmlformats-officedocument.presentationml.slide+xml"/>
  <Override PartName="/ppt/slides/slide1769.xml" ContentType="application/vnd.openxmlformats-officedocument.presentationml.slide+xml"/>
  <Override PartName="/ppt/slides/slide1770.xml" ContentType="application/vnd.openxmlformats-officedocument.presentationml.slide+xml"/>
  <Override PartName="/ppt/slides/slide1771.xml" ContentType="application/vnd.openxmlformats-officedocument.presentationml.slide+xml"/>
  <Override PartName="/ppt/slides/slide1772.xml" ContentType="application/vnd.openxmlformats-officedocument.presentationml.slide+xml"/>
  <Override PartName="/ppt/slides/slide1773.xml" ContentType="application/vnd.openxmlformats-officedocument.presentationml.slide+xml"/>
  <Override PartName="/ppt/slides/slide1774.xml" ContentType="application/vnd.openxmlformats-officedocument.presentationml.slide+xml"/>
  <Override PartName="/ppt/slides/slide1775.xml" ContentType="application/vnd.openxmlformats-officedocument.presentationml.slide+xml"/>
  <Override PartName="/ppt/slides/slide1776.xml" ContentType="application/vnd.openxmlformats-officedocument.presentationml.slide+xml"/>
  <Override PartName="/ppt/slides/slide1777.xml" ContentType="application/vnd.openxmlformats-officedocument.presentationml.slide+xml"/>
  <Override PartName="/ppt/slides/slide1778.xml" ContentType="application/vnd.openxmlformats-officedocument.presentationml.slide+xml"/>
  <Override PartName="/ppt/slides/slide1779.xml" ContentType="application/vnd.openxmlformats-officedocument.presentationml.slide+xml"/>
  <Override PartName="/ppt/slides/slide1780.xml" ContentType="application/vnd.openxmlformats-officedocument.presentationml.slide+xml"/>
  <Override PartName="/ppt/slides/slide1781.xml" ContentType="application/vnd.openxmlformats-officedocument.presentationml.slide+xml"/>
  <Override PartName="/ppt/slides/slide1782.xml" ContentType="application/vnd.openxmlformats-officedocument.presentationml.slide+xml"/>
  <Override PartName="/ppt/slides/slide1783.xml" ContentType="application/vnd.openxmlformats-officedocument.presentationml.slide+xml"/>
  <Override PartName="/ppt/slides/slide1784.xml" ContentType="application/vnd.openxmlformats-officedocument.presentationml.slide+xml"/>
  <Override PartName="/ppt/slides/slide1785.xml" ContentType="application/vnd.openxmlformats-officedocument.presentationml.slide+xml"/>
  <Override PartName="/ppt/slides/slide1786.xml" ContentType="application/vnd.openxmlformats-officedocument.presentationml.slide+xml"/>
  <Override PartName="/ppt/slides/slide1787.xml" ContentType="application/vnd.openxmlformats-officedocument.presentationml.slide+xml"/>
  <Override PartName="/ppt/slides/slide1788.xml" ContentType="application/vnd.openxmlformats-officedocument.presentationml.slide+xml"/>
  <Override PartName="/ppt/slides/slide1789.xml" ContentType="application/vnd.openxmlformats-officedocument.presentationml.slide+xml"/>
  <Override PartName="/ppt/slides/slide1790.xml" ContentType="application/vnd.openxmlformats-officedocument.presentationml.slide+xml"/>
  <Override PartName="/ppt/slides/slide1791.xml" ContentType="application/vnd.openxmlformats-officedocument.presentationml.slide+xml"/>
  <Override PartName="/ppt/slides/slide1792.xml" ContentType="application/vnd.openxmlformats-officedocument.presentationml.slide+xml"/>
  <Override PartName="/ppt/slides/slide1793.xml" ContentType="application/vnd.openxmlformats-officedocument.presentationml.slide+xml"/>
  <Override PartName="/ppt/slides/slide1794.xml" ContentType="application/vnd.openxmlformats-officedocument.presentationml.slide+xml"/>
  <Override PartName="/ppt/slides/slide1795.xml" ContentType="application/vnd.openxmlformats-officedocument.presentationml.slide+xml"/>
  <Override PartName="/ppt/slides/slide1796.xml" ContentType="application/vnd.openxmlformats-officedocument.presentationml.slide+xml"/>
  <Override PartName="/ppt/slides/slide1797.xml" ContentType="application/vnd.openxmlformats-officedocument.presentationml.slide+xml"/>
  <Override PartName="/ppt/slides/slide1798.xml" ContentType="application/vnd.openxmlformats-officedocument.presentationml.slide+xml"/>
  <Override PartName="/ppt/slides/slide1799.xml" ContentType="application/vnd.openxmlformats-officedocument.presentationml.slide+xml"/>
  <Override PartName="/ppt/slides/slide1800.xml" ContentType="application/vnd.openxmlformats-officedocument.presentationml.slide+xml"/>
  <Override PartName="/ppt/slides/slide1801.xml" ContentType="application/vnd.openxmlformats-officedocument.presentationml.slide+xml"/>
  <Override PartName="/ppt/slides/slide1802.xml" ContentType="application/vnd.openxmlformats-officedocument.presentationml.slide+xml"/>
  <Override PartName="/ppt/slides/slide1803.xml" ContentType="application/vnd.openxmlformats-officedocument.presentationml.slide+xml"/>
  <Override PartName="/ppt/slides/slide1804.xml" ContentType="application/vnd.openxmlformats-officedocument.presentationml.slide+xml"/>
  <Override PartName="/ppt/slides/slide1805.xml" ContentType="application/vnd.openxmlformats-officedocument.presentationml.slide+xml"/>
  <Override PartName="/ppt/slides/slide1806.xml" ContentType="application/vnd.openxmlformats-officedocument.presentationml.slide+xml"/>
  <Override PartName="/ppt/slides/slide1807.xml" ContentType="application/vnd.openxmlformats-officedocument.presentationml.slide+xml"/>
  <Override PartName="/ppt/slides/slide1808.xml" ContentType="application/vnd.openxmlformats-officedocument.presentationml.slide+xml"/>
  <Override PartName="/ppt/slides/slide1809.xml" ContentType="application/vnd.openxmlformats-officedocument.presentationml.slide+xml"/>
  <Override PartName="/ppt/slides/slide1810.xml" ContentType="application/vnd.openxmlformats-officedocument.presentationml.slide+xml"/>
  <Override PartName="/ppt/slides/slide1811.xml" ContentType="application/vnd.openxmlformats-officedocument.presentationml.slide+xml"/>
  <Override PartName="/ppt/slides/slide1812.xml" ContentType="application/vnd.openxmlformats-officedocument.presentationml.slide+xml"/>
  <Override PartName="/ppt/slides/slide1813.xml" ContentType="application/vnd.openxmlformats-officedocument.presentationml.slide+xml"/>
  <Override PartName="/ppt/slides/slide1814.xml" ContentType="application/vnd.openxmlformats-officedocument.presentationml.slide+xml"/>
  <Override PartName="/ppt/slides/slide1815.xml" ContentType="application/vnd.openxmlformats-officedocument.presentationml.slide+xml"/>
  <Override PartName="/ppt/slides/slide1816.xml" ContentType="application/vnd.openxmlformats-officedocument.presentationml.slide+xml"/>
  <Override PartName="/ppt/slides/slide1817.xml" ContentType="application/vnd.openxmlformats-officedocument.presentationml.slide+xml"/>
  <Override PartName="/ppt/slides/slide1818.xml" ContentType="application/vnd.openxmlformats-officedocument.presentationml.slide+xml"/>
  <Override PartName="/ppt/slides/slide1819.xml" ContentType="application/vnd.openxmlformats-officedocument.presentationml.slide+xml"/>
  <Override PartName="/ppt/slides/slide1820.xml" ContentType="application/vnd.openxmlformats-officedocument.presentationml.slide+xml"/>
  <Override PartName="/ppt/slides/slide1821.xml" ContentType="application/vnd.openxmlformats-officedocument.presentationml.slide+xml"/>
  <Override PartName="/ppt/slides/slide1822.xml" ContentType="application/vnd.openxmlformats-officedocument.presentationml.slide+xml"/>
  <Override PartName="/ppt/slides/slide1823.xml" ContentType="application/vnd.openxmlformats-officedocument.presentationml.slide+xml"/>
  <Override PartName="/ppt/slides/slide1824.xml" ContentType="application/vnd.openxmlformats-officedocument.presentationml.slide+xml"/>
  <Override PartName="/ppt/slides/slide1825.xml" ContentType="application/vnd.openxmlformats-officedocument.presentationml.slide+xml"/>
  <Override PartName="/ppt/slides/slide1826.xml" ContentType="application/vnd.openxmlformats-officedocument.presentationml.slide+xml"/>
  <Override PartName="/ppt/slides/slide1827.xml" ContentType="application/vnd.openxmlformats-officedocument.presentationml.slide+xml"/>
  <Override PartName="/ppt/slides/slide1828.xml" ContentType="application/vnd.openxmlformats-officedocument.presentationml.slide+xml"/>
  <Override PartName="/ppt/slides/slide1829.xml" ContentType="application/vnd.openxmlformats-officedocument.presentationml.slide+xml"/>
  <Override PartName="/ppt/slides/slide1830.xml" ContentType="application/vnd.openxmlformats-officedocument.presentationml.slide+xml"/>
  <Override PartName="/ppt/slides/slide1831.xml" ContentType="application/vnd.openxmlformats-officedocument.presentationml.slide+xml"/>
  <Override PartName="/ppt/slides/slide1832.xml" ContentType="application/vnd.openxmlformats-officedocument.presentationml.slide+xml"/>
  <Override PartName="/ppt/slides/slide1833.xml" ContentType="application/vnd.openxmlformats-officedocument.presentationml.slide+xml"/>
  <Override PartName="/ppt/slides/slide1834.xml" ContentType="application/vnd.openxmlformats-officedocument.presentationml.slide+xml"/>
  <Override PartName="/ppt/slides/slide1835.xml" ContentType="application/vnd.openxmlformats-officedocument.presentationml.slide+xml"/>
  <Override PartName="/ppt/slides/slide1836.xml" ContentType="application/vnd.openxmlformats-officedocument.presentationml.slide+xml"/>
  <Override PartName="/ppt/slides/slide1837.xml" ContentType="application/vnd.openxmlformats-officedocument.presentationml.slide+xml"/>
  <Override PartName="/ppt/slides/slide1838.xml" ContentType="application/vnd.openxmlformats-officedocument.presentationml.slide+xml"/>
  <Override PartName="/ppt/slides/slide1839.xml" ContentType="application/vnd.openxmlformats-officedocument.presentationml.slide+xml"/>
  <Override PartName="/ppt/slides/slide1840.xml" ContentType="application/vnd.openxmlformats-officedocument.presentationml.slide+xml"/>
  <Override PartName="/ppt/slides/slide1841.xml" ContentType="application/vnd.openxmlformats-officedocument.presentationml.slide+xml"/>
  <Override PartName="/ppt/slides/slide1842.xml" ContentType="application/vnd.openxmlformats-officedocument.presentationml.slide+xml"/>
  <Override PartName="/ppt/slides/slide1843.xml" ContentType="application/vnd.openxmlformats-officedocument.presentationml.slide+xml"/>
  <Override PartName="/ppt/slides/slide1844.xml" ContentType="application/vnd.openxmlformats-officedocument.presentationml.slide+xml"/>
  <Override PartName="/ppt/slides/slide1845.xml" ContentType="application/vnd.openxmlformats-officedocument.presentationml.slide+xml"/>
  <Override PartName="/ppt/slides/slide1846.xml" ContentType="application/vnd.openxmlformats-officedocument.presentationml.slide+xml"/>
  <Override PartName="/ppt/slides/slide1847.xml" ContentType="application/vnd.openxmlformats-officedocument.presentationml.slide+xml"/>
  <Override PartName="/ppt/slides/slide1848.xml" ContentType="application/vnd.openxmlformats-officedocument.presentationml.slide+xml"/>
  <Override PartName="/ppt/slides/slide1849.xml" ContentType="application/vnd.openxmlformats-officedocument.presentationml.slide+xml"/>
  <Override PartName="/ppt/slides/slide1850.xml" ContentType="application/vnd.openxmlformats-officedocument.presentationml.slide+xml"/>
  <Override PartName="/ppt/slides/slide1851.xml" ContentType="application/vnd.openxmlformats-officedocument.presentationml.slide+xml"/>
  <Override PartName="/ppt/slides/slide1852.xml" ContentType="application/vnd.openxmlformats-officedocument.presentationml.slide+xml"/>
  <Override PartName="/ppt/slides/slide1853.xml" ContentType="application/vnd.openxmlformats-officedocument.presentationml.slide+xml"/>
  <Override PartName="/ppt/slides/slide1854.xml" ContentType="application/vnd.openxmlformats-officedocument.presentationml.slide+xml"/>
  <Override PartName="/ppt/slides/slide1855.xml" ContentType="application/vnd.openxmlformats-officedocument.presentationml.slide+xml"/>
  <Override PartName="/ppt/slides/slide1856.xml" ContentType="application/vnd.openxmlformats-officedocument.presentationml.slide+xml"/>
  <Override PartName="/ppt/slides/slide1857.xml" ContentType="application/vnd.openxmlformats-officedocument.presentationml.slide+xml"/>
  <Override PartName="/ppt/slides/slide1858.xml" ContentType="application/vnd.openxmlformats-officedocument.presentationml.slide+xml"/>
  <Override PartName="/ppt/slides/slide1859.xml" ContentType="application/vnd.openxmlformats-officedocument.presentationml.slide+xml"/>
  <Override PartName="/ppt/slides/slide1860.xml" ContentType="application/vnd.openxmlformats-officedocument.presentationml.slide+xml"/>
  <Override PartName="/ppt/slides/slide1861.xml" ContentType="application/vnd.openxmlformats-officedocument.presentationml.slide+xml"/>
  <Override PartName="/ppt/slides/slide1862.xml" ContentType="application/vnd.openxmlformats-officedocument.presentationml.slide+xml"/>
  <Override PartName="/ppt/slides/slide1863.xml" ContentType="application/vnd.openxmlformats-officedocument.presentationml.slide+xml"/>
  <Override PartName="/ppt/slides/slide1864.xml" ContentType="application/vnd.openxmlformats-officedocument.presentationml.slide+xml"/>
  <Override PartName="/ppt/slides/slide1865.xml" ContentType="application/vnd.openxmlformats-officedocument.presentationml.slide+xml"/>
  <Override PartName="/ppt/slides/slide1866.xml" ContentType="application/vnd.openxmlformats-officedocument.presentationml.slide+xml"/>
  <Override PartName="/ppt/slides/slide1867.xml" ContentType="application/vnd.openxmlformats-officedocument.presentationml.slide+xml"/>
  <Override PartName="/ppt/slides/slide1868.xml" ContentType="application/vnd.openxmlformats-officedocument.presentationml.slide+xml"/>
  <Override PartName="/ppt/slides/slide1869.xml" ContentType="application/vnd.openxmlformats-officedocument.presentationml.slide+xml"/>
  <Override PartName="/ppt/slides/slide1870.xml" ContentType="application/vnd.openxmlformats-officedocument.presentationml.slide+xml"/>
  <Override PartName="/ppt/slides/slide1871.xml" ContentType="application/vnd.openxmlformats-officedocument.presentationml.slide+xml"/>
  <Override PartName="/ppt/slides/slide1872.xml" ContentType="application/vnd.openxmlformats-officedocument.presentationml.slide+xml"/>
  <Override PartName="/ppt/slides/slide1873.xml" ContentType="application/vnd.openxmlformats-officedocument.presentationml.slide+xml"/>
  <Override PartName="/ppt/slides/slide1874.xml" ContentType="application/vnd.openxmlformats-officedocument.presentationml.slide+xml"/>
  <Override PartName="/ppt/slides/slide1875.xml" ContentType="application/vnd.openxmlformats-officedocument.presentationml.slide+xml"/>
  <Override PartName="/ppt/slides/slide1876.xml" ContentType="application/vnd.openxmlformats-officedocument.presentationml.slide+xml"/>
  <Override PartName="/ppt/slides/slide1877.xml" ContentType="application/vnd.openxmlformats-officedocument.presentationml.slide+xml"/>
  <Override PartName="/ppt/slides/slide1878.xml" ContentType="application/vnd.openxmlformats-officedocument.presentationml.slide+xml"/>
  <Override PartName="/ppt/slides/slide1879.xml" ContentType="application/vnd.openxmlformats-officedocument.presentationml.slide+xml"/>
  <Override PartName="/ppt/slides/slide1880.xml" ContentType="application/vnd.openxmlformats-officedocument.presentationml.slide+xml"/>
  <Override PartName="/ppt/slides/slide1881.xml" ContentType="application/vnd.openxmlformats-officedocument.presentationml.slide+xml"/>
  <Override PartName="/ppt/slides/slide1882.xml" ContentType="application/vnd.openxmlformats-officedocument.presentationml.slide+xml"/>
  <Override PartName="/ppt/slides/slide1883.xml" ContentType="application/vnd.openxmlformats-officedocument.presentationml.slide+xml"/>
  <Override PartName="/ppt/slides/slide1884.xml" ContentType="application/vnd.openxmlformats-officedocument.presentationml.slide+xml"/>
  <Override PartName="/ppt/slides/slide1885.xml" ContentType="application/vnd.openxmlformats-officedocument.presentationml.slide+xml"/>
  <Override PartName="/ppt/slides/slide1886.xml" ContentType="application/vnd.openxmlformats-officedocument.presentationml.slide+xml"/>
  <Override PartName="/ppt/slides/slide1887.xml" ContentType="application/vnd.openxmlformats-officedocument.presentationml.slide+xml"/>
  <Override PartName="/ppt/slides/slide1888.xml" ContentType="application/vnd.openxmlformats-officedocument.presentationml.slide+xml"/>
  <Override PartName="/ppt/slides/slide1889.xml" ContentType="application/vnd.openxmlformats-officedocument.presentationml.slide+xml"/>
  <Override PartName="/ppt/slides/slide1890.xml" ContentType="application/vnd.openxmlformats-officedocument.presentationml.slide+xml"/>
  <Override PartName="/ppt/slides/slide1891.xml" ContentType="application/vnd.openxmlformats-officedocument.presentationml.slide+xml"/>
  <Override PartName="/ppt/slides/slide1892.xml" ContentType="application/vnd.openxmlformats-officedocument.presentationml.slide+xml"/>
  <Override PartName="/ppt/slides/slide1893.xml" ContentType="application/vnd.openxmlformats-officedocument.presentationml.slide+xml"/>
  <Override PartName="/ppt/slides/slide1894.xml" ContentType="application/vnd.openxmlformats-officedocument.presentationml.slide+xml"/>
  <Override PartName="/ppt/slides/slide1895.xml" ContentType="application/vnd.openxmlformats-officedocument.presentationml.slide+xml"/>
  <Override PartName="/ppt/slides/slide1896.xml" ContentType="application/vnd.openxmlformats-officedocument.presentationml.slide+xml"/>
  <Override PartName="/ppt/slides/slide1897.xml" ContentType="application/vnd.openxmlformats-officedocument.presentationml.slide+xml"/>
  <Override PartName="/ppt/slides/slide1898.xml" ContentType="application/vnd.openxmlformats-officedocument.presentationml.slide+xml"/>
  <Override PartName="/ppt/slides/slide1899.xml" ContentType="application/vnd.openxmlformats-officedocument.presentationml.slide+xml"/>
  <Override PartName="/ppt/slides/slide1900.xml" ContentType="application/vnd.openxmlformats-officedocument.presentationml.slide+xml"/>
  <Override PartName="/ppt/slides/slide1901.xml" ContentType="application/vnd.openxmlformats-officedocument.presentationml.slide+xml"/>
  <Override PartName="/ppt/slides/slide1902.xml" ContentType="application/vnd.openxmlformats-officedocument.presentationml.slide+xml"/>
  <Override PartName="/ppt/slides/slide1903.xml" ContentType="application/vnd.openxmlformats-officedocument.presentationml.slide+xml"/>
  <Override PartName="/ppt/slides/slide1904.xml" ContentType="application/vnd.openxmlformats-officedocument.presentationml.slide+xml"/>
  <Override PartName="/ppt/slides/slide1905.xml" ContentType="application/vnd.openxmlformats-officedocument.presentationml.slide+xml"/>
  <Override PartName="/ppt/slides/slide1906.xml" ContentType="application/vnd.openxmlformats-officedocument.presentationml.slide+xml"/>
  <Override PartName="/ppt/slides/slide1907.xml" ContentType="application/vnd.openxmlformats-officedocument.presentationml.slide+xml"/>
  <Override PartName="/ppt/slides/slide1908.xml" ContentType="application/vnd.openxmlformats-officedocument.presentationml.slide+xml"/>
  <Override PartName="/ppt/slides/slide1909.xml" ContentType="application/vnd.openxmlformats-officedocument.presentationml.slide+xml"/>
  <Override PartName="/ppt/slides/slide1910.xml" ContentType="application/vnd.openxmlformats-officedocument.presentationml.slide+xml"/>
  <Override PartName="/ppt/slides/slide1911.xml" ContentType="application/vnd.openxmlformats-officedocument.presentationml.slide+xml"/>
  <Override PartName="/ppt/slides/slide1912.xml" ContentType="application/vnd.openxmlformats-officedocument.presentationml.slide+xml"/>
  <Override PartName="/ppt/slides/slide1913.xml" ContentType="application/vnd.openxmlformats-officedocument.presentationml.slide+xml"/>
  <Override PartName="/ppt/slides/slide1914.xml" ContentType="application/vnd.openxmlformats-officedocument.presentationml.slide+xml"/>
  <Override PartName="/ppt/slides/slide1915.xml" ContentType="application/vnd.openxmlformats-officedocument.presentationml.slide+xml"/>
  <Override PartName="/ppt/slides/slide1916.xml" ContentType="application/vnd.openxmlformats-officedocument.presentationml.slide+xml"/>
  <Override PartName="/ppt/slides/slide1917.xml" ContentType="application/vnd.openxmlformats-officedocument.presentationml.slide+xml"/>
  <Override PartName="/ppt/slides/slide1918.xml" ContentType="application/vnd.openxmlformats-officedocument.presentationml.slide+xml"/>
  <Override PartName="/ppt/slides/slide1919.xml" ContentType="application/vnd.openxmlformats-officedocument.presentationml.slide+xml"/>
  <Override PartName="/ppt/slides/slide1920.xml" ContentType="application/vnd.openxmlformats-officedocument.presentationml.slide+xml"/>
  <Override PartName="/ppt/slides/slide1921.xml" ContentType="application/vnd.openxmlformats-officedocument.presentationml.slide+xml"/>
  <Override PartName="/ppt/slides/slide1922.xml" ContentType="application/vnd.openxmlformats-officedocument.presentationml.slide+xml"/>
  <Override PartName="/ppt/slides/slide1923.xml" ContentType="application/vnd.openxmlformats-officedocument.presentationml.slide+xml"/>
  <Override PartName="/ppt/slides/slide1924.xml" ContentType="application/vnd.openxmlformats-officedocument.presentationml.slide+xml"/>
  <Override PartName="/ppt/slides/slide1925.xml" ContentType="application/vnd.openxmlformats-officedocument.presentationml.slide+xml"/>
  <Override PartName="/ppt/slides/slide1926.xml" ContentType="application/vnd.openxmlformats-officedocument.presentationml.slide+xml"/>
  <Override PartName="/ppt/slides/slide1927.xml" ContentType="application/vnd.openxmlformats-officedocument.presentationml.slide+xml"/>
  <Override PartName="/ppt/slides/slide1928.xml" ContentType="application/vnd.openxmlformats-officedocument.presentationml.slide+xml"/>
  <Override PartName="/ppt/slides/slide1929.xml" ContentType="application/vnd.openxmlformats-officedocument.presentationml.slide+xml"/>
  <Override PartName="/ppt/slides/slide1930.xml" ContentType="application/vnd.openxmlformats-officedocument.presentationml.slide+xml"/>
  <Override PartName="/ppt/slides/slide1931.xml" ContentType="application/vnd.openxmlformats-officedocument.presentationml.slide+xml"/>
  <Override PartName="/ppt/slides/slide1932.xml" ContentType="application/vnd.openxmlformats-officedocument.presentationml.slide+xml"/>
  <Override PartName="/ppt/slides/slide1933.xml" ContentType="application/vnd.openxmlformats-officedocument.presentationml.slide+xml"/>
  <Override PartName="/ppt/slides/slide1934.xml" ContentType="application/vnd.openxmlformats-officedocument.presentationml.slide+xml"/>
  <Override PartName="/ppt/slides/slide1935.xml" ContentType="application/vnd.openxmlformats-officedocument.presentationml.slide+xml"/>
  <Override PartName="/ppt/slides/slide1936.xml" ContentType="application/vnd.openxmlformats-officedocument.presentationml.slide+xml"/>
  <Override PartName="/ppt/slides/slide1937.xml" ContentType="application/vnd.openxmlformats-officedocument.presentationml.slide+xml"/>
  <Override PartName="/ppt/slides/slide1938.xml" ContentType="application/vnd.openxmlformats-officedocument.presentationml.slide+xml"/>
  <Override PartName="/ppt/slides/slide1939.xml" ContentType="application/vnd.openxmlformats-officedocument.presentationml.slide+xml"/>
  <Override PartName="/ppt/slides/slide1940.xml" ContentType="application/vnd.openxmlformats-officedocument.presentationml.slide+xml"/>
  <Override PartName="/ppt/slides/slide1941.xml" ContentType="application/vnd.openxmlformats-officedocument.presentationml.slide+xml"/>
  <Override PartName="/ppt/slides/slide1942.xml" ContentType="application/vnd.openxmlformats-officedocument.presentationml.slide+xml"/>
  <Override PartName="/ppt/slides/slide1943.xml" ContentType="application/vnd.openxmlformats-officedocument.presentationml.slide+xml"/>
  <Override PartName="/ppt/slides/slide1944.xml" ContentType="application/vnd.openxmlformats-officedocument.presentationml.slide+xml"/>
  <Override PartName="/ppt/slides/slide1945.xml" ContentType="application/vnd.openxmlformats-officedocument.presentationml.slide+xml"/>
  <Override PartName="/ppt/slides/slide1946.xml" ContentType="application/vnd.openxmlformats-officedocument.presentationml.slide+xml"/>
  <Override PartName="/ppt/slides/slide1947.xml" ContentType="application/vnd.openxmlformats-officedocument.presentationml.slide+xml"/>
  <Override PartName="/ppt/slides/slide1948.xml" ContentType="application/vnd.openxmlformats-officedocument.presentationml.slide+xml"/>
  <Override PartName="/ppt/slides/slide1949.xml" ContentType="application/vnd.openxmlformats-officedocument.presentationml.slide+xml"/>
  <Override PartName="/ppt/slides/slide1950.xml" ContentType="application/vnd.openxmlformats-officedocument.presentationml.slide+xml"/>
  <Override PartName="/ppt/slides/slide1951.xml" ContentType="application/vnd.openxmlformats-officedocument.presentationml.slide+xml"/>
  <Override PartName="/ppt/slides/slide1952.xml" ContentType="application/vnd.openxmlformats-officedocument.presentationml.slide+xml"/>
  <Override PartName="/ppt/slides/slide1953.xml" ContentType="application/vnd.openxmlformats-officedocument.presentationml.slide+xml"/>
  <Override PartName="/ppt/slides/slide1954.xml" ContentType="application/vnd.openxmlformats-officedocument.presentationml.slide+xml"/>
  <Override PartName="/ppt/slides/slide1955.xml" ContentType="application/vnd.openxmlformats-officedocument.presentationml.slide+xml"/>
  <Override PartName="/ppt/slides/slide1956.xml" ContentType="application/vnd.openxmlformats-officedocument.presentationml.slide+xml"/>
  <Override PartName="/ppt/slides/slide1957.xml" ContentType="application/vnd.openxmlformats-officedocument.presentationml.slide+xml"/>
  <Override PartName="/ppt/slides/slide1958.xml" ContentType="application/vnd.openxmlformats-officedocument.presentationml.slide+xml"/>
  <Override PartName="/ppt/slides/slide1959.xml" ContentType="application/vnd.openxmlformats-officedocument.presentationml.slide+xml"/>
  <Override PartName="/ppt/slides/slide1960.xml" ContentType="application/vnd.openxmlformats-officedocument.presentationml.slide+xml"/>
  <Override PartName="/ppt/slides/slide1961.xml" ContentType="application/vnd.openxmlformats-officedocument.presentationml.slide+xml"/>
  <Override PartName="/ppt/slides/slide1962.xml" ContentType="application/vnd.openxmlformats-officedocument.presentationml.slide+xml"/>
  <Override PartName="/ppt/slides/slide1963.xml" ContentType="application/vnd.openxmlformats-officedocument.presentationml.slide+xml"/>
  <Override PartName="/ppt/slides/slide1964.xml" ContentType="application/vnd.openxmlformats-officedocument.presentationml.slide+xml"/>
  <Override PartName="/ppt/slides/slide1965.xml" ContentType="application/vnd.openxmlformats-officedocument.presentationml.slide+xml"/>
  <Override PartName="/ppt/slides/slide1966.xml" ContentType="application/vnd.openxmlformats-officedocument.presentationml.slide+xml"/>
  <Override PartName="/ppt/slides/slide1967.xml" ContentType="application/vnd.openxmlformats-officedocument.presentationml.slide+xml"/>
  <Override PartName="/ppt/slides/slide1968.xml" ContentType="application/vnd.openxmlformats-officedocument.presentationml.slide+xml"/>
  <Override PartName="/ppt/slides/slide1969.xml" ContentType="application/vnd.openxmlformats-officedocument.presentationml.slide+xml"/>
  <Override PartName="/ppt/slides/slide1970.xml" ContentType="application/vnd.openxmlformats-officedocument.presentationml.slide+xml"/>
  <Override PartName="/ppt/slides/slide1971.xml" ContentType="application/vnd.openxmlformats-officedocument.presentationml.slide+xml"/>
  <Override PartName="/ppt/slides/slide1972.xml" ContentType="application/vnd.openxmlformats-officedocument.presentationml.slide+xml"/>
  <Override PartName="/ppt/slides/slide1973.xml" ContentType="application/vnd.openxmlformats-officedocument.presentationml.slide+xml"/>
  <Override PartName="/ppt/slides/slide1974.xml" ContentType="application/vnd.openxmlformats-officedocument.presentationml.slide+xml"/>
  <Override PartName="/ppt/slides/slide1975.xml" ContentType="application/vnd.openxmlformats-officedocument.presentationml.slide+xml"/>
  <Override PartName="/ppt/slides/slide1976.xml" ContentType="application/vnd.openxmlformats-officedocument.presentationml.slide+xml"/>
  <Override PartName="/ppt/slides/slide1977.xml" ContentType="application/vnd.openxmlformats-officedocument.presentationml.slide+xml"/>
  <Override PartName="/ppt/slides/slide1978.xml" ContentType="application/vnd.openxmlformats-officedocument.presentationml.slide+xml"/>
  <Override PartName="/ppt/slides/slide1979.xml" ContentType="application/vnd.openxmlformats-officedocument.presentationml.slide+xml"/>
  <Override PartName="/ppt/slides/slide1980.xml" ContentType="application/vnd.openxmlformats-officedocument.presentationml.slide+xml"/>
  <Override PartName="/ppt/slides/slide1981.xml" ContentType="application/vnd.openxmlformats-officedocument.presentationml.slide+xml"/>
  <Override PartName="/ppt/slides/slide1982.xml" ContentType="application/vnd.openxmlformats-officedocument.presentationml.slide+xml"/>
  <Override PartName="/ppt/slides/slide1983.xml" ContentType="application/vnd.openxmlformats-officedocument.presentationml.slide+xml"/>
  <Override PartName="/ppt/slides/slide1984.xml" ContentType="application/vnd.openxmlformats-officedocument.presentationml.slide+xml"/>
  <Override PartName="/ppt/slides/slide1985.xml" ContentType="application/vnd.openxmlformats-officedocument.presentationml.slide+xml"/>
  <Override PartName="/ppt/slides/slide1986.xml" ContentType="application/vnd.openxmlformats-officedocument.presentationml.slide+xml"/>
  <Override PartName="/ppt/slides/slide1987.xml" ContentType="application/vnd.openxmlformats-officedocument.presentationml.slide+xml"/>
  <Override PartName="/ppt/slides/slide1988.xml" ContentType="application/vnd.openxmlformats-officedocument.presentationml.slide+xml"/>
  <Override PartName="/ppt/slides/slide1989.xml" ContentType="application/vnd.openxmlformats-officedocument.presentationml.slide+xml"/>
  <Override PartName="/ppt/slides/slide1990.xml" ContentType="application/vnd.openxmlformats-officedocument.presentationml.slide+xml"/>
  <Override PartName="/ppt/slides/slide1991.xml" ContentType="application/vnd.openxmlformats-officedocument.presentationml.slide+xml"/>
  <Override PartName="/ppt/slides/slide1992.xml" ContentType="application/vnd.openxmlformats-officedocument.presentationml.slide+xml"/>
  <Override PartName="/ppt/slides/slide1993.xml" ContentType="application/vnd.openxmlformats-officedocument.presentationml.slide+xml"/>
  <Override PartName="/ppt/slides/slide1994.xml" ContentType="application/vnd.openxmlformats-officedocument.presentationml.slide+xml"/>
  <Override PartName="/ppt/slides/slide1995.xml" ContentType="application/vnd.openxmlformats-officedocument.presentationml.slide+xml"/>
  <Override PartName="/ppt/slides/slide1996.xml" ContentType="application/vnd.openxmlformats-officedocument.presentationml.slide+xml"/>
  <Override PartName="/ppt/slides/slide1997.xml" ContentType="application/vnd.openxmlformats-officedocument.presentationml.slide+xml"/>
  <Override PartName="/ppt/slides/slide1998.xml" ContentType="application/vnd.openxmlformats-officedocument.presentationml.slide+xml"/>
  <Override PartName="/ppt/slides/slide1999.xml" ContentType="application/vnd.openxmlformats-officedocument.presentationml.slide+xml"/>
  <Override PartName="/ppt/slides/slide2000.xml" ContentType="application/vnd.openxmlformats-officedocument.presentationml.slide+xml"/>
  <Override PartName="/ppt/slides/slide2001.xml" ContentType="application/vnd.openxmlformats-officedocument.presentationml.slide+xml"/>
  <Override PartName="/ppt/slides/slide2002.xml" ContentType="application/vnd.openxmlformats-officedocument.presentationml.slide+xml"/>
  <Override PartName="/ppt/slides/slide2003.xml" ContentType="application/vnd.openxmlformats-officedocument.presentationml.slide+xml"/>
  <Override PartName="/ppt/slides/slide2004.xml" ContentType="application/vnd.openxmlformats-officedocument.presentationml.slide+xml"/>
  <Override PartName="/ppt/slides/slide2005.xml" ContentType="application/vnd.openxmlformats-officedocument.presentationml.slide+xml"/>
  <Override PartName="/ppt/slides/slide2006.xml" ContentType="application/vnd.openxmlformats-officedocument.presentationml.slide+xml"/>
  <Override PartName="/ppt/slides/slide2007.xml" ContentType="application/vnd.openxmlformats-officedocument.presentationml.slide+xml"/>
  <Override PartName="/ppt/slides/slide2008.xml" ContentType="application/vnd.openxmlformats-officedocument.presentationml.slide+xml"/>
  <Override PartName="/ppt/slides/slide2009.xml" ContentType="application/vnd.openxmlformats-officedocument.presentationml.slide+xml"/>
  <Override PartName="/ppt/slides/slide2010.xml" ContentType="application/vnd.openxmlformats-officedocument.presentationml.slide+xml"/>
  <Override PartName="/ppt/slides/slide2011.xml" ContentType="application/vnd.openxmlformats-officedocument.presentationml.slide+xml"/>
  <Override PartName="/ppt/slides/slide2012.xml" ContentType="application/vnd.openxmlformats-officedocument.presentationml.slide+xml"/>
  <Override PartName="/ppt/slides/slide2013.xml" ContentType="application/vnd.openxmlformats-officedocument.presentationml.slide+xml"/>
  <Override PartName="/ppt/slides/slide2014.xml" ContentType="application/vnd.openxmlformats-officedocument.presentationml.slide+xml"/>
  <Override PartName="/ppt/slides/slide2015.xml" ContentType="application/vnd.openxmlformats-officedocument.presentationml.slide+xml"/>
  <Override PartName="/ppt/slides/slide2016.xml" ContentType="application/vnd.openxmlformats-officedocument.presentationml.slide+xml"/>
  <Override PartName="/ppt/slides/slide2017.xml" ContentType="application/vnd.openxmlformats-officedocument.presentationml.slide+xml"/>
  <Override PartName="/ppt/slides/slide2018.xml" ContentType="application/vnd.openxmlformats-officedocument.presentationml.slide+xml"/>
  <Override PartName="/ppt/slides/slide2019.xml" ContentType="application/vnd.openxmlformats-officedocument.presentationml.slide+xml"/>
  <Override PartName="/ppt/slides/slide2020.xml" ContentType="application/vnd.openxmlformats-officedocument.presentationml.slide+xml"/>
  <Override PartName="/ppt/slides/slide2021.xml" ContentType="application/vnd.openxmlformats-officedocument.presentationml.slide+xml"/>
  <Override PartName="/ppt/slides/slide2022.xml" ContentType="application/vnd.openxmlformats-officedocument.presentationml.slide+xml"/>
  <Override PartName="/ppt/slides/slide2023.xml" ContentType="application/vnd.openxmlformats-officedocument.presentationml.slide+xml"/>
  <Override PartName="/ppt/slides/slide2024.xml" ContentType="application/vnd.openxmlformats-officedocument.presentationml.slide+xml"/>
  <Override PartName="/ppt/slides/slide2025.xml" ContentType="application/vnd.openxmlformats-officedocument.presentationml.slide+xml"/>
  <Override PartName="/ppt/slides/slide2026.xml" ContentType="application/vnd.openxmlformats-officedocument.presentationml.slide+xml"/>
  <Override PartName="/ppt/slides/slide2027.xml" ContentType="application/vnd.openxmlformats-officedocument.presentationml.slide+xml"/>
  <Override PartName="/ppt/slides/slide2028.xml" ContentType="application/vnd.openxmlformats-officedocument.presentationml.slide+xml"/>
  <Override PartName="/ppt/slides/slide2029.xml" ContentType="application/vnd.openxmlformats-officedocument.presentationml.slide+xml"/>
  <Override PartName="/ppt/slides/slide2030.xml" ContentType="application/vnd.openxmlformats-officedocument.presentationml.slide+xml"/>
  <Override PartName="/ppt/slides/slide2031.xml" ContentType="application/vnd.openxmlformats-officedocument.presentationml.slide+xml"/>
  <Override PartName="/ppt/slides/slide2032.xml" ContentType="application/vnd.openxmlformats-officedocument.presentationml.slide+xml"/>
  <Override PartName="/ppt/slides/slide2033.xml" ContentType="application/vnd.openxmlformats-officedocument.presentationml.slide+xml"/>
  <Override PartName="/ppt/slides/slide2034.xml" ContentType="application/vnd.openxmlformats-officedocument.presentationml.slide+xml"/>
  <Override PartName="/ppt/slides/slide2035.xml" ContentType="application/vnd.openxmlformats-officedocument.presentationml.slide+xml"/>
  <Override PartName="/ppt/slides/slide2036.xml" ContentType="application/vnd.openxmlformats-officedocument.presentationml.slide+xml"/>
  <Override PartName="/ppt/slides/slide2037.xml" ContentType="application/vnd.openxmlformats-officedocument.presentationml.slide+xml"/>
  <Override PartName="/ppt/slides/slide2038.xml" ContentType="application/vnd.openxmlformats-officedocument.presentationml.slide+xml"/>
  <Override PartName="/ppt/slides/slide2039.xml" ContentType="application/vnd.openxmlformats-officedocument.presentationml.slide+xml"/>
  <Override PartName="/ppt/slides/slide2040.xml" ContentType="application/vnd.openxmlformats-officedocument.presentationml.slide+xml"/>
  <Override PartName="/ppt/slides/slide2041.xml" ContentType="application/vnd.openxmlformats-officedocument.presentationml.slide+xml"/>
  <Override PartName="/ppt/slides/slide2042.xml" ContentType="application/vnd.openxmlformats-officedocument.presentationml.slide+xml"/>
  <Override PartName="/ppt/slides/slide2043.xml" ContentType="application/vnd.openxmlformats-officedocument.presentationml.slide+xml"/>
  <Override PartName="/ppt/slides/slide2044.xml" ContentType="application/vnd.openxmlformats-officedocument.presentationml.slide+xml"/>
  <Override PartName="/ppt/slides/slide2045.xml" ContentType="application/vnd.openxmlformats-officedocument.presentationml.slide+xml"/>
  <Override PartName="/ppt/slides/slide2046.xml" ContentType="application/vnd.openxmlformats-officedocument.presentationml.slide+xml"/>
  <Override PartName="/ppt/slides/slide2047.xml" ContentType="application/vnd.openxmlformats-officedocument.presentationml.slide+xml"/>
  <Override PartName="/ppt/slides/slide2048.xml" ContentType="application/vnd.openxmlformats-officedocument.presentationml.slide+xml"/>
  <Override PartName="/ppt/slides/slide2049.xml" ContentType="application/vnd.openxmlformats-officedocument.presentationml.slide+xml"/>
  <Override PartName="/ppt/slides/slide2050.xml" ContentType="application/vnd.openxmlformats-officedocument.presentationml.slide+xml"/>
  <Override PartName="/ppt/slides/slide2051.xml" ContentType="application/vnd.openxmlformats-officedocument.presentationml.slide+xml"/>
  <Override PartName="/ppt/slides/slide2052.xml" ContentType="application/vnd.openxmlformats-officedocument.presentationml.slide+xml"/>
  <Override PartName="/ppt/slides/slide2053.xml" ContentType="application/vnd.openxmlformats-officedocument.presentationml.slide+xml"/>
  <Override PartName="/ppt/slides/slide2054.xml" ContentType="application/vnd.openxmlformats-officedocument.presentationml.slide+xml"/>
  <Override PartName="/ppt/slides/slide2055.xml" ContentType="application/vnd.openxmlformats-officedocument.presentationml.slide+xml"/>
  <Override PartName="/ppt/slides/slide2056.xml" ContentType="application/vnd.openxmlformats-officedocument.presentationml.slide+xml"/>
  <Override PartName="/ppt/slides/slide2057.xml" ContentType="application/vnd.openxmlformats-officedocument.presentationml.slide+xml"/>
  <Override PartName="/ppt/slides/slide2058.xml" ContentType="application/vnd.openxmlformats-officedocument.presentationml.slide+xml"/>
  <Override PartName="/ppt/slides/slide2059.xml" ContentType="application/vnd.openxmlformats-officedocument.presentationml.slide+xml"/>
  <Override PartName="/ppt/slides/slide2060.xml" ContentType="application/vnd.openxmlformats-officedocument.presentationml.slide+xml"/>
  <Override PartName="/ppt/slides/slide2061.xml" ContentType="application/vnd.openxmlformats-officedocument.presentationml.slide+xml"/>
  <Override PartName="/ppt/slides/slide2062.xml" ContentType="application/vnd.openxmlformats-officedocument.presentationml.slide+xml"/>
  <Override PartName="/ppt/slides/slide2063.xml" ContentType="application/vnd.openxmlformats-officedocument.presentationml.slide+xml"/>
  <Override PartName="/ppt/slides/slide2064.xml" ContentType="application/vnd.openxmlformats-officedocument.presentationml.slide+xml"/>
  <Override PartName="/ppt/slides/slide2065.xml" ContentType="application/vnd.openxmlformats-officedocument.presentationml.slide+xml"/>
  <Override PartName="/ppt/slides/slide2066.xml" ContentType="application/vnd.openxmlformats-officedocument.presentationml.slide+xml"/>
  <Override PartName="/ppt/slides/slide2067.xml" ContentType="application/vnd.openxmlformats-officedocument.presentationml.slide+xml"/>
  <Override PartName="/ppt/slides/slide2068.xml" ContentType="application/vnd.openxmlformats-officedocument.presentationml.slide+xml"/>
  <Override PartName="/ppt/slides/slide2069.xml" ContentType="application/vnd.openxmlformats-officedocument.presentationml.slide+xml"/>
  <Override PartName="/ppt/slides/slide2070.xml" ContentType="application/vnd.openxmlformats-officedocument.presentationml.slide+xml"/>
  <Override PartName="/ppt/slides/slide2071.xml" ContentType="application/vnd.openxmlformats-officedocument.presentationml.slide+xml"/>
  <Override PartName="/ppt/slides/slide2072.xml" ContentType="application/vnd.openxmlformats-officedocument.presentationml.slide+xml"/>
  <Override PartName="/ppt/slides/slide2073.xml" ContentType="application/vnd.openxmlformats-officedocument.presentationml.slide+xml"/>
  <Override PartName="/ppt/slides/slide2074.xml" ContentType="application/vnd.openxmlformats-officedocument.presentationml.slide+xml"/>
  <Override PartName="/ppt/slides/slide2075.xml" ContentType="application/vnd.openxmlformats-officedocument.presentationml.slide+xml"/>
  <Override PartName="/ppt/slides/slide2076.xml" ContentType="application/vnd.openxmlformats-officedocument.presentationml.slide+xml"/>
  <Override PartName="/ppt/slides/slide2077.xml" ContentType="application/vnd.openxmlformats-officedocument.presentationml.slide+xml"/>
  <Override PartName="/ppt/slides/slide2078.xml" ContentType="application/vnd.openxmlformats-officedocument.presentationml.slide+xml"/>
  <Override PartName="/ppt/slides/slide2079.xml" ContentType="application/vnd.openxmlformats-officedocument.presentationml.slide+xml"/>
  <Override PartName="/ppt/slides/slide2080.xml" ContentType="application/vnd.openxmlformats-officedocument.presentationml.slide+xml"/>
  <Override PartName="/ppt/slides/slide2081.xml" ContentType="application/vnd.openxmlformats-officedocument.presentationml.slide+xml"/>
  <Override PartName="/ppt/slides/slide2082.xml" ContentType="application/vnd.openxmlformats-officedocument.presentationml.slide+xml"/>
  <Override PartName="/ppt/slides/slide2083.xml" ContentType="application/vnd.openxmlformats-officedocument.presentationml.slide+xml"/>
  <Override PartName="/ppt/slides/slide2084.xml" ContentType="application/vnd.openxmlformats-officedocument.presentationml.slide+xml"/>
  <Override PartName="/ppt/slides/slide2085.xml" ContentType="application/vnd.openxmlformats-officedocument.presentationml.slide+xml"/>
  <Override PartName="/ppt/slides/slide2086.xml" ContentType="application/vnd.openxmlformats-officedocument.presentationml.slide+xml"/>
  <Override PartName="/ppt/slides/slide2087.xml" ContentType="application/vnd.openxmlformats-officedocument.presentationml.slide+xml"/>
  <Override PartName="/ppt/slides/slide2088.xml" ContentType="application/vnd.openxmlformats-officedocument.presentationml.slide+xml"/>
  <Override PartName="/ppt/slides/slide2089.xml" ContentType="application/vnd.openxmlformats-officedocument.presentationml.slide+xml"/>
  <Override PartName="/ppt/slides/slide2090.xml" ContentType="application/vnd.openxmlformats-officedocument.presentationml.slide+xml"/>
  <Override PartName="/ppt/slides/slide2091.xml" ContentType="application/vnd.openxmlformats-officedocument.presentationml.slide+xml"/>
  <Override PartName="/ppt/slides/slide2092.xml" ContentType="application/vnd.openxmlformats-officedocument.presentationml.slide+xml"/>
  <Override PartName="/ppt/slides/slide2093.xml" ContentType="application/vnd.openxmlformats-officedocument.presentationml.slide+xml"/>
  <Override PartName="/ppt/slides/slide2094.xml" ContentType="application/vnd.openxmlformats-officedocument.presentationml.slide+xml"/>
  <Override PartName="/ppt/slides/slide2095.xml" ContentType="application/vnd.openxmlformats-officedocument.presentationml.slide+xml"/>
  <Override PartName="/ppt/slides/slide2096.xml" ContentType="application/vnd.openxmlformats-officedocument.presentationml.slide+xml"/>
  <Override PartName="/ppt/slides/slide2097.xml" ContentType="application/vnd.openxmlformats-officedocument.presentationml.slide+xml"/>
  <Override PartName="/ppt/slides/slide2098.xml" ContentType="application/vnd.openxmlformats-officedocument.presentationml.slide+xml"/>
  <Override PartName="/ppt/slides/slide2099.xml" ContentType="application/vnd.openxmlformats-officedocument.presentationml.slide+xml"/>
  <Override PartName="/ppt/slides/slide2100.xml" ContentType="application/vnd.openxmlformats-officedocument.presentationml.slide+xml"/>
  <Override PartName="/ppt/slides/slide2101.xml" ContentType="application/vnd.openxmlformats-officedocument.presentationml.slide+xml"/>
  <Override PartName="/ppt/slides/slide2102.xml" ContentType="application/vnd.openxmlformats-officedocument.presentationml.slide+xml"/>
  <Override PartName="/ppt/slides/slide2103.xml" ContentType="application/vnd.openxmlformats-officedocument.presentationml.slide+xml"/>
  <Override PartName="/ppt/slides/slide2104.xml" ContentType="application/vnd.openxmlformats-officedocument.presentationml.slide+xml"/>
  <Override PartName="/ppt/slides/slide2105.xml" ContentType="application/vnd.openxmlformats-officedocument.presentationml.slide+xml"/>
  <Override PartName="/ppt/slides/slide2106.xml" ContentType="application/vnd.openxmlformats-officedocument.presentationml.slide+xml"/>
  <Override PartName="/ppt/slides/slide2107.xml" ContentType="application/vnd.openxmlformats-officedocument.presentationml.slide+xml"/>
  <Override PartName="/ppt/slides/slide2108.xml" ContentType="application/vnd.openxmlformats-officedocument.presentationml.slide+xml"/>
  <Override PartName="/ppt/slides/slide2109.xml" ContentType="application/vnd.openxmlformats-officedocument.presentationml.slide+xml"/>
  <Override PartName="/ppt/slides/slide2110.xml" ContentType="application/vnd.openxmlformats-officedocument.presentationml.slide+xml"/>
  <Override PartName="/ppt/slides/slide2111.xml" ContentType="application/vnd.openxmlformats-officedocument.presentationml.slide+xml"/>
  <Override PartName="/ppt/slides/slide2112.xml" ContentType="application/vnd.openxmlformats-officedocument.presentationml.slide+xml"/>
  <Override PartName="/ppt/slides/slide2113.xml" ContentType="application/vnd.openxmlformats-officedocument.presentationml.slide+xml"/>
  <Override PartName="/ppt/slides/slide2114.xml" ContentType="application/vnd.openxmlformats-officedocument.presentationml.slide+xml"/>
  <Override PartName="/ppt/slides/slide2115.xml" ContentType="application/vnd.openxmlformats-officedocument.presentationml.slide+xml"/>
  <Override PartName="/ppt/slides/slide2116.xml" ContentType="application/vnd.openxmlformats-officedocument.presentationml.slide+xml"/>
  <Override PartName="/ppt/slides/slide2117.xml" ContentType="application/vnd.openxmlformats-officedocument.presentationml.slide+xml"/>
  <Override PartName="/ppt/slides/slide2118.xml" ContentType="application/vnd.openxmlformats-officedocument.presentationml.slide+xml"/>
  <Override PartName="/ppt/slides/slide2119.xml" ContentType="application/vnd.openxmlformats-officedocument.presentationml.slide+xml"/>
  <Override PartName="/ppt/slides/slide2120.xml" ContentType="application/vnd.openxmlformats-officedocument.presentationml.slide+xml"/>
  <Override PartName="/ppt/slides/slide2121.xml" ContentType="application/vnd.openxmlformats-officedocument.presentationml.slide+xml"/>
  <Override PartName="/ppt/slides/slide2122.xml" ContentType="application/vnd.openxmlformats-officedocument.presentationml.slide+xml"/>
  <Override PartName="/ppt/slides/slide2123.xml" ContentType="application/vnd.openxmlformats-officedocument.presentationml.slide+xml"/>
  <Override PartName="/ppt/slides/slide2124.xml" ContentType="application/vnd.openxmlformats-officedocument.presentationml.slide+xml"/>
  <Override PartName="/ppt/slides/slide2125.xml" ContentType="application/vnd.openxmlformats-officedocument.presentationml.slide+xml"/>
  <Override PartName="/ppt/slides/slide2126.xml" ContentType="application/vnd.openxmlformats-officedocument.presentationml.slide+xml"/>
  <Override PartName="/ppt/slides/slide2127.xml" ContentType="application/vnd.openxmlformats-officedocument.presentationml.slide+xml"/>
  <Override PartName="/ppt/slides/slide2128.xml" ContentType="application/vnd.openxmlformats-officedocument.presentationml.slide+xml"/>
  <Override PartName="/ppt/slides/slide2129.xml" ContentType="application/vnd.openxmlformats-officedocument.presentationml.slide+xml"/>
  <Override PartName="/ppt/slides/slide2130.xml" ContentType="application/vnd.openxmlformats-officedocument.presentationml.slide+xml"/>
  <Override PartName="/ppt/slides/slide2131.xml" ContentType="application/vnd.openxmlformats-officedocument.presentationml.slide+xml"/>
  <Override PartName="/ppt/slides/slide2132.xml" ContentType="application/vnd.openxmlformats-officedocument.presentationml.slide+xml"/>
  <Override PartName="/ppt/slides/slide2133.xml" ContentType="application/vnd.openxmlformats-officedocument.presentationml.slide+xml"/>
  <Override PartName="/ppt/slides/slide2134.xml" ContentType="application/vnd.openxmlformats-officedocument.presentationml.slide+xml"/>
  <Override PartName="/ppt/slides/slide2135.xml" ContentType="application/vnd.openxmlformats-officedocument.presentationml.slide+xml"/>
  <Override PartName="/ppt/slides/slide2136.xml" ContentType="application/vnd.openxmlformats-officedocument.presentationml.slide+xml"/>
  <Override PartName="/ppt/slides/slide2137.xml" ContentType="application/vnd.openxmlformats-officedocument.presentationml.slide+xml"/>
  <Override PartName="/ppt/slides/slide2138.xml" ContentType="application/vnd.openxmlformats-officedocument.presentationml.slide+xml"/>
  <Override PartName="/ppt/slides/slide2139.xml" ContentType="application/vnd.openxmlformats-officedocument.presentationml.slide+xml"/>
  <Override PartName="/ppt/slides/slide2140.xml" ContentType="application/vnd.openxmlformats-officedocument.presentationml.slide+xml"/>
  <Override PartName="/ppt/slides/slide2141.xml" ContentType="application/vnd.openxmlformats-officedocument.presentationml.slide+xml"/>
  <Override PartName="/ppt/slides/slide2142.xml" ContentType="application/vnd.openxmlformats-officedocument.presentationml.slide+xml"/>
  <Override PartName="/ppt/slides/slide2143.xml" ContentType="application/vnd.openxmlformats-officedocument.presentationml.slide+xml"/>
  <Override PartName="/ppt/slides/slide2144.xml" ContentType="application/vnd.openxmlformats-officedocument.presentationml.slide+xml"/>
  <Override PartName="/ppt/slides/slide2145.xml" ContentType="application/vnd.openxmlformats-officedocument.presentationml.slide+xml"/>
  <Override PartName="/ppt/slides/slide2146.xml" ContentType="application/vnd.openxmlformats-officedocument.presentationml.slide+xml"/>
  <Override PartName="/ppt/slides/slide2147.xml" ContentType="application/vnd.openxmlformats-officedocument.presentationml.slide+xml"/>
  <Override PartName="/ppt/slides/slide2148.xml" ContentType="application/vnd.openxmlformats-officedocument.presentationml.slide+xml"/>
  <Override PartName="/ppt/slides/slide2149.xml" ContentType="application/vnd.openxmlformats-officedocument.presentationml.slide+xml"/>
  <Override PartName="/ppt/slides/slide2150.xml" ContentType="application/vnd.openxmlformats-officedocument.presentationml.slide+xml"/>
  <Override PartName="/ppt/slides/slide2151.xml" ContentType="application/vnd.openxmlformats-officedocument.presentationml.slide+xml"/>
  <Override PartName="/ppt/slides/slide2152.xml" ContentType="application/vnd.openxmlformats-officedocument.presentationml.slide+xml"/>
  <Override PartName="/ppt/slides/slide2153.xml" ContentType="application/vnd.openxmlformats-officedocument.presentationml.slide+xml"/>
  <Override PartName="/ppt/slides/slide2154.xml" ContentType="application/vnd.openxmlformats-officedocument.presentationml.slide+xml"/>
  <Override PartName="/ppt/slides/slide2155.xml" ContentType="application/vnd.openxmlformats-officedocument.presentationml.slide+xml"/>
  <Override PartName="/ppt/slides/slide2156.xml" ContentType="application/vnd.openxmlformats-officedocument.presentationml.slide+xml"/>
  <Override PartName="/ppt/slides/slide2157.xml" ContentType="application/vnd.openxmlformats-officedocument.presentationml.slide+xml"/>
  <Override PartName="/ppt/slides/slide2158.xml" ContentType="application/vnd.openxmlformats-officedocument.presentationml.slide+xml"/>
  <Override PartName="/ppt/slides/slide2159.xml" ContentType="application/vnd.openxmlformats-officedocument.presentationml.slide+xml"/>
  <Override PartName="/ppt/slides/slide2160.xml" ContentType="application/vnd.openxmlformats-officedocument.presentationml.slide+xml"/>
  <Override PartName="/ppt/slides/slide2161.xml" ContentType="application/vnd.openxmlformats-officedocument.presentationml.slide+xml"/>
  <Override PartName="/ppt/slides/slide2162.xml" ContentType="application/vnd.openxmlformats-officedocument.presentationml.slide+xml"/>
  <Override PartName="/ppt/slides/slide2163.xml" ContentType="application/vnd.openxmlformats-officedocument.presentationml.slide+xml"/>
  <Override PartName="/ppt/slides/slide2164.xml" ContentType="application/vnd.openxmlformats-officedocument.presentationml.slide+xml"/>
  <Override PartName="/ppt/slides/slide2165.xml" ContentType="application/vnd.openxmlformats-officedocument.presentationml.slide+xml"/>
  <Override PartName="/ppt/slides/slide2166.xml" ContentType="application/vnd.openxmlformats-officedocument.presentationml.slide+xml"/>
  <Override PartName="/ppt/slides/slide2167.xml" ContentType="application/vnd.openxmlformats-officedocument.presentationml.slide+xml"/>
  <Override PartName="/ppt/slides/slide2168.xml" ContentType="application/vnd.openxmlformats-officedocument.presentationml.slide+xml"/>
  <Override PartName="/ppt/slides/slide2169.xml" ContentType="application/vnd.openxmlformats-officedocument.presentationml.slide+xml"/>
  <Override PartName="/ppt/slides/slide2170.xml" ContentType="application/vnd.openxmlformats-officedocument.presentationml.slide+xml"/>
  <Override PartName="/ppt/slides/slide2171.xml" ContentType="application/vnd.openxmlformats-officedocument.presentationml.slide+xml"/>
  <Override PartName="/ppt/slides/slide2172.xml" ContentType="application/vnd.openxmlformats-officedocument.presentationml.slide+xml"/>
  <Override PartName="/ppt/slides/slide2173.xml" ContentType="application/vnd.openxmlformats-officedocument.presentationml.slide+xml"/>
  <Override PartName="/ppt/slides/slide2174.xml" ContentType="application/vnd.openxmlformats-officedocument.presentationml.slide+xml"/>
  <Override PartName="/ppt/slides/slide2175.xml" ContentType="application/vnd.openxmlformats-officedocument.presentationml.slide+xml"/>
  <Override PartName="/ppt/slides/slide2176.xml" ContentType="application/vnd.openxmlformats-officedocument.presentationml.slide+xml"/>
  <Override PartName="/ppt/slides/slide2177.xml" ContentType="application/vnd.openxmlformats-officedocument.presentationml.slide+xml"/>
  <Override PartName="/ppt/slides/slide2178.xml" ContentType="application/vnd.openxmlformats-officedocument.presentationml.slide+xml"/>
  <Override PartName="/ppt/slides/slide2179.xml" ContentType="application/vnd.openxmlformats-officedocument.presentationml.slide+xml"/>
  <Override PartName="/ppt/slides/slide2180.xml" ContentType="application/vnd.openxmlformats-officedocument.presentationml.slide+xml"/>
  <Override PartName="/ppt/slides/slide2181.xml" ContentType="application/vnd.openxmlformats-officedocument.presentationml.slide+xml"/>
  <Override PartName="/ppt/slides/slide2182.xml" ContentType="application/vnd.openxmlformats-officedocument.presentationml.slide+xml"/>
  <Override PartName="/ppt/slides/slide2183.xml" ContentType="application/vnd.openxmlformats-officedocument.presentationml.slide+xml"/>
  <Override PartName="/ppt/slides/slide2184.xml" ContentType="application/vnd.openxmlformats-officedocument.presentationml.slide+xml"/>
  <Override PartName="/ppt/slides/slide2185.xml" ContentType="application/vnd.openxmlformats-officedocument.presentationml.slide+xml"/>
  <Override PartName="/ppt/slides/slide2186.xml" ContentType="application/vnd.openxmlformats-officedocument.presentationml.slide+xml"/>
  <Override PartName="/ppt/slides/slide2187.xml" ContentType="application/vnd.openxmlformats-officedocument.presentationml.slide+xml"/>
  <Override PartName="/ppt/slides/slide2188.xml" ContentType="application/vnd.openxmlformats-officedocument.presentationml.slide+xml"/>
  <Override PartName="/ppt/slides/slide2189.xml" ContentType="application/vnd.openxmlformats-officedocument.presentationml.slide+xml"/>
  <Override PartName="/ppt/slides/slide2190.xml" ContentType="application/vnd.openxmlformats-officedocument.presentationml.slide+xml"/>
  <Override PartName="/ppt/slides/slide2191.xml" ContentType="application/vnd.openxmlformats-officedocument.presentationml.slide+xml"/>
  <Override PartName="/ppt/slides/slide2192.xml" ContentType="application/vnd.openxmlformats-officedocument.presentationml.slide+xml"/>
  <Override PartName="/ppt/slides/slide2193.xml" ContentType="application/vnd.openxmlformats-officedocument.presentationml.slide+xml"/>
  <Override PartName="/ppt/slides/slide2194.xml" ContentType="application/vnd.openxmlformats-officedocument.presentationml.slide+xml"/>
  <Override PartName="/ppt/slides/slide2195.xml" ContentType="application/vnd.openxmlformats-officedocument.presentationml.slide+xml"/>
  <Override PartName="/ppt/slides/slide2196.xml" ContentType="application/vnd.openxmlformats-officedocument.presentationml.slide+xml"/>
  <Override PartName="/ppt/slides/slide2197.xml" ContentType="application/vnd.openxmlformats-officedocument.presentationml.slide+xml"/>
  <Override PartName="/ppt/slides/slide2198.xml" ContentType="application/vnd.openxmlformats-officedocument.presentationml.slide+xml"/>
  <Override PartName="/ppt/slides/slide2199.xml" ContentType="application/vnd.openxmlformats-officedocument.presentationml.slide+xml"/>
  <Override PartName="/ppt/slides/slide2200.xml" ContentType="application/vnd.openxmlformats-officedocument.presentationml.slide+xml"/>
  <Override PartName="/ppt/slides/slide2201.xml" ContentType="application/vnd.openxmlformats-officedocument.presentationml.slide+xml"/>
  <Override PartName="/ppt/slides/slide2202.xml" ContentType="application/vnd.openxmlformats-officedocument.presentationml.slide+xml"/>
  <Override PartName="/ppt/slides/slide2203.xml" ContentType="application/vnd.openxmlformats-officedocument.presentationml.slide+xml"/>
  <Override PartName="/ppt/slides/slide2204.xml" ContentType="application/vnd.openxmlformats-officedocument.presentationml.slide+xml"/>
  <Override PartName="/ppt/slides/slide2205.xml" ContentType="application/vnd.openxmlformats-officedocument.presentationml.slide+xml"/>
  <Override PartName="/ppt/slides/slide2206.xml" ContentType="application/vnd.openxmlformats-officedocument.presentationml.slide+xml"/>
  <Override PartName="/ppt/slides/slide2207.xml" ContentType="application/vnd.openxmlformats-officedocument.presentationml.slide+xml"/>
  <Override PartName="/ppt/slides/slide2208.xml" ContentType="application/vnd.openxmlformats-officedocument.presentationml.slide+xml"/>
  <Override PartName="/ppt/slides/slide2209.xml" ContentType="application/vnd.openxmlformats-officedocument.presentationml.slide+xml"/>
  <Override PartName="/ppt/slides/slide2210.xml" ContentType="application/vnd.openxmlformats-officedocument.presentationml.slide+xml"/>
  <Override PartName="/ppt/slides/slide2211.xml" ContentType="application/vnd.openxmlformats-officedocument.presentationml.slide+xml"/>
  <Override PartName="/ppt/slides/slide2212.xml" ContentType="application/vnd.openxmlformats-officedocument.presentationml.slide+xml"/>
  <Override PartName="/ppt/slides/slide2213.xml" ContentType="application/vnd.openxmlformats-officedocument.presentationml.slide+xml"/>
  <Override PartName="/ppt/slides/slide2214.xml" ContentType="application/vnd.openxmlformats-officedocument.presentationml.slide+xml"/>
  <Override PartName="/ppt/slides/slide2215.xml" ContentType="application/vnd.openxmlformats-officedocument.presentationml.slide+xml"/>
  <Override PartName="/ppt/slides/slide2216.xml" ContentType="application/vnd.openxmlformats-officedocument.presentationml.slide+xml"/>
  <Override PartName="/ppt/slides/slide2217.xml" ContentType="application/vnd.openxmlformats-officedocument.presentationml.slide+xml"/>
  <Override PartName="/ppt/slides/slide2218.xml" ContentType="application/vnd.openxmlformats-officedocument.presentationml.slide+xml"/>
  <Override PartName="/ppt/slides/slide2219.xml" ContentType="application/vnd.openxmlformats-officedocument.presentationml.slide+xml"/>
  <Override PartName="/ppt/slides/slide2220.xml" ContentType="application/vnd.openxmlformats-officedocument.presentationml.slide+xml"/>
  <Override PartName="/ppt/slides/slide2221.xml" ContentType="application/vnd.openxmlformats-officedocument.presentationml.slide+xml"/>
  <Override PartName="/ppt/slides/slide2222.xml" ContentType="application/vnd.openxmlformats-officedocument.presentationml.slide+xml"/>
  <Override PartName="/ppt/slides/slide2223.xml" ContentType="application/vnd.openxmlformats-officedocument.presentationml.slide+xml"/>
  <Override PartName="/ppt/slides/slide2224.xml" ContentType="application/vnd.openxmlformats-officedocument.presentationml.slide+xml"/>
  <Override PartName="/ppt/slides/slide2225.xml" ContentType="application/vnd.openxmlformats-officedocument.presentationml.slide+xml"/>
  <Override PartName="/ppt/slides/slide2226.xml" ContentType="application/vnd.openxmlformats-officedocument.presentationml.slide+xml"/>
  <Override PartName="/ppt/slides/slide2227.xml" ContentType="application/vnd.openxmlformats-officedocument.presentationml.slide+xml"/>
  <Override PartName="/ppt/slides/slide2228.xml" ContentType="application/vnd.openxmlformats-officedocument.presentationml.slide+xml"/>
  <Override PartName="/ppt/slides/slide2229.xml" ContentType="application/vnd.openxmlformats-officedocument.presentationml.slide+xml"/>
  <Override PartName="/ppt/slides/slide2230.xml" ContentType="application/vnd.openxmlformats-officedocument.presentationml.slide+xml"/>
  <Override PartName="/ppt/slides/slide2231.xml" ContentType="application/vnd.openxmlformats-officedocument.presentationml.slide+xml"/>
  <Override PartName="/ppt/slides/slide2232.xml" ContentType="application/vnd.openxmlformats-officedocument.presentationml.slide+xml"/>
  <Override PartName="/ppt/slides/slide2233.xml" ContentType="application/vnd.openxmlformats-officedocument.presentationml.slide+xml"/>
  <Override PartName="/ppt/slides/slide2234.xml" ContentType="application/vnd.openxmlformats-officedocument.presentationml.slide+xml"/>
  <Override PartName="/ppt/slides/slide2235.xml" ContentType="application/vnd.openxmlformats-officedocument.presentationml.slide+xml"/>
  <Override PartName="/ppt/slides/slide2236.xml" ContentType="application/vnd.openxmlformats-officedocument.presentationml.slide+xml"/>
  <Override PartName="/ppt/slides/slide2237.xml" ContentType="application/vnd.openxmlformats-officedocument.presentationml.slide+xml"/>
  <Override PartName="/ppt/slides/slide2238.xml" ContentType="application/vnd.openxmlformats-officedocument.presentationml.slide+xml"/>
  <Override PartName="/ppt/slides/slide2239.xml" ContentType="application/vnd.openxmlformats-officedocument.presentationml.slide+xml"/>
  <Override PartName="/ppt/slides/slide2240.xml" ContentType="application/vnd.openxmlformats-officedocument.presentationml.slide+xml"/>
  <Override PartName="/ppt/slides/slide2241.xml" ContentType="application/vnd.openxmlformats-officedocument.presentationml.slide+xml"/>
  <Override PartName="/ppt/slides/slide2242.xml" ContentType="application/vnd.openxmlformats-officedocument.presentationml.slide+xml"/>
  <Override PartName="/ppt/slides/slide2243.xml" ContentType="application/vnd.openxmlformats-officedocument.presentationml.slide+xml"/>
  <Override PartName="/ppt/slides/slide2244.xml" ContentType="application/vnd.openxmlformats-officedocument.presentationml.slide+xml"/>
  <Override PartName="/ppt/slides/slide2245.xml" ContentType="application/vnd.openxmlformats-officedocument.presentationml.slide+xml"/>
  <Override PartName="/ppt/slides/slide2246.xml" ContentType="application/vnd.openxmlformats-officedocument.presentationml.slide+xml"/>
  <Override PartName="/ppt/slides/slide2247.xml" ContentType="application/vnd.openxmlformats-officedocument.presentationml.slide+xml"/>
  <Override PartName="/ppt/slides/slide2248.xml" ContentType="application/vnd.openxmlformats-officedocument.presentationml.slide+xml"/>
  <Override PartName="/ppt/slides/slide2249.xml" ContentType="application/vnd.openxmlformats-officedocument.presentationml.slide+xml"/>
  <Override PartName="/ppt/slides/slide2250.xml" ContentType="application/vnd.openxmlformats-officedocument.presentationml.slide+xml"/>
  <Override PartName="/ppt/slides/slide2251.xml" ContentType="application/vnd.openxmlformats-officedocument.presentationml.slide+xml"/>
  <Override PartName="/ppt/slides/slide2252.xml" ContentType="application/vnd.openxmlformats-officedocument.presentationml.slide+xml"/>
  <Override PartName="/ppt/slides/slide2253.xml" ContentType="application/vnd.openxmlformats-officedocument.presentationml.slide+xml"/>
  <Override PartName="/ppt/slides/slide2254.xml" ContentType="application/vnd.openxmlformats-officedocument.presentationml.slide+xml"/>
  <Override PartName="/ppt/slides/slide2255.xml" ContentType="application/vnd.openxmlformats-officedocument.presentationml.slide+xml"/>
  <Override PartName="/ppt/slides/slide2256.xml" ContentType="application/vnd.openxmlformats-officedocument.presentationml.slide+xml"/>
  <Override PartName="/ppt/slides/slide2257.xml" ContentType="application/vnd.openxmlformats-officedocument.presentationml.slide+xml"/>
  <Override PartName="/ppt/slides/slide2258.xml" ContentType="application/vnd.openxmlformats-officedocument.presentationml.slide+xml"/>
  <Override PartName="/ppt/slides/slide2259.xml" ContentType="application/vnd.openxmlformats-officedocument.presentationml.slide+xml"/>
  <Override PartName="/ppt/slides/slide2260.xml" ContentType="application/vnd.openxmlformats-officedocument.presentationml.slide+xml"/>
  <Override PartName="/ppt/slides/slide2261.xml" ContentType="application/vnd.openxmlformats-officedocument.presentationml.slide+xml"/>
  <Override PartName="/ppt/slides/slide2262.xml" ContentType="application/vnd.openxmlformats-officedocument.presentationml.slide+xml"/>
  <Override PartName="/ppt/slides/slide2263.xml" ContentType="application/vnd.openxmlformats-officedocument.presentationml.slide+xml"/>
  <Override PartName="/ppt/slides/slide2264.xml" ContentType="application/vnd.openxmlformats-officedocument.presentationml.slide+xml"/>
  <Override PartName="/ppt/slides/slide2265.xml" ContentType="application/vnd.openxmlformats-officedocument.presentationml.slide+xml"/>
  <Override PartName="/ppt/slides/slide2266.xml" ContentType="application/vnd.openxmlformats-officedocument.presentationml.slide+xml"/>
  <Override PartName="/ppt/slides/slide2267.xml" ContentType="application/vnd.openxmlformats-officedocument.presentationml.slide+xml"/>
  <Override PartName="/ppt/slides/slide2268.xml" ContentType="application/vnd.openxmlformats-officedocument.presentationml.slide+xml"/>
  <Override PartName="/ppt/slides/slide2269.xml" ContentType="application/vnd.openxmlformats-officedocument.presentationml.slide+xml"/>
  <Override PartName="/ppt/slides/slide2270.xml" ContentType="application/vnd.openxmlformats-officedocument.presentationml.slide+xml"/>
  <Override PartName="/ppt/slides/slide2271.xml" ContentType="application/vnd.openxmlformats-officedocument.presentationml.slide+xml"/>
  <Override PartName="/ppt/slides/slide2272.xml" ContentType="application/vnd.openxmlformats-officedocument.presentationml.slide+xml"/>
  <Override PartName="/ppt/slides/slide2273.xml" ContentType="application/vnd.openxmlformats-officedocument.presentationml.slide+xml"/>
  <Override PartName="/ppt/slides/slide2274.xml" ContentType="application/vnd.openxmlformats-officedocument.presentationml.slide+xml"/>
  <Override PartName="/ppt/slides/slide2275.xml" ContentType="application/vnd.openxmlformats-officedocument.presentationml.slide+xml"/>
  <Override PartName="/ppt/slides/slide2276.xml" ContentType="application/vnd.openxmlformats-officedocument.presentationml.slide+xml"/>
  <Override PartName="/ppt/slides/slide2277.xml" ContentType="application/vnd.openxmlformats-officedocument.presentationml.slide+xml"/>
  <Override PartName="/ppt/slides/slide2278.xml" ContentType="application/vnd.openxmlformats-officedocument.presentationml.slide+xml"/>
  <Override PartName="/ppt/slides/slide2279.xml" ContentType="application/vnd.openxmlformats-officedocument.presentationml.slide+xml"/>
  <Override PartName="/ppt/slides/slide2280.xml" ContentType="application/vnd.openxmlformats-officedocument.presentationml.slide+xml"/>
  <Override PartName="/ppt/slides/slide2281.xml" ContentType="application/vnd.openxmlformats-officedocument.presentationml.slide+xml"/>
  <Override PartName="/ppt/slides/slide2282.xml" ContentType="application/vnd.openxmlformats-officedocument.presentationml.slide+xml"/>
  <Override PartName="/ppt/slides/slide2283.xml" ContentType="application/vnd.openxmlformats-officedocument.presentationml.slide+xml"/>
  <Override PartName="/ppt/slides/slide2284.xml" ContentType="application/vnd.openxmlformats-officedocument.presentationml.slide+xml"/>
  <Override PartName="/ppt/slides/slide2285.xml" ContentType="application/vnd.openxmlformats-officedocument.presentationml.slide+xml"/>
  <Override PartName="/ppt/slides/slide2286.xml" ContentType="application/vnd.openxmlformats-officedocument.presentationml.slide+xml"/>
  <Override PartName="/ppt/slides/slide2287.xml" ContentType="application/vnd.openxmlformats-officedocument.presentationml.slide+xml"/>
  <Override PartName="/ppt/slides/slide2288.xml" ContentType="application/vnd.openxmlformats-officedocument.presentationml.slide+xml"/>
  <Override PartName="/ppt/slides/slide2289.xml" ContentType="application/vnd.openxmlformats-officedocument.presentationml.slide+xml"/>
  <Override PartName="/ppt/slides/slide2290.xml" ContentType="application/vnd.openxmlformats-officedocument.presentationml.slide+xml"/>
  <Override PartName="/ppt/slides/slide2291.xml" ContentType="application/vnd.openxmlformats-officedocument.presentationml.slide+xml"/>
  <Override PartName="/ppt/slides/slide2292.xml" ContentType="application/vnd.openxmlformats-officedocument.presentationml.slide+xml"/>
  <Override PartName="/ppt/slides/slide2293.xml" ContentType="application/vnd.openxmlformats-officedocument.presentationml.slide+xml"/>
  <Override PartName="/ppt/slides/slide2294.xml" ContentType="application/vnd.openxmlformats-officedocument.presentationml.slide+xml"/>
  <Override PartName="/ppt/slides/slide2295.xml" ContentType="application/vnd.openxmlformats-officedocument.presentationml.slide+xml"/>
  <Override PartName="/ppt/slides/slide2296.xml" ContentType="application/vnd.openxmlformats-officedocument.presentationml.slide+xml"/>
  <Override PartName="/ppt/slides/slide2297.xml" ContentType="application/vnd.openxmlformats-officedocument.presentationml.slide+xml"/>
  <Override PartName="/ppt/slides/slide2298.xml" ContentType="application/vnd.openxmlformats-officedocument.presentationml.slide+xml"/>
  <Override PartName="/ppt/slides/slide2299.xml" ContentType="application/vnd.openxmlformats-officedocument.presentationml.slide+xml"/>
  <Override PartName="/ppt/slides/slide2300.xml" ContentType="application/vnd.openxmlformats-officedocument.presentationml.slide+xml"/>
  <Override PartName="/ppt/slides/slide2301.xml" ContentType="application/vnd.openxmlformats-officedocument.presentationml.slide+xml"/>
  <Override PartName="/ppt/slides/slide2302.xml" ContentType="application/vnd.openxmlformats-officedocument.presentationml.slide+xml"/>
  <Override PartName="/ppt/slides/slide2303.xml" ContentType="application/vnd.openxmlformats-officedocument.presentationml.slide+xml"/>
  <Override PartName="/ppt/slides/slide2304.xml" ContentType="application/vnd.openxmlformats-officedocument.presentationml.slide+xml"/>
  <Override PartName="/ppt/slides/slide2305.xml" ContentType="application/vnd.openxmlformats-officedocument.presentationml.slide+xml"/>
  <Override PartName="/ppt/slides/slide2306.xml" ContentType="application/vnd.openxmlformats-officedocument.presentationml.slide+xml"/>
  <Override PartName="/ppt/slides/slide2307.xml" ContentType="application/vnd.openxmlformats-officedocument.presentationml.slide+xml"/>
  <Override PartName="/ppt/slides/slide2308.xml" ContentType="application/vnd.openxmlformats-officedocument.presentationml.slide+xml"/>
  <Override PartName="/ppt/slides/slide2309.xml" ContentType="application/vnd.openxmlformats-officedocument.presentationml.slide+xml"/>
  <Override PartName="/ppt/slides/slide2310.xml" ContentType="application/vnd.openxmlformats-officedocument.presentationml.slide+xml"/>
  <Override PartName="/ppt/slides/slide2311.xml" ContentType="application/vnd.openxmlformats-officedocument.presentationml.slide+xml"/>
  <Override PartName="/ppt/slides/slide2312.xml" ContentType="application/vnd.openxmlformats-officedocument.presentationml.slide+xml"/>
  <Override PartName="/ppt/slides/slide2313.xml" ContentType="application/vnd.openxmlformats-officedocument.presentationml.slide+xml"/>
  <Override PartName="/ppt/slides/slide2314.xml" ContentType="application/vnd.openxmlformats-officedocument.presentationml.slide+xml"/>
  <Override PartName="/ppt/slides/slide2315.xml" ContentType="application/vnd.openxmlformats-officedocument.presentationml.slide+xml"/>
  <Override PartName="/ppt/slides/slide2316.xml" ContentType="application/vnd.openxmlformats-officedocument.presentationml.slide+xml"/>
  <Override PartName="/ppt/slides/slide2317.xml" ContentType="application/vnd.openxmlformats-officedocument.presentationml.slide+xml"/>
  <Override PartName="/ppt/slides/slide2318.xml" ContentType="application/vnd.openxmlformats-officedocument.presentationml.slide+xml"/>
  <Override PartName="/ppt/slides/slide2319.xml" ContentType="application/vnd.openxmlformats-officedocument.presentationml.slide+xml"/>
  <Override PartName="/ppt/slides/slide2320.xml" ContentType="application/vnd.openxmlformats-officedocument.presentationml.slide+xml"/>
  <Override PartName="/ppt/slides/slide2321.xml" ContentType="application/vnd.openxmlformats-officedocument.presentationml.slide+xml"/>
  <Override PartName="/ppt/slides/slide2322.xml" ContentType="application/vnd.openxmlformats-officedocument.presentationml.slide+xml"/>
  <Override PartName="/ppt/slides/slide2323.xml" ContentType="application/vnd.openxmlformats-officedocument.presentationml.slide+xml"/>
  <Override PartName="/ppt/slides/slide2324.xml" ContentType="application/vnd.openxmlformats-officedocument.presentationml.slide+xml"/>
  <Override PartName="/ppt/slides/slide2325.xml" ContentType="application/vnd.openxmlformats-officedocument.presentationml.slide+xml"/>
  <Override PartName="/ppt/slides/slide2326.xml" ContentType="application/vnd.openxmlformats-officedocument.presentationml.slide+xml"/>
  <Override PartName="/ppt/slides/slide2327.xml" ContentType="application/vnd.openxmlformats-officedocument.presentationml.slide+xml"/>
  <Override PartName="/ppt/slides/slide2328.xml" ContentType="application/vnd.openxmlformats-officedocument.presentationml.slide+xml"/>
  <Override PartName="/ppt/slides/slide2329.xml" ContentType="application/vnd.openxmlformats-officedocument.presentationml.slide+xml"/>
  <Override PartName="/ppt/slides/slide2330.xml" ContentType="application/vnd.openxmlformats-officedocument.presentationml.slide+xml"/>
  <Override PartName="/ppt/slides/slide2331.xml" ContentType="application/vnd.openxmlformats-officedocument.presentationml.slide+xml"/>
  <Override PartName="/ppt/slides/slide2332.xml" ContentType="application/vnd.openxmlformats-officedocument.presentationml.slide+xml"/>
  <Override PartName="/ppt/slides/slide2333.xml" ContentType="application/vnd.openxmlformats-officedocument.presentationml.slide+xml"/>
  <Override PartName="/ppt/slides/slide2334.xml" ContentType="application/vnd.openxmlformats-officedocument.presentationml.slide+xml"/>
  <Override PartName="/ppt/slides/slide2335.xml" ContentType="application/vnd.openxmlformats-officedocument.presentationml.slide+xml"/>
  <Override PartName="/ppt/slides/slide2336.xml" ContentType="application/vnd.openxmlformats-officedocument.presentationml.slide+xml"/>
  <Override PartName="/ppt/slides/slide2337.xml" ContentType="application/vnd.openxmlformats-officedocument.presentationml.slide+xml"/>
  <Override PartName="/ppt/slides/slide2338.xml" ContentType="application/vnd.openxmlformats-officedocument.presentationml.slide+xml"/>
  <Override PartName="/ppt/slides/slide2339.xml" ContentType="application/vnd.openxmlformats-officedocument.presentationml.slide+xml"/>
  <Override PartName="/ppt/slides/slide2340.xml" ContentType="application/vnd.openxmlformats-officedocument.presentationml.slide+xml"/>
  <Override PartName="/ppt/slides/slide2341.xml" ContentType="application/vnd.openxmlformats-officedocument.presentationml.slide+xml"/>
  <Override PartName="/ppt/slides/slide2342.xml" ContentType="application/vnd.openxmlformats-officedocument.presentationml.slide+xml"/>
  <Override PartName="/ppt/slides/slide2343.xml" ContentType="application/vnd.openxmlformats-officedocument.presentationml.slide+xml"/>
  <Override PartName="/ppt/slides/slide2344.xml" ContentType="application/vnd.openxmlformats-officedocument.presentationml.slide+xml"/>
  <Override PartName="/ppt/slides/slide2345.xml" ContentType="application/vnd.openxmlformats-officedocument.presentationml.slide+xml"/>
  <Override PartName="/ppt/slides/slide2346.xml" ContentType="application/vnd.openxmlformats-officedocument.presentationml.slide+xml"/>
  <Override PartName="/ppt/slides/slide2347.xml" ContentType="application/vnd.openxmlformats-officedocument.presentationml.slide+xml"/>
  <Override PartName="/ppt/slides/slide2348.xml" ContentType="application/vnd.openxmlformats-officedocument.presentationml.slide+xml"/>
  <Override PartName="/ppt/slides/slide2349.xml" ContentType="application/vnd.openxmlformats-officedocument.presentationml.slide+xml"/>
  <Override PartName="/ppt/slides/slide2350.xml" ContentType="application/vnd.openxmlformats-officedocument.presentationml.slide+xml"/>
  <Override PartName="/ppt/slides/slide2351.xml" ContentType="application/vnd.openxmlformats-officedocument.presentationml.slide+xml"/>
  <Override PartName="/ppt/slides/slide2352.xml" ContentType="application/vnd.openxmlformats-officedocument.presentationml.slide+xml"/>
  <Override PartName="/ppt/slides/slide2353.xml" ContentType="application/vnd.openxmlformats-officedocument.presentationml.slide+xml"/>
  <Override PartName="/ppt/slides/slide2354.xml" ContentType="application/vnd.openxmlformats-officedocument.presentationml.slide+xml"/>
  <Override PartName="/ppt/slides/slide2355.xml" ContentType="application/vnd.openxmlformats-officedocument.presentationml.slide+xml"/>
  <Override PartName="/ppt/slides/slide2356.xml" ContentType="application/vnd.openxmlformats-officedocument.presentationml.slide+xml"/>
  <Override PartName="/ppt/slides/slide2357.xml" ContentType="application/vnd.openxmlformats-officedocument.presentationml.slide+xml"/>
  <Override PartName="/ppt/slides/slide2358.xml" ContentType="application/vnd.openxmlformats-officedocument.presentationml.slide+xml"/>
  <Override PartName="/ppt/slides/slide2359.xml" ContentType="application/vnd.openxmlformats-officedocument.presentationml.slide+xml"/>
  <Override PartName="/ppt/slides/slide2360.xml" ContentType="application/vnd.openxmlformats-officedocument.presentationml.slide+xml"/>
  <Override PartName="/ppt/slides/slide2361.xml" ContentType="application/vnd.openxmlformats-officedocument.presentationml.slide+xml"/>
  <Override PartName="/ppt/slides/slide2362.xml" ContentType="application/vnd.openxmlformats-officedocument.presentationml.slide+xml"/>
  <Override PartName="/ppt/slides/slide2363.xml" ContentType="application/vnd.openxmlformats-officedocument.presentationml.slide+xml"/>
  <Override PartName="/ppt/slides/slide2364.xml" ContentType="application/vnd.openxmlformats-officedocument.presentationml.slide+xml"/>
  <Override PartName="/ppt/slides/slide2365.xml" ContentType="application/vnd.openxmlformats-officedocument.presentationml.slide+xml"/>
  <Override PartName="/ppt/slides/slide2366.xml" ContentType="application/vnd.openxmlformats-officedocument.presentationml.slide+xml"/>
  <Override PartName="/ppt/slides/slide2367.xml" ContentType="application/vnd.openxmlformats-officedocument.presentationml.slide+xml"/>
  <Override PartName="/ppt/slides/slide2368.xml" ContentType="application/vnd.openxmlformats-officedocument.presentationml.slide+xml"/>
  <Override PartName="/ppt/slides/slide2369.xml" ContentType="application/vnd.openxmlformats-officedocument.presentationml.slide+xml"/>
  <Override PartName="/ppt/slides/slide2370.xml" ContentType="application/vnd.openxmlformats-officedocument.presentationml.slide+xml"/>
  <Override PartName="/ppt/slides/slide2371.xml" ContentType="application/vnd.openxmlformats-officedocument.presentationml.slide+xml"/>
  <Override PartName="/ppt/slides/slide2372.xml" ContentType="application/vnd.openxmlformats-officedocument.presentationml.slide+xml"/>
  <Override PartName="/ppt/slides/slide2373.xml" ContentType="application/vnd.openxmlformats-officedocument.presentationml.slide+xml"/>
  <Override PartName="/ppt/slides/slide2374.xml" ContentType="application/vnd.openxmlformats-officedocument.presentationml.slide+xml"/>
  <Override PartName="/ppt/slides/slide2375.xml" ContentType="application/vnd.openxmlformats-officedocument.presentationml.slide+xml"/>
  <Override PartName="/ppt/slides/slide2376.xml" ContentType="application/vnd.openxmlformats-officedocument.presentationml.slide+xml"/>
  <Override PartName="/ppt/slides/slide2377.xml" ContentType="application/vnd.openxmlformats-officedocument.presentationml.slide+xml"/>
  <Override PartName="/ppt/slides/slide2378.xml" ContentType="application/vnd.openxmlformats-officedocument.presentationml.slide+xml"/>
  <Override PartName="/ppt/slides/slide2379.xml" ContentType="application/vnd.openxmlformats-officedocument.presentationml.slide+xml"/>
  <Override PartName="/ppt/slides/slide2380.xml" ContentType="application/vnd.openxmlformats-officedocument.presentationml.slide+xml"/>
  <Override PartName="/ppt/slides/slide2381.xml" ContentType="application/vnd.openxmlformats-officedocument.presentationml.slide+xml"/>
  <Override PartName="/ppt/slides/slide2382.xml" ContentType="application/vnd.openxmlformats-officedocument.presentationml.slide+xml"/>
  <Override PartName="/ppt/slides/slide2383.xml" ContentType="application/vnd.openxmlformats-officedocument.presentationml.slide+xml"/>
  <Override PartName="/ppt/slides/slide2384.xml" ContentType="application/vnd.openxmlformats-officedocument.presentationml.slide+xml"/>
  <Override PartName="/ppt/slides/slide2385.xml" ContentType="application/vnd.openxmlformats-officedocument.presentationml.slide+xml"/>
  <Override PartName="/ppt/slides/slide2386.xml" ContentType="application/vnd.openxmlformats-officedocument.presentationml.slide+xml"/>
  <Override PartName="/ppt/slides/slide2387.xml" ContentType="application/vnd.openxmlformats-officedocument.presentationml.slide+xml"/>
  <Override PartName="/ppt/slides/slide2388.xml" ContentType="application/vnd.openxmlformats-officedocument.presentationml.slide+xml"/>
  <Override PartName="/ppt/slides/slide2389.xml" ContentType="application/vnd.openxmlformats-officedocument.presentationml.slide+xml"/>
  <Override PartName="/ppt/slides/slide2390.xml" ContentType="application/vnd.openxmlformats-officedocument.presentationml.slide+xml"/>
  <Override PartName="/ppt/slides/slide2391.xml" ContentType="application/vnd.openxmlformats-officedocument.presentationml.slide+xml"/>
  <Override PartName="/ppt/slides/slide2392.xml" ContentType="application/vnd.openxmlformats-officedocument.presentationml.slide+xml"/>
  <Override PartName="/ppt/slides/slide2393.xml" ContentType="application/vnd.openxmlformats-officedocument.presentationml.slide+xml"/>
  <Override PartName="/ppt/slides/slide2394.xml" ContentType="application/vnd.openxmlformats-officedocument.presentationml.slide+xml"/>
  <Override PartName="/ppt/slides/slide2395.xml" ContentType="application/vnd.openxmlformats-officedocument.presentationml.slide+xml"/>
  <Override PartName="/ppt/slides/slide2396.xml" ContentType="application/vnd.openxmlformats-officedocument.presentationml.slide+xml"/>
  <Override PartName="/ppt/slides/slide2397.xml" ContentType="application/vnd.openxmlformats-officedocument.presentationml.slide+xml"/>
  <Override PartName="/ppt/slides/slide2398.xml" ContentType="application/vnd.openxmlformats-officedocument.presentationml.slide+xml"/>
  <Override PartName="/ppt/slides/slide2399.xml" ContentType="application/vnd.openxmlformats-officedocument.presentationml.slide+xml"/>
  <Override PartName="/ppt/slides/slide2400.xml" ContentType="application/vnd.openxmlformats-officedocument.presentationml.slide+xml"/>
  <Override PartName="/ppt/slides/slide2401.xml" ContentType="application/vnd.openxmlformats-officedocument.presentationml.slide+xml"/>
  <Override PartName="/ppt/slides/slide2402.xml" ContentType="application/vnd.openxmlformats-officedocument.presentationml.slide+xml"/>
  <Override PartName="/ppt/slides/slide2403.xml" ContentType="application/vnd.openxmlformats-officedocument.presentationml.slide+xml"/>
  <Override PartName="/ppt/slides/slide2404.xml" ContentType="application/vnd.openxmlformats-officedocument.presentationml.slide+xml"/>
  <Override PartName="/ppt/slides/slide2405.xml" ContentType="application/vnd.openxmlformats-officedocument.presentationml.slide+xml"/>
  <Override PartName="/ppt/slides/slide2406.xml" ContentType="application/vnd.openxmlformats-officedocument.presentationml.slide+xml"/>
  <Override PartName="/ppt/slides/slide2407.xml" ContentType="application/vnd.openxmlformats-officedocument.presentationml.slide+xml"/>
  <Override PartName="/ppt/slides/slide2408.xml" ContentType="application/vnd.openxmlformats-officedocument.presentationml.slide+xml"/>
  <Override PartName="/ppt/slides/slide2409.xml" ContentType="application/vnd.openxmlformats-officedocument.presentationml.slide+xml"/>
  <Override PartName="/ppt/slides/slide2410.xml" ContentType="application/vnd.openxmlformats-officedocument.presentationml.slide+xml"/>
  <Override PartName="/ppt/slides/slide2411.xml" ContentType="application/vnd.openxmlformats-officedocument.presentationml.slide+xml"/>
  <Override PartName="/ppt/slides/slide2412.xml" ContentType="application/vnd.openxmlformats-officedocument.presentationml.slide+xml"/>
  <Override PartName="/ppt/slides/slide2413.xml" ContentType="application/vnd.openxmlformats-officedocument.presentationml.slide+xml"/>
  <Override PartName="/ppt/slides/slide2414.xml" ContentType="application/vnd.openxmlformats-officedocument.presentationml.slide+xml"/>
  <Override PartName="/ppt/slides/slide2415.xml" ContentType="application/vnd.openxmlformats-officedocument.presentationml.slide+xml"/>
  <Override PartName="/ppt/slides/slide2416.xml" ContentType="application/vnd.openxmlformats-officedocument.presentationml.slide+xml"/>
  <Override PartName="/ppt/slides/slide2417.xml" ContentType="application/vnd.openxmlformats-officedocument.presentationml.slide+xml"/>
  <Override PartName="/ppt/slides/slide2418.xml" ContentType="application/vnd.openxmlformats-officedocument.presentationml.slide+xml"/>
  <Override PartName="/ppt/slides/slide2419.xml" ContentType="application/vnd.openxmlformats-officedocument.presentationml.slide+xml"/>
  <Override PartName="/ppt/slides/slide2420.xml" ContentType="application/vnd.openxmlformats-officedocument.presentationml.slide+xml"/>
  <Override PartName="/ppt/slides/slide2421.xml" ContentType="application/vnd.openxmlformats-officedocument.presentationml.slide+xml"/>
  <Override PartName="/ppt/slides/slide2422.xml" ContentType="application/vnd.openxmlformats-officedocument.presentationml.slide+xml"/>
  <Override PartName="/ppt/slides/slide2423.xml" ContentType="application/vnd.openxmlformats-officedocument.presentationml.slide+xml"/>
  <Override PartName="/ppt/slides/slide2424.xml" ContentType="application/vnd.openxmlformats-officedocument.presentationml.slide+xml"/>
  <Override PartName="/ppt/slides/slide2425.xml" ContentType="application/vnd.openxmlformats-officedocument.presentationml.slide+xml"/>
  <Override PartName="/ppt/slides/slide2426.xml" ContentType="application/vnd.openxmlformats-officedocument.presentationml.slide+xml"/>
  <Override PartName="/ppt/slides/slide2427.xml" ContentType="application/vnd.openxmlformats-officedocument.presentationml.slide+xml"/>
  <Override PartName="/ppt/slides/slide2428.xml" ContentType="application/vnd.openxmlformats-officedocument.presentationml.slide+xml"/>
  <Override PartName="/ppt/slides/slide2429.xml" ContentType="application/vnd.openxmlformats-officedocument.presentationml.slide+xml"/>
  <Override PartName="/ppt/slides/slide2430.xml" ContentType="application/vnd.openxmlformats-officedocument.presentationml.slide+xml"/>
  <Override PartName="/ppt/slides/slide2431.xml" ContentType="application/vnd.openxmlformats-officedocument.presentationml.slide+xml"/>
  <Override PartName="/ppt/slides/slide2432.xml" ContentType="application/vnd.openxmlformats-officedocument.presentationml.slide+xml"/>
  <Override PartName="/ppt/slides/slide2433.xml" ContentType="application/vnd.openxmlformats-officedocument.presentationml.slide+xml"/>
  <Override PartName="/ppt/slides/slide2434.xml" ContentType="application/vnd.openxmlformats-officedocument.presentationml.slide+xml"/>
  <Override PartName="/ppt/slides/slide2435.xml" ContentType="application/vnd.openxmlformats-officedocument.presentationml.slide+xml"/>
  <Override PartName="/ppt/slides/slide2436.xml" ContentType="application/vnd.openxmlformats-officedocument.presentationml.slide+xml"/>
  <Override PartName="/ppt/slides/slide2437.xml" ContentType="application/vnd.openxmlformats-officedocument.presentationml.slide+xml"/>
  <Override PartName="/ppt/slides/slide2438.xml" ContentType="application/vnd.openxmlformats-officedocument.presentationml.slide+xml"/>
  <Override PartName="/ppt/slides/slide2439.xml" ContentType="application/vnd.openxmlformats-officedocument.presentationml.slide+xml"/>
  <Override PartName="/ppt/slides/slide2440.xml" ContentType="application/vnd.openxmlformats-officedocument.presentationml.slide+xml"/>
  <Override PartName="/ppt/slides/slide2441.xml" ContentType="application/vnd.openxmlformats-officedocument.presentationml.slide+xml"/>
  <Override PartName="/ppt/slides/slide2442.xml" ContentType="application/vnd.openxmlformats-officedocument.presentationml.slide+xml"/>
  <Override PartName="/ppt/slides/slide2443.xml" ContentType="application/vnd.openxmlformats-officedocument.presentationml.slide+xml"/>
  <Override PartName="/ppt/slides/slide2444.xml" ContentType="application/vnd.openxmlformats-officedocument.presentationml.slide+xml"/>
  <Override PartName="/ppt/slides/slide2445.xml" ContentType="application/vnd.openxmlformats-officedocument.presentationml.slide+xml"/>
  <Override PartName="/ppt/slides/slide2446.xml" ContentType="application/vnd.openxmlformats-officedocument.presentationml.slide+xml"/>
  <Override PartName="/ppt/slides/slide2447.xml" ContentType="application/vnd.openxmlformats-officedocument.presentationml.slide+xml"/>
  <Override PartName="/ppt/slides/slide2448.xml" ContentType="application/vnd.openxmlformats-officedocument.presentationml.slide+xml"/>
  <Override PartName="/ppt/slides/slide2449.xml" ContentType="application/vnd.openxmlformats-officedocument.presentationml.slide+xml"/>
  <Override PartName="/ppt/slides/slide2450.xml" ContentType="application/vnd.openxmlformats-officedocument.presentationml.slide+xml"/>
  <Override PartName="/ppt/slides/slide2451.xml" ContentType="application/vnd.openxmlformats-officedocument.presentationml.slide+xml"/>
  <Override PartName="/ppt/slides/slide2452.xml" ContentType="application/vnd.openxmlformats-officedocument.presentationml.slide+xml"/>
  <Override PartName="/ppt/slides/slide2453.xml" ContentType="application/vnd.openxmlformats-officedocument.presentationml.slide+xml"/>
  <Override PartName="/ppt/slides/slide2454.xml" ContentType="application/vnd.openxmlformats-officedocument.presentationml.slide+xml"/>
  <Override PartName="/ppt/slides/slide2455.xml" ContentType="application/vnd.openxmlformats-officedocument.presentationml.slide+xml"/>
  <Override PartName="/ppt/slides/slide2456.xml" ContentType="application/vnd.openxmlformats-officedocument.presentationml.slide+xml"/>
  <Override PartName="/ppt/slides/slide2457.xml" ContentType="application/vnd.openxmlformats-officedocument.presentationml.slide+xml"/>
  <Override PartName="/ppt/slides/slide2458.xml" ContentType="application/vnd.openxmlformats-officedocument.presentationml.slide+xml"/>
  <Override PartName="/ppt/slides/slide2459.xml" ContentType="application/vnd.openxmlformats-officedocument.presentationml.slide+xml"/>
  <Override PartName="/ppt/slides/slide2460.xml" ContentType="application/vnd.openxmlformats-officedocument.presentationml.slide+xml"/>
  <Override PartName="/ppt/slides/slide2461.xml" ContentType="application/vnd.openxmlformats-officedocument.presentationml.slide+xml"/>
  <Override PartName="/ppt/slides/slide2462.xml" ContentType="application/vnd.openxmlformats-officedocument.presentationml.slide+xml"/>
  <Override PartName="/ppt/slides/slide2463.xml" ContentType="application/vnd.openxmlformats-officedocument.presentationml.slide+xml"/>
  <Override PartName="/ppt/slides/slide2464.xml" ContentType="application/vnd.openxmlformats-officedocument.presentationml.slide+xml"/>
  <Override PartName="/ppt/slides/slide2465.xml" ContentType="application/vnd.openxmlformats-officedocument.presentationml.slide+xml"/>
  <Override PartName="/ppt/slides/slide2466.xml" ContentType="application/vnd.openxmlformats-officedocument.presentationml.slide+xml"/>
  <Override PartName="/ppt/slides/slide2467.xml" ContentType="application/vnd.openxmlformats-officedocument.presentationml.slide+xml"/>
  <Override PartName="/ppt/slides/slide2468.xml" ContentType="application/vnd.openxmlformats-officedocument.presentationml.slide+xml"/>
  <Override PartName="/ppt/slides/slide2469.xml" ContentType="application/vnd.openxmlformats-officedocument.presentationml.slide+xml"/>
  <Override PartName="/ppt/slides/slide2470.xml" ContentType="application/vnd.openxmlformats-officedocument.presentationml.slide+xml"/>
  <Override PartName="/ppt/slides/slide2471.xml" ContentType="application/vnd.openxmlformats-officedocument.presentationml.slide+xml"/>
  <Override PartName="/ppt/slides/slide2472.xml" ContentType="application/vnd.openxmlformats-officedocument.presentationml.slide+xml"/>
  <Override PartName="/ppt/slides/slide2473.xml" ContentType="application/vnd.openxmlformats-officedocument.presentationml.slide+xml"/>
  <Override PartName="/ppt/slides/slide2474.xml" ContentType="application/vnd.openxmlformats-officedocument.presentationml.slide+xml"/>
  <Override PartName="/ppt/slides/slide2475.xml" ContentType="application/vnd.openxmlformats-officedocument.presentationml.slide+xml"/>
  <Override PartName="/ppt/slides/slide2476.xml" ContentType="application/vnd.openxmlformats-officedocument.presentationml.slide+xml"/>
  <Override PartName="/ppt/slides/slide2477.xml" ContentType="application/vnd.openxmlformats-officedocument.presentationml.slide+xml"/>
  <Override PartName="/ppt/slides/slide2478.xml" ContentType="application/vnd.openxmlformats-officedocument.presentationml.slide+xml"/>
  <Override PartName="/ppt/slides/slide2479.xml" ContentType="application/vnd.openxmlformats-officedocument.presentationml.slide+xml"/>
  <Override PartName="/ppt/slides/slide2480.xml" ContentType="application/vnd.openxmlformats-officedocument.presentationml.slide+xml"/>
  <Override PartName="/ppt/slides/slide2481.xml" ContentType="application/vnd.openxmlformats-officedocument.presentationml.slide+xml"/>
  <Override PartName="/ppt/slides/slide2482.xml" ContentType="application/vnd.openxmlformats-officedocument.presentationml.slide+xml"/>
  <Override PartName="/ppt/slides/slide2483.xml" ContentType="application/vnd.openxmlformats-officedocument.presentationml.slide+xml"/>
  <Override PartName="/ppt/slides/slide2484.xml" ContentType="application/vnd.openxmlformats-officedocument.presentationml.slide+xml"/>
  <Override PartName="/ppt/slides/slide2485.xml" ContentType="application/vnd.openxmlformats-officedocument.presentationml.slide+xml"/>
  <Override PartName="/ppt/slides/slide2486.xml" ContentType="application/vnd.openxmlformats-officedocument.presentationml.slide+xml"/>
  <Override PartName="/ppt/slides/slide2487.xml" ContentType="application/vnd.openxmlformats-officedocument.presentationml.slide+xml"/>
  <Override PartName="/ppt/slides/slide2488.xml" ContentType="application/vnd.openxmlformats-officedocument.presentationml.slide+xml"/>
  <Override PartName="/ppt/slides/slide2489.xml" ContentType="application/vnd.openxmlformats-officedocument.presentationml.slide+xml"/>
  <Override PartName="/ppt/slides/slide2490.xml" ContentType="application/vnd.openxmlformats-officedocument.presentationml.slide+xml"/>
  <Override PartName="/ppt/slides/slide2491.xml" ContentType="application/vnd.openxmlformats-officedocument.presentationml.slide+xml"/>
  <Override PartName="/ppt/slides/slide2492.xml" ContentType="application/vnd.openxmlformats-officedocument.presentationml.slide+xml"/>
  <Override PartName="/ppt/slides/slide2493.xml" ContentType="application/vnd.openxmlformats-officedocument.presentationml.slide+xml"/>
  <Override PartName="/ppt/slides/slide2494.xml" ContentType="application/vnd.openxmlformats-officedocument.presentationml.slide+xml"/>
  <Override PartName="/ppt/slides/slide2495.xml" ContentType="application/vnd.openxmlformats-officedocument.presentationml.slide+xml"/>
  <Override PartName="/ppt/slides/slide2496.xml" ContentType="application/vnd.openxmlformats-officedocument.presentationml.slide+xml"/>
  <Override PartName="/ppt/slides/slide2497.xml" ContentType="application/vnd.openxmlformats-officedocument.presentationml.slide+xml"/>
  <Override PartName="/ppt/slides/slide2498.xml" ContentType="application/vnd.openxmlformats-officedocument.presentationml.slide+xml"/>
  <Override PartName="/ppt/slides/slide2499.xml" ContentType="application/vnd.openxmlformats-officedocument.presentationml.slide+xml"/>
  <Override PartName="/ppt/slides/slide2500.xml" ContentType="application/vnd.openxmlformats-officedocument.presentationml.slide+xml"/>
  <Override PartName="/ppt/slides/slide2501.xml" ContentType="application/vnd.openxmlformats-officedocument.presentationml.slide+xml"/>
  <Override PartName="/ppt/slides/slide2502.xml" ContentType="application/vnd.openxmlformats-officedocument.presentationml.slide+xml"/>
  <Override PartName="/ppt/slides/slide2503.xml" ContentType="application/vnd.openxmlformats-officedocument.presentationml.slide+xml"/>
  <Override PartName="/ppt/slides/slide2504.xml" ContentType="application/vnd.openxmlformats-officedocument.presentationml.slide+xml"/>
  <Override PartName="/ppt/slides/slide2505.xml" ContentType="application/vnd.openxmlformats-officedocument.presentationml.slide+xml"/>
  <Override PartName="/ppt/slides/slide2506.xml" ContentType="application/vnd.openxmlformats-officedocument.presentationml.slide+xml"/>
  <Override PartName="/ppt/slides/slide2507.xml" ContentType="application/vnd.openxmlformats-officedocument.presentationml.slide+xml"/>
  <Override PartName="/ppt/slides/slide2508.xml" ContentType="application/vnd.openxmlformats-officedocument.presentationml.slide+xml"/>
  <Override PartName="/ppt/slides/slide2509.xml" ContentType="application/vnd.openxmlformats-officedocument.presentationml.slide+xml"/>
  <Override PartName="/ppt/slides/slide2510.xml" ContentType="application/vnd.openxmlformats-officedocument.presentationml.slide+xml"/>
  <Override PartName="/ppt/slides/slide2511.xml" ContentType="application/vnd.openxmlformats-officedocument.presentationml.slide+xml"/>
  <Override PartName="/ppt/slides/slide2512.xml" ContentType="application/vnd.openxmlformats-officedocument.presentationml.slide+xml"/>
  <Override PartName="/ppt/slides/slide2513.xml" ContentType="application/vnd.openxmlformats-officedocument.presentationml.slide+xml"/>
  <Override PartName="/ppt/slides/slide2514.xml" ContentType="application/vnd.openxmlformats-officedocument.presentationml.slide+xml"/>
  <Override PartName="/ppt/slides/slide2515.xml" ContentType="application/vnd.openxmlformats-officedocument.presentationml.slide+xml"/>
  <Override PartName="/ppt/slides/slide2516.xml" ContentType="application/vnd.openxmlformats-officedocument.presentationml.slide+xml"/>
  <Override PartName="/ppt/slides/slide2517.xml" ContentType="application/vnd.openxmlformats-officedocument.presentationml.slide+xml"/>
  <Override PartName="/ppt/slides/slide2518.xml" ContentType="application/vnd.openxmlformats-officedocument.presentationml.slide+xml"/>
  <Override PartName="/ppt/slides/slide2519.xml" ContentType="application/vnd.openxmlformats-officedocument.presentationml.slide+xml"/>
  <Override PartName="/ppt/slides/slide2520.xml" ContentType="application/vnd.openxmlformats-officedocument.presentationml.slide+xml"/>
  <Override PartName="/ppt/slides/slide2521.xml" ContentType="application/vnd.openxmlformats-officedocument.presentationml.slide+xml"/>
  <Override PartName="/ppt/slides/slide2522.xml" ContentType="application/vnd.openxmlformats-officedocument.presentationml.slide+xml"/>
  <Override PartName="/ppt/slides/slide2523.xml" ContentType="application/vnd.openxmlformats-officedocument.presentationml.slide+xml"/>
  <Override PartName="/ppt/slides/slide2524.xml" ContentType="application/vnd.openxmlformats-officedocument.presentationml.slide+xml"/>
  <Override PartName="/ppt/slides/slide2525.xml" ContentType="application/vnd.openxmlformats-officedocument.presentationml.slide+xml"/>
  <Override PartName="/ppt/slides/slide2526.xml" ContentType="application/vnd.openxmlformats-officedocument.presentationml.slide+xml"/>
  <Override PartName="/ppt/slides/slide2527.xml" ContentType="application/vnd.openxmlformats-officedocument.presentationml.slide+xml"/>
  <Override PartName="/ppt/slides/slide2528.xml" ContentType="application/vnd.openxmlformats-officedocument.presentationml.slide+xml"/>
  <Override PartName="/ppt/slides/slide2529.xml" ContentType="application/vnd.openxmlformats-officedocument.presentationml.slide+xml"/>
  <Override PartName="/ppt/slides/slide2530.xml" ContentType="application/vnd.openxmlformats-officedocument.presentationml.slide+xml"/>
  <Override PartName="/ppt/slides/slide2531.xml" ContentType="application/vnd.openxmlformats-officedocument.presentationml.slide+xml"/>
  <Override PartName="/ppt/slides/slide2532.xml" ContentType="application/vnd.openxmlformats-officedocument.presentationml.slide+xml"/>
  <Override PartName="/ppt/slides/slide2533.xml" ContentType="application/vnd.openxmlformats-officedocument.presentationml.slide+xml"/>
  <Override PartName="/ppt/slides/slide2534.xml" ContentType="application/vnd.openxmlformats-officedocument.presentationml.slide+xml"/>
  <Override PartName="/ppt/slides/slide2535.xml" ContentType="application/vnd.openxmlformats-officedocument.presentationml.slide+xml"/>
  <Override PartName="/ppt/slides/slide2536.xml" ContentType="application/vnd.openxmlformats-officedocument.presentationml.slide+xml"/>
  <Override PartName="/ppt/slides/slide2537.xml" ContentType="application/vnd.openxmlformats-officedocument.presentationml.slide+xml"/>
  <Override PartName="/ppt/slides/slide2538.xml" ContentType="application/vnd.openxmlformats-officedocument.presentationml.slide+xml"/>
  <Override PartName="/ppt/slides/slide2539.xml" ContentType="application/vnd.openxmlformats-officedocument.presentationml.slide+xml"/>
  <Override PartName="/ppt/slides/slide2540.xml" ContentType="application/vnd.openxmlformats-officedocument.presentationml.slide+xml"/>
  <Override PartName="/ppt/slides/slide2541.xml" ContentType="application/vnd.openxmlformats-officedocument.presentationml.slide+xml"/>
  <Override PartName="/ppt/slides/slide2542.xml" ContentType="application/vnd.openxmlformats-officedocument.presentationml.slide+xml"/>
  <Override PartName="/ppt/slides/slide2543.xml" ContentType="application/vnd.openxmlformats-officedocument.presentationml.slide+xml"/>
  <Override PartName="/ppt/slides/slide2544.xml" ContentType="application/vnd.openxmlformats-officedocument.presentationml.slide+xml"/>
  <Override PartName="/ppt/slides/slide2545.xml" ContentType="application/vnd.openxmlformats-officedocument.presentationml.slide+xml"/>
  <Override PartName="/ppt/slides/slide2546.xml" ContentType="application/vnd.openxmlformats-officedocument.presentationml.slide+xml"/>
  <Override PartName="/ppt/slides/slide2547.xml" ContentType="application/vnd.openxmlformats-officedocument.presentationml.slide+xml"/>
  <Override PartName="/ppt/slides/slide2548.xml" ContentType="application/vnd.openxmlformats-officedocument.presentationml.slide+xml"/>
  <Override PartName="/ppt/slides/slide2549.xml" ContentType="application/vnd.openxmlformats-officedocument.presentationml.slide+xml"/>
  <Override PartName="/ppt/slides/slide2550.xml" ContentType="application/vnd.openxmlformats-officedocument.presentationml.slide+xml"/>
  <Override PartName="/ppt/slides/slide2551.xml" ContentType="application/vnd.openxmlformats-officedocument.presentationml.slide+xml"/>
  <Override PartName="/ppt/slides/slide2552.xml" ContentType="application/vnd.openxmlformats-officedocument.presentationml.slide+xml"/>
  <Override PartName="/ppt/slides/slide2553.xml" ContentType="application/vnd.openxmlformats-officedocument.presentationml.slide+xml"/>
  <Override PartName="/ppt/slides/slide2554.xml" ContentType="application/vnd.openxmlformats-officedocument.presentationml.slide+xml"/>
  <Override PartName="/ppt/slides/slide2555.xml" ContentType="application/vnd.openxmlformats-officedocument.presentationml.slide+xml"/>
  <Override PartName="/ppt/slides/slide2556.xml" ContentType="application/vnd.openxmlformats-officedocument.presentationml.slide+xml"/>
  <Override PartName="/ppt/slides/slide2557.xml" ContentType="application/vnd.openxmlformats-officedocument.presentationml.slide+xml"/>
  <Override PartName="/ppt/slides/slide2558.xml" ContentType="application/vnd.openxmlformats-officedocument.presentationml.slide+xml"/>
  <Override PartName="/ppt/slides/slide2559.xml" ContentType="application/vnd.openxmlformats-officedocument.presentationml.slide+xml"/>
  <Override PartName="/ppt/slides/slide2560.xml" ContentType="application/vnd.openxmlformats-officedocument.presentationml.slide+xml"/>
  <Override PartName="/ppt/slides/slide2561.xml" ContentType="application/vnd.openxmlformats-officedocument.presentationml.slide+xml"/>
  <Override PartName="/ppt/slides/slide2562.xml" ContentType="application/vnd.openxmlformats-officedocument.presentationml.slide+xml"/>
  <Override PartName="/ppt/slides/slide2563.xml" ContentType="application/vnd.openxmlformats-officedocument.presentationml.slide+xml"/>
  <Override PartName="/ppt/slides/slide2564.xml" ContentType="application/vnd.openxmlformats-officedocument.presentationml.slide+xml"/>
  <Override PartName="/ppt/slides/slide2565.xml" ContentType="application/vnd.openxmlformats-officedocument.presentationml.slide+xml"/>
  <Override PartName="/ppt/slides/slide2566.xml" ContentType="application/vnd.openxmlformats-officedocument.presentationml.slide+xml"/>
  <Override PartName="/ppt/slides/slide2567.xml" ContentType="application/vnd.openxmlformats-officedocument.presentationml.slide+xml"/>
  <Override PartName="/ppt/slides/slide2568.xml" ContentType="application/vnd.openxmlformats-officedocument.presentationml.slide+xml"/>
  <Override PartName="/ppt/slides/slide2569.xml" ContentType="application/vnd.openxmlformats-officedocument.presentationml.slide+xml"/>
  <Override PartName="/ppt/slides/slide2570.xml" ContentType="application/vnd.openxmlformats-officedocument.presentationml.slide+xml"/>
  <Override PartName="/ppt/slides/slide2571.xml" ContentType="application/vnd.openxmlformats-officedocument.presentationml.slide+xml"/>
  <Override PartName="/ppt/slides/slide2572.xml" ContentType="application/vnd.openxmlformats-officedocument.presentationml.slide+xml"/>
  <Override PartName="/ppt/slides/slide2573.xml" ContentType="application/vnd.openxmlformats-officedocument.presentationml.slide+xml"/>
  <Override PartName="/ppt/slides/slide2574.xml" ContentType="application/vnd.openxmlformats-officedocument.presentationml.slide+xml"/>
  <Override PartName="/ppt/slides/slide2575.xml" ContentType="application/vnd.openxmlformats-officedocument.presentationml.slide+xml"/>
  <Override PartName="/ppt/slides/slide2576.xml" ContentType="application/vnd.openxmlformats-officedocument.presentationml.slide+xml"/>
  <Override PartName="/ppt/slides/slide2577.xml" ContentType="application/vnd.openxmlformats-officedocument.presentationml.slide+xml"/>
  <Override PartName="/ppt/slides/slide2578.xml" ContentType="application/vnd.openxmlformats-officedocument.presentationml.slide+xml"/>
  <Override PartName="/ppt/slides/slide2579.xml" ContentType="application/vnd.openxmlformats-officedocument.presentationml.slide+xml"/>
  <Override PartName="/ppt/slides/slide2580.xml" ContentType="application/vnd.openxmlformats-officedocument.presentationml.slide+xml"/>
  <Override PartName="/ppt/slides/slide2581.xml" ContentType="application/vnd.openxmlformats-officedocument.presentationml.slide+xml"/>
  <Override PartName="/ppt/slides/slide2582.xml" ContentType="application/vnd.openxmlformats-officedocument.presentationml.slide+xml"/>
  <Override PartName="/ppt/slides/slide2583.xml" ContentType="application/vnd.openxmlformats-officedocument.presentationml.slide+xml"/>
  <Override PartName="/ppt/slides/slide2584.xml" ContentType="application/vnd.openxmlformats-officedocument.presentationml.slide+xml"/>
  <Override PartName="/ppt/slides/slide2585.xml" ContentType="application/vnd.openxmlformats-officedocument.presentationml.slide+xml"/>
  <Override PartName="/ppt/slides/slide2586.xml" ContentType="application/vnd.openxmlformats-officedocument.presentationml.slide+xml"/>
  <Override PartName="/ppt/slides/slide2587.xml" ContentType="application/vnd.openxmlformats-officedocument.presentationml.slide+xml"/>
  <Override PartName="/ppt/slides/slide2588.xml" ContentType="application/vnd.openxmlformats-officedocument.presentationml.slide+xml"/>
  <Override PartName="/ppt/slides/slide2589.xml" ContentType="application/vnd.openxmlformats-officedocument.presentationml.slide+xml"/>
  <Override PartName="/ppt/slides/slide2590.xml" ContentType="application/vnd.openxmlformats-officedocument.presentationml.slide+xml"/>
  <Override PartName="/ppt/slides/slide2591.xml" ContentType="application/vnd.openxmlformats-officedocument.presentationml.slide+xml"/>
  <Override PartName="/ppt/slides/slide2592.xml" ContentType="application/vnd.openxmlformats-officedocument.presentationml.slide+xml"/>
  <Override PartName="/ppt/slides/slide2593.xml" ContentType="application/vnd.openxmlformats-officedocument.presentationml.slide+xml"/>
  <Override PartName="/ppt/slides/slide2594.xml" ContentType="application/vnd.openxmlformats-officedocument.presentationml.slide+xml"/>
  <Override PartName="/ppt/slides/slide2595.xml" ContentType="application/vnd.openxmlformats-officedocument.presentationml.slide+xml"/>
  <Override PartName="/ppt/slides/slide2596.xml" ContentType="application/vnd.openxmlformats-officedocument.presentationml.slide+xml"/>
  <Override PartName="/ppt/slides/slide2597.xml" ContentType="application/vnd.openxmlformats-officedocument.presentationml.slide+xml"/>
  <Override PartName="/ppt/slides/slide2598.xml" ContentType="application/vnd.openxmlformats-officedocument.presentationml.slide+xml"/>
  <Override PartName="/ppt/slides/slide2599.xml" ContentType="application/vnd.openxmlformats-officedocument.presentationml.slide+xml"/>
  <Override PartName="/ppt/slides/slide2600.xml" ContentType="application/vnd.openxmlformats-officedocument.presentationml.slide+xml"/>
  <Override PartName="/ppt/slides/slide2601.xml" ContentType="application/vnd.openxmlformats-officedocument.presentationml.slide+xml"/>
  <Override PartName="/ppt/slides/slide2602.xml" ContentType="application/vnd.openxmlformats-officedocument.presentationml.slide+xml"/>
  <Override PartName="/ppt/slides/slide2603.xml" ContentType="application/vnd.openxmlformats-officedocument.presentationml.slide+xml"/>
  <Override PartName="/ppt/slides/slide2604.xml" ContentType="application/vnd.openxmlformats-officedocument.presentationml.slide+xml"/>
  <Override PartName="/ppt/slides/slide2605.xml" ContentType="application/vnd.openxmlformats-officedocument.presentationml.slide+xml"/>
  <Override PartName="/ppt/slides/slide2606.xml" ContentType="application/vnd.openxmlformats-officedocument.presentationml.slide+xml"/>
  <Override PartName="/ppt/slides/slide2607.xml" ContentType="application/vnd.openxmlformats-officedocument.presentationml.slide+xml"/>
  <Override PartName="/ppt/slides/slide2608.xml" ContentType="application/vnd.openxmlformats-officedocument.presentationml.slide+xml"/>
  <Override PartName="/ppt/slides/slide2609.xml" ContentType="application/vnd.openxmlformats-officedocument.presentationml.slide+xml"/>
  <Override PartName="/ppt/slides/slide2610.xml" ContentType="application/vnd.openxmlformats-officedocument.presentationml.slide+xml"/>
  <Override PartName="/ppt/slides/slide2611.xml" ContentType="application/vnd.openxmlformats-officedocument.presentationml.slide+xml"/>
  <Override PartName="/ppt/slides/slide2612.xml" ContentType="application/vnd.openxmlformats-officedocument.presentationml.slide+xml"/>
  <Override PartName="/ppt/slides/slide2613.xml" ContentType="application/vnd.openxmlformats-officedocument.presentationml.slide+xml"/>
  <Override PartName="/ppt/slides/slide2614.xml" ContentType="application/vnd.openxmlformats-officedocument.presentationml.slide+xml"/>
  <Override PartName="/ppt/slides/slide2615.xml" ContentType="application/vnd.openxmlformats-officedocument.presentationml.slide+xml"/>
  <Override PartName="/ppt/slides/slide2616.xml" ContentType="application/vnd.openxmlformats-officedocument.presentationml.slide+xml"/>
  <Override PartName="/ppt/slides/slide2617.xml" ContentType="application/vnd.openxmlformats-officedocument.presentationml.slide+xml"/>
  <Override PartName="/ppt/slides/slide2618.xml" ContentType="application/vnd.openxmlformats-officedocument.presentationml.slide+xml"/>
  <Override PartName="/ppt/slides/slide2619.xml" ContentType="application/vnd.openxmlformats-officedocument.presentationml.slide+xml"/>
  <Override PartName="/ppt/slides/slide2620.xml" ContentType="application/vnd.openxmlformats-officedocument.presentationml.slide+xml"/>
  <Override PartName="/ppt/slides/slide2621.xml" ContentType="application/vnd.openxmlformats-officedocument.presentationml.slide+xml"/>
  <Override PartName="/ppt/slides/slide2622.xml" ContentType="application/vnd.openxmlformats-officedocument.presentationml.slide+xml"/>
  <Override PartName="/ppt/slides/slide2623.xml" ContentType="application/vnd.openxmlformats-officedocument.presentationml.slide+xml"/>
  <Override PartName="/ppt/slides/slide2624.xml" ContentType="application/vnd.openxmlformats-officedocument.presentationml.slide+xml"/>
  <Override PartName="/ppt/slides/slide2625.xml" ContentType="application/vnd.openxmlformats-officedocument.presentationml.slide+xml"/>
  <Override PartName="/ppt/slides/slide2626.xml" ContentType="application/vnd.openxmlformats-officedocument.presentationml.slide+xml"/>
  <Override PartName="/ppt/slides/slide2627.xml" ContentType="application/vnd.openxmlformats-officedocument.presentationml.slide+xml"/>
  <Override PartName="/ppt/slides/slide2628.xml" ContentType="application/vnd.openxmlformats-officedocument.presentationml.slide+xml"/>
  <Override PartName="/ppt/slides/slide2629.xml" ContentType="application/vnd.openxmlformats-officedocument.presentationml.slide+xml"/>
  <Override PartName="/ppt/slides/slide2630.xml" ContentType="application/vnd.openxmlformats-officedocument.presentationml.slide+xml"/>
  <Override PartName="/ppt/slides/slide2631.xml" ContentType="application/vnd.openxmlformats-officedocument.presentationml.slide+xml"/>
  <Override PartName="/ppt/slides/slide2632.xml" ContentType="application/vnd.openxmlformats-officedocument.presentationml.slide+xml"/>
  <Override PartName="/ppt/slides/slide2633.xml" ContentType="application/vnd.openxmlformats-officedocument.presentationml.slide+xml"/>
  <Override PartName="/ppt/slides/slide2634.xml" ContentType="application/vnd.openxmlformats-officedocument.presentationml.slide+xml"/>
  <Override PartName="/ppt/slides/slide2635.xml" ContentType="application/vnd.openxmlformats-officedocument.presentationml.slide+xml"/>
  <Override PartName="/ppt/slides/slide2636.xml" ContentType="application/vnd.openxmlformats-officedocument.presentationml.slide+xml"/>
  <Override PartName="/ppt/slides/slide2637.xml" ContentType="application/vnd.openxmlformats-officedocument.presentationml.slide+xml"/>
  <Override PartName="/ppt/slides/slide2638.xml" ContentType="application/vnd.openxmlformats-officedocument.presentationml.slide+xml"/>
  <Override PartName="/ppt/slides/slide2639.xml" ContentType="application/vnd.openxmlformats-officedocument.presentationml.slide+xml"/>
  <Override PartName="/ppt/slides/slide2640.xml" ContentType="application/vnd.openxmlformats-officedocument.presentationml.slide+xml"/>
  <Override PartName="/ppt/slides/slide2641.xml" ContentType="application/vnd.openxmlformats-officedocument.presentationml.slide+xml"/>
  <Override PartName="/ppt/slides/slide2642.xml" ContentType="application/vnd.openxmlformats-officedocument.presentationml.slide+xml"/>
  <Override PartName="/ppt/slides/slide2643.xml" ContentType="application/vnd.openxmlformats-officedocument.presentationml.slide+xml"/>
  <Override PartName="/ppt/slides/slide2644.xml" ContentType="application/vnd.openxmlformats-officedocument.presentationml.slide+xml"/>
  <Override PartName="/ppt/slides/slide2645.xml" ContentType="application/vnd.openxmlformats-officedocument.presentationml.slide+xml"/>
  <Override PartName="/ppt/slides/slide2646.xml" ContentType="application/vnd.openxmlformats-officedocument.presentationml.slide+xml"/>
  <Override PartName="/ppt/slides/slide2647.xml" ContentType="application/vnd.openxmlformats-officedocument.presentationml.slide+xml"/>
  <Override PartName="/ppt/slides/slide2648.xml" ContentType="application/vnd.openxmlformats-officedocument.presentationml.slide+xml"/>
  <Override PartName="/ppt/slides/slide2649.xml" ContentType="application/vnd.openxmlformats-officedocument.presentationml.slide+xml"/>
  <Override PartName="/ppt/slides/slide2650.xml" ContentType="application/vnd.openxmlformats-officedocument.presentationml.slide+xml"/>
  <Override PartName="/ppt/slides/slide2651.xml" ContentType="application/vnd.openxmlformats-officedocument.presentationml.slide+xml"/>
  <Override PartName="/ppt/slides/slide2652.xml" ContentType="application/vnd.openxmlformats-officedocument.presentationml.slide+xml"/>
  <Override PartName="/ppt/slides/slide2653.xml" ContentType="application/vnd.openxmlformats-officedocument.presentationml.slide+xml"/>
  <Override PartName="/ppt/slides/slide2654.xml" ContentType="application/vnd.openxmlformats-officedocument.presentationml.slide+xml"/>
  <Override PartName="/ppt/slides/slide2655.xml" ContentType="application/vnd.openxmlformats-officedocument.presentationml.slide+xml"/>
  <Override PartName="/ppt/slides/slide2656.xml" ContentType="application/vnd.openxmlformats-officedocument.presentationml.slide+xml"/>
  <Override PartName="/ppt/slides/slide2657.xml" ContentType="application/vnd.openxmlformats-officedocument.presentationml.slide+xml"/>
  <Override PartName="/ppt/slides/slide2658.xml" ContentType="application/vnd.openxmlformats-officedocument.presentationml.slide+xml"/>
  <Override PartName="/ppt/slides/slide2659.xml" ContentType="application/vnd.openxmlformats-officedocument.presentationml.slide+xml"/>
  <Override PartName="/ppt/slides/slide2660.xml" ContentType="application/vnd.openxmlformats-officedocument.presentationml.slide+xml"/>
  <Override PartName="/ppt/slides/slide2661.xml" ContentType="application/vnd.openxmlformats-officedocument.presentationml.slide+xml"/>
  <Override PartName="/ppt/slides/slide2662.xml" ContentType="application/vnd.openxmlformats-officedocument.presentationml.slide+xml"/>
  <Override PartName="/ppt/slides/slide2663.xml" ContentType="application/vnd.openxmlformats-officedocument.presentationml.slide+xml"/>
  <Override PartName="/ppt/slides/slide2664.xml" ContentType="application/vnd.openxmlformats-officedocument.presentationml.slide+xml"/>
  <Override PartName="/ppt/slides/slide2665.xml" ContentType="application/vnd.openxmlformats-officedocument.presentationml.slide+xml"/>
  <Override PartName="/ppt/slides/slide2666.xml" ContentType="application/vnd.openxmlformats-officedocument.presentationml.slide+xml"/>
  <Override PartName="/ppt/slides/slide2667.xml" ContentType="application/vnd.openxmlformats-officedocument.presentationml.slide+xml"/>
  <Override PartName="/ppt/slides/slide2668.xml" ContentType="application/vnd.openxmlformats-officedocument.presentationml.slide+xml"/>
  <Override PartName="/ppt/slides/slide2669.xml" ContentType="application/vnd.openxmlformats-officedocument.presentationml.slide+xml"/>
  <Override PartName="/ppt/slides/slide2670.xml" ContentType="application/vnd.openxmlformats-officedocument.presentationml.slide+xml"/>
  <Override PartName="/ppt/slides/slide2671.xml" ContentType="application/vnd.openxmlformats-officedocument.presentationml.slide+xml"/>
  <Override PartName="/ppt/slides/slide2672.xml" ContentType="application/vnd.openxmlformats-officedocument.presentationml.slide+xml"/>
  <Override PartName="/ppt/slides/slide2673.xml" ContentType="application/vnd.openxmlformats-officedocument.presentationml.slide+xml"/>
  <Override PartName="/ppt/slides/slide2674.xml" ContentType="application/vnd.openxmlformats-officedocument.presentationml.slide+xml"/>
  <Override PartName="/ppt/slides/slide2675.xml" ContentType="application/vnd.openxmlformats-officedocument.presentationml.slide+xml"/>
  <Override PartName="/ppt/slides/slide2676.xml" ContentType="application/vnd.openxmlformats-officedocument.presentationml.slide+xml"/>
  <Override PartName="/ppt/slides/slide2677.xml" ContentType="application/vnd.openxmlformats-officedocument.presentationml.slide+xml"/>
  <Override PartName="/ppt/slides/slide2678.xml" ContentType="application/vnd.openxmlformats-officedocument.presentationml.slide+xml"/>
  <Override PartName="/ppt/slides/slide2679.xml" ContentType="application/vnd.openxmlformats-officedocument.presentationml.slide+xml"/>
  <Override PartName="/ppt/slides/slide2680.xml" ContentType="application/vnd.openxmlformats-officedocument.presentationml.slide+xml"/>
  <Override PartName="/ppt/slides/slide2681.xml" ContentType="application/vnd.openxmlformats-officedocument.presentationml.slide+xml"/>
  <Override PartName="/ppt/slides/slide2682.xml" ContentType="application/vnd.openxmlformats-officedocument.presentationml.slide+xml"/>
  <Override PartName="/ppt/slides/slide2683.xml" ContentType="application/vnd.openxmlformats-officedocument.presentationml.slide+xml"/>
  <Override PartName="/ppt/slides/slide2684.xml" ContentType="application/vnd.openxmlformats-officedocument.presentationml.slide+xml"/>
  <Override PartName="/ppt/slides/slide2685.xml" ContentType="application/vnd.openxmlformats-officedocument.presentationml.slide+xml"/>
  <Override PartName="/ppt/slides/slide2686.xml" ContentType="application/vnd.openxmlformats-officedocument.presentationml.slide+xml"/>
  <Override PartName="/ppt/slides/slide2687.xml" ContentType="application/vnd.openxmlformats-officedocument.presentationml.slide+xml"/>
  <Override PartName="/ppt/slides/slide2688.xml" ContentType="application/vnd.openxmlformats-officedocument.presentationml.slide+xml"/>
  <Override PartName="/ppt/slides/slide2689.xml" ContentType="application/vnd.openxmlformats-officedocument.presentationml.slide+xml"/>
  <Override PartName="/ppt/slides/slide2690.xml" ContentType="application/vnd.openxmlformats-officedocument.presentationml.slide+xml"/>
  <Override PartName="/ppt/slides/slide2691.xml" ContentType="application/vnd.openxmlformats-officedocument.presentationml.slide+xml"/>
  <Override PartName="/ppt/slides/slide2692.xml" ContentType="application/vnd.openxmlformats-officedocument.presentationml.slide+xml"/>
  <Override PartName="/ppt/slides/slide2693.xml" ContentType="application/vnd.openxmlformats-officedocument.presentationml.slide+xml"/>
  <Override PartName="/ppt/slides/slide2694.xml" ContentType="application/vnd.openxmlformats-officedocument.presentationml.slide+xml"/>
  <Override PartName="/ppt/slides/slide2695.xml" ContentType="application/vnd.openxmlformats-officedocument.presentationml.slide+xml"/>
  <Override PartName="/ppt/slides/slide2696.xml" ContentType="application/vnd.openxmlformats-officedocument.presentationml.slide+xml"/>
  <Override PartName="/ppt/slides/slide2697.xml" ContentType="application/vnd.openxmlformats-officedocument.presentationml.slide+xml"/>
  <Override PartName="/ppt/slides/slide2698.xml" ContentType="application/vnd.openxmlformats-officedocument.presentationml.slide+xml"/>
  <Override PartName="/ppt/slides/slide2699.xml" ContentType="application/vnd.openxmlformats-officedocument.presentationml.slide+xml"/>
  <Override PartName="/ppt/slides/slide2700.xml" ContentType="application/vnd.openxmlformats-officedocument.presentationml.slide+xml"/>
  <Override PartName="/ppt/slides/slide2701.xml" ContentType="application/vnd.openxmlformats-officedocument.presentationml.slide+xml"/>
  <Override PartName="/ppt/slides/slide2702.xml" ContentType="application/vnd.openxmlformats-officedocument.presentationml.slide+xml"/>
  <Override PartName="/ppt/slides/slide2703.xml" ContentType="application/vnd.openxmlformats-officedocument.presentationml.slide+xml"/>
  <Override PartName="/ppt/slides/slide2704.xml" ContentType="application/vnd.openxmlformats-officedocument.presentationml.slide+xml"/>
  <Override PartName="/ppt/slides/slide2705.xml" ContentType="application/vnd.openxmlformats-officedocument.presentationml.slide+xml"/>
  <Override PartName="/ppt/slides/slide2706.xml" ContentType="application/vnd.openxmlformats-officedocument.presentationml.slide+xml"/>
  <Override PartName="/ppt/slides/slide2707.xml" ContentType="application/vnd.openxmlformats-officedocument.presentationml.slide+xml"/>
  <Override PartName="/ppt/slides/slide2708.xml" ContentType="application/vnd.openxmlformats-officedocument.presentationml.slide+xml"/>
  <Override PartName="/ppt/slides/slide2709.xml" ContentType="application/vnd.openxmlformats-officedocument.presentationml.slide+xml"/>
  <Override PartName="/ppt/slides/slide2710.xml" ContentType="application/vnd.openxmlformats-officedocument.presentationml.slide+xml"/>
  <Override PartName="/ppt/slides/slide2711.xml" ContentType="application/vnd.openxmlformats-officedocument.presentationml.slide+xml"/>
  <Override PartName="/ppt/slides/slide2712.xml" ContentType="application/vnd.openxmlformats-officedocument.presentationml.slide+xml"/>
  <Override PartName="/ppt/slides/slide2713.xml" ContentType="application/vnd.openxmlformats-officedocument.presentationml.slide+xml"/>
  <Override PartName="/ppt/slides/slide2714.xml" ContentType="application/vnd.openxmlformats-officedocument.presentationml.slide+xml"/>
  <Override PartName="/ppt/slides/slide2715.xml" ContentType="application/vnd.openxmlformats-officedocument.presentationml.slide+xml"/>
  <Override PartName="/ppt/slides/slide2716.xml" ContentType="application/vnd.openxmlformats-officedocument.presentationml.slide+xml"/>
  <Override PartName="/ppt/slides/slide2717.xml" ContentType="application/vnd.openxmlformats-officedocument.presentationml.slide+xml"/>
  <Override PartName="/ppt/slides/slide2718.xml" ContentType="application/vnd.openxmlformats-officedocument.presentationml.slide+xml"/>
  <Override PartName="/ppt/slides/slide2719.xml" ContentType="application/vnd.openxmlformats-officedocument.presentationml.slide+xml"/>
  <Override PartName="/ppt/slides/slide2720.xml" ContentType="application/vnd.openxmlformats-officedocument.presentationml.slide+xml"/>
  <Override PartName="/ppt/slides/slide2721.xml" ContentType="application/vnd.openxmlformats-officedocument.presentationml.slide+xml"/>
  <Override PartName="/ppt/slides/slide2722.xml" ContentType="application/vnd.openxmlformats-officedocument.presentationml.slide+xml"/>
  <Override PartName="/ppt/slides/slide2723.xml" ContentType="application/vnd.openxmlformats-officedocument.presentationml.slide+xml"/>
  <Override PartName="/ppt/slides/slide2724.xml" ContentType="application/vnd.openxmlformats-officedocument.presentationml.slide+xml"/>
  <Override PartName="/ppt/slides/slide2725.xml" ContentType="application/vnd.openxmlformats-officedocument.presentationml.slide+xml"/>
  <Override PartName="/ppt/slides/slide2726.xml" ContentType="application/vnd.openxmlformats-officedocument.presentationml.slide+xml"/>
  <Override PartName="/ppt/slides/slide2727.xml" ContentType="application/vnd.openxmlformats-officedocument.presentationml.slide+xml"/>
  <Override PartName="/ppt/slides/slide2728.xml" ContentType="application/vnd.openxmlformats-officedocument.presentationml.slide+xml"/>
  <Override PartName="/ppt/slides/slide2729.xml" ContentType="application/vnd.openxmlformats-officedocument.presentationml.slide+xml"/>
  <Override PartName="/ppt/slides/slide2730.xml" ContentType="application/vnd.openxmlformats-officedocument.presentationml.slide+xml"/>
  <Override PartName="/ppt/slides/slide2731.xml" ContentType="application/vnd.openxmlformats-officedocument.presentationml.slide+xml"/>
  <Override PartName="/ppt/slides/slide2732.xml" ContentType="application/vnd.openxmlformats-officedocument.presentationml.slide+xml"/>
  <Override PartName="/ppt/slides/slide2733.xml" ContentType="application/vnd.openxmlformats-officedocument.presentationml.slide+xml"/>
  <Override PartName="/ppt/slides/slide2734.xml" ContentType="application/vnd.openxmlformats-officedocument.presentationml.slide+xml"/>
  <Override PartName="/ppt/slides/slide2735.xml" ContentType="application/vnd.openxmlformats-officedocument.presentationml.slide+xml"/>
  <Override PartName="/ppt/slides/slide2736.xml" ContentType="application/vnd.openxmlformats-officedocument.presentationml.slide+xml"/>
  <Override PartName="/ppt/slides/slide2737.xml" ContentType="application/vnd.openxmlformats-officedocument.presentationml.slide+xml"/>
  <Override PartName="/ppt/slides/slide2738.xml" ContentType="application/vnd.openxmlformats-officedocument.presentationml.slide+xml"/>
  <Override PartName="/ppt/slides/slide2739.xml" ContentType="application/vnd.openxmlformats-officedocument.presentationml.slide+xml"/>
  <Override PartName="/ppt/slides/slide2740.xml" ContentType="application/vnd.openxmlformats-officedocument.presentationml.slide+xml"/>
  <Override PartName="/ppt/slides/slide2741.xml" ContentType="application/vnd.openxmlformats-officedocument.presentationml.slide+xml"/>
  <Override PartName="/ppt/slides/slide2742.xml" ContentType="application/vnd.openxmlformats-officedocument.presentationml.slide+xml"/>
  <Override PartName="/ppt/slides/slide2743.xml" ContentType="application/vnd.openxmlformats-officedocument.presentationml.slide+xml"/>
  <Override PartName="/ppt/slides/slide2744.xml" ContentType="application/vnd.openxmlformats-officedocument.presentationml.slide+xml"/>
  <Override PartName="/ppt/slides/slide2745.xml" ContentType="application/vnd.openxmlformats-officedocument.presentationml.slide+xml"/>
  <Override PartName="/ppt/slides/slide2746.xml" ContentType="application/vnd.openxmlformats-officedocument.presentationml.slide+xml"/>
  <Override PartName="/ppt/slides/slide2747.xml" ContentType="application/vnd.openxmlformats-officedocument.presentationml.slide+xml"/>
  <Override PartName="/ppt/slides/slide2748.xml" ContentType="application/vnd.openxmlformats-officedocument.presentationml.slide+xml"/>
  <Override PartName="/ppt/slides/slide2749.xml" ContentType="application/vnd.openxmlformats-officedocument.presentationml.slide+xml"/>
  <Override PartName="/ppt/slides/slide2750.xml" ContentType="application/vnd.openxmlformats-officedocument.presentationml.slide+xml"/>
  <Override PartName="/ppt/slides/slide2751.xml" ContentType="application/vnd.openxmlformats-officedocument.presentationml.slide+xml"/>
  <Override PartName="/ppt/slides/slide2752.xml" ContentType="application/vnd.openxmlformats-officedocument.presentationml.slide+xml"/>
  <Override PartName="/ppt/slides/slide2753.xml" ContentType="application/vnd.openxmlformats-officedocument.presentationml.slide+xml"/>
  <Override PartName="/ppt/slides/slide2754.xml" ContentType="application/vnd.openxmlformats-officedocument.presentationml.slide+xml"/>
  <Override PartName="/ppt/slides/slide2755.xml" ContentType="application/vnd.openxmlformats-officedocument.presentationml.slide+xml"/>
  <Override PartName="/ppt/slides/slide2756.xml" ContentType="application/vnd.openxmlformats-officedocument.presentationml.slide+xml"/>
  <Override PartName="/ppt/slides/slide2757.xml" ContentType="application/vnd.openxmlformats-officedocument.presentationml.slide+xml"/>
  <Override PartName="/ppt/slides/slide2758.xml" ContentType="application/vnd.openxmlformats-officedocument.presentationml.slide+xml"/>
  <Override PartName="/ppt/slides/slide2759.xml" ContentType="application/vnd.openxmlformats-officedocument.presentationml.slide+xml"/>
  <Override PartName="/ppt/slides/slide2760.xml" ContentType="application/vnd.openxmlformats-officedocument.presentationml.slide+xml"/>
  <Override PartName="/ppt/slides/slide2761.xml" ContentType="application/vnd.openxmlformats-officedocument.presentationml.slide+xml"/>
  <Override PartName="/ppt/slides/slide2762.xml" ContentType="application/vnd.openxmlformats-officedocument.presentationml.slide+xml"/>
  <Override PartName="/ppt/slides/slide2763.xml" ContentType="application/vnd.openxmlformats-officedocument.presentationml.slide+xml"/>
  <Override PartName="/ppt/slides/slide2764.xml" ContentType="application/vnd.openxmlformats-officedocument.presentationml.slide+xml"/>
  <Override PartName="/ppt/slides/slide2765.xml" ContentType="application/vnd.openxmlformats-officedocument.presentationml.slide+xml"/>
  <Override PartName="/ppt/slides/slide2766.xml" ContentType="application/vnd.openxmlformats-officedocument.presentationml.slide+xml"/>
  <Override PartName="/ppt/slides/slide2767.xml" ContentType="application/vnd.openxmlformats-officedocument.presentationml.slide+xml"/>
  <Override PartName="/ppt/slides/slide2768.xml" ContentType="application/vnd.openxmlformats-officedocument.presentationml.slide+xml"/>
  <Override PartName="/ppt/slides/slide2769.xml" ContentType="application/vnd.openxmlformats-officedocument.presentationml.slide+xml"/>
  <Override PartName="/ppt/slides/slide2770.xml" ContentType="application/vnd.openxmlformats-officedocument.presentationml.slide+xml"/>
  <Override PartName="/ppt/slides/slide2771.xml" ContentType="application/vnd.openxmlformats-officedocument.presentationml.slide+xml"/>
  <Override PartName="/ppt/slides/slide2772.xml" ContentType="application/vnd.openxmlformats-officedocument.presentationml.slide+xml"/>
  <Override PartName="/ppt/slides/slide2773.xml" ContentType="application/vnd.openxmlformats-officedocument.presentationml.slide+xml"/>
  <Override PartName="/ppt/slides/slide2774.xml" ContentType="application/vnd.openxmlformats-officedocument.presentationml.slide+xml"/>
  <Override PartName="/ppt/slides/slide2775.xml" ContentType="application/vnd.openxmlformats-officedocument.presentationml.slide+xml"/>
  <Override PartName="/ppt/slides/slide2776.xml" ContentType="application/vnd.openxmlformats-officedocument.presentationml.slide+xml"/>
  <Override PartName="/ppt/slides/slide2777.xml" ContentType="application/vnd.openxmlformats-officedocument.presentationml.slide+xml"/>
  <Override PartName="/ppt/slides/slide2778.xml" ContentType="application/vnd.openxmlformats-officedocument.presentationml.slide+xml"/>
  <Override PartName="/ppt/slides/slide2779.xml" ContentType="application/vnd.openxmlformats-officedocument.presentationml.slide+xml"/>
  <Override PartName="/ppt/slides/slide2780.xml" ContentType="application/vnd.openxmlformats-officedocument.presentationml.slide+xml"/>
  <Override PartName="/ppt/slides/slide2781.xml" ContentType="application/vnd.openxmlformats-officedocument.presentationml.slide+xml"/>
  <Override PartName="/ppt/slides/slide2782.xml" ContentType="application/vnd.openxmlformats-officedocument.presentationml.slide+xml"/>
  <Override PartName="/ppt/slides/slide2783.xml" ContentType="application/vnd.openxmlformats-officedocument.presentationml.slide+xml"/>
  <Override PartName="/ppt/slides/slide2784.xml" ContentType="application/vnd.openxmlformats-officedocument.presentationml.slide+xml"/>
  <Override PartName="/ppt/slides/slide2785.xml" ContentType="application/vnd.openxmlformats-officedocument.presentationml.slide+xml"/>
  <Override PartName="/ppt/slides/slide2786.xml" ContentType="application/vnd.openxmlformats-officedocument.presentationml.slide+xml"/>
  <Override PartName="/ppt/slides/slide2787.xml" ContentType="application/vnd.openxmlformats-officedocument.presentationml.slide+xml"/>
  <Override PartName="/ppt/slides/slide2788.xml" ContentType="application/vnd.openxmlformats-officedocument.presentationml.slide+xml"/>
  <Override PartName="/ppt/slides/slide2789.xml" ContentType="application/vnd.openxmlformats-officedocument.presentationml.slide+xml"/>
  <Override PartName="/ppt/slides/slide2790.xml" ContentType="application/vnd.openxmlformats-officedocument.presentationml.slide+xml"/>
  <Override PartName="/ppt/slides/slide2791.xml" ContentType="application/vnd.openxmlformats-officedocument.presentationml.slide+xml"/>
  <Override PartName="/ppt/slides/slide2792.xml" ContentType="application/vnd.openxmlformats-officedocument.presentationml.slide+xml"/>
  <Override PartName="/ppt/slides/slide2793.xml" ContentType="application/vnd.openxmlformats-officedocument.presentationml.slide+xml"/>
  <Override PartName="/ppt/slides/slide2794.xml" ContentType="application/vnd.openxmlformats-officedocument.presentationml.slide+xml"/>
  <Override PartName="/ppt/slides/slide2795.xml" ContentType="application/vnd.openxmlformats-officedocument.presentationml.slide+xml"/>
  <Override PartName="/ppt/slides/slide2796.xml" ContentType="application/vnd.openxmlformats-officedocument.presentationml.slide+xml"/>
  <Override PartName="/ppt/slides/slide2797.xml" ContentType="application/vnd.openxmlformats-officedocument.presentationml.slide+xml"/>
  <Override PartName="/ppt/slides/slide2798.xml" ContentType="application/vnd.openxmlformats-officedocument.presentationml.slide+xml"/>
  <Override PartName="/ppt/slides/slide2799.xml" ContentType="application/vnd.openxmlformats-officedocument.presentationml.slide+xml"/>
  <Override PartName="/ppt/slides/slide2800.xml" ContentType="application/vnd.openxmlformats-officedocument.presentationml.slide+xml"/>
  <Override PartName="/ppt/slides/slide2801.xml" ContentType="application/vnd.openxmlformats-officedocument.presentationml.slide+xml"/>
  <Override PartName="/ppt/slides/slide2802.xml" ContentType="application/vnd.openxmlformats-officedocument.presentationml.slide+xml"/>
  <Override PartName="/ppt/slides/slide2803.xml" ContentType="application/vnd.openxmlformats-officedocument.presentationml.slide+xml"/>
  <Override PartName="/ppt/slides/slide2804.xml" ContentType="application/vnd.openxmlformats-officedocument.presentationml.slide+xml"/>
  <Override PartName="/ppt/slides/slide2805.xml" ContentType="application/vnd.openxmlformats-officedocument.presentationml.slide+xml"/>
  <Override PartName="/ppt/slides/slide2806.xml" ContentType="application/vnd.openxmlformats-officedocument.presentationml.slide+xml"/>
  <Override PartName="/ppt/slides/slide2807.xml" ContentType="application/vnd.openxmlformats-officedocument.presentationml.slide+xml"/>
  <Override PartName="/ppt/slides/slide2808.xml" ContentType="application/vnd.openxmlformats-officedocument.presentationml.slide+xml"/>
  <Override PartName="/ppt/slides/slide2809.xml" ContentType="application/vnd.openxmlformats-officedocument.presentationml.slide+xml"/>
  <Override PartName="/ppt/slides/slide2810.xml" ContentType="application/vnd.openxmlformats-officedocument.presentationml.slide+xml"/>
  <Override PartName="/ppt/slides/slide2811.xml" ContentType="application/vnd.openxmlformats-officedocument.presentationml.slide+xml"/>
  <Override PartName="/ppt/slides/slide2812.xml" ContentType="application/vnd.openxmlformats-officedocument.presentationml.slide+xml"/>
  <Override PartName="/ppt/slides/slide2813.xml" ContentType="application/vnd.openxmlformats-officedocument.presentationml.slide+xml"/>
  <Override PartName="/ppt/slides/slide2814.xml" ContentType="application/vnd.openxmlformats-officedocument.presentationml.slide+xml"/>
  <Override PartName="/ppt/slides/slide2815.xml" ContentType="application/vnd.openxmlformats-officedocument.presentationml.slide+xml"/>
  <Override PartName="/ppt/slides/slide2816.xml" ContentType="application/vnd.openxmlformats-officedocument.presentationml.slide+xml"/>
  <Override PartName="/ppt/slides/slide2817.xml" ContentType="application/vnd.openxmlformats-officedocument.presentationml.slide+xml"/>
  <Override PartName="/ppt/slides/slide2818.xml" ContentType="application/vnd.openxmlformats-officedocument.presentationml.slide+xml"/>
  <Override PartName="/ppt/slides/slide2819.xml" ContentType="application/vnd.openxmlformats-officedocument.presentationml.slide+xml"/>
  <Override PartName="/ppt/slides/slide2820.xml" ContentType="application/vnd.openxmlformats-officedocument.presentationml.slide+xml"/>
  <Override PartName="/ppt/slides/slide2821.xml" ContentType="application/vnd.openxmlformats-officedocument.presentationml.slide+xml"/>
  <Override PartName="/ppt/slides/slide2822.xml" ContentType="application/vnd.openxmlformats-officedocument.presentationml.slide+xml"/>
  <Override PartName="/ppt/slides/slide2823.xml" ContentType="application/vnd.openxmlformats-officedocument.presentationml.slide+xml"/>
  <Override PartName="/ppt/slides/slide2824.xml" ContentType="application/vnd.openxmlformats-officedocument.presentationml.slide+xml"/>
  <Override PartName="/ppt/slides/slide2825.xml" ContentType="application/vnd.openxmlformats-officedocument.presentationml.slide+xml"/>
  <Override PartName="/ppt/slides/slide2826.xml" ContentType="application/vnd.openxmlformats-officedocument.presentationml.slide+xml"/>
  <Override PartName="/ppt/slides/slide2827.xml" ContentType="application/vnd.openxmlformats-officedocument.presentationml.slide+xml"/>
  <Override PartName="/ppt/slides/slide2828.xml" ContentType="application/vnd.openxmlformats-officedocument.presentationml.slide+xml"/>
  <Override PartName="/ppt/slides/slide2829.xml" ContentType="application/vnd.openxmlformats-officedocument.presentationml.slide+xml"/>
  <Override PartName="/ppt/slides/slide2830.xml" ContentType="application/vnd.openxmlformats-officedocument.presentationml.slide+xml"/>
  <Override PartName="/ppt/slides/slide2831.xml" ContentType="application/vnd.openxmlformats-officedocument.presentationml.slide+xml"/>
  <Override PartName="/ppt/slides/slide2832.xml" ContentType="application/vnd.openxmlformats-officedocument.presentationml.slide+xml"/>
  <Override PartName="/ppt/slides/slide2833.xml" ContentType="application/vnd.openxmlformats-officedocument.presentationml.slide+xml"/>
  <Override PartName="/ppt/slides/slide2834.xml" ContentType="application/vnd.openxmlformats-officedocument.presentationml.slide+xml"/>
  <Override PartName="/ppt/slides/slide2835.xml" ContentType="application/vnd.openxmlformats-officedocument.presentationml.slide+xml"/>
  <Override PartName="/ppt/slides/slide2836.xml" ContentType="application/vnd.openxmlformats-officedocument.presentationml.slide+xml"/>
  <Override PartName="/ppt/slides/slide2837.xml" ContentType="application/vnd.openxmlformats-officedocument.presentationml.slide+xml"/>
  <Override PartName="/ppt/slides/slide2838.xml" ContentType="application/vnd.openxmlformats-officedocument.presentationml.slide+xml"/>
  <Override PartName="/ppt/slides/slide2839.xml" ContentType="application/vnd.openxmlformats-officedocument.presentationml.slide+xml"/>
  <Override PartName="/ppt/slides/slide2840.xml" ContentType="application/vnd.openxmlformats-officedocument.presentationml.slide+xml"/>
  <Override PartName="/ppt/slides/slide2841.xml" ContentType="application/vnd.openxmlformats-officedocument.presentationml.slide+xml"/>
  <Override PartName="/ppt/slides/slide2842.xml" ContentType="application/vnd.openxmlformats-officedocument.presentationml.slide+xml"/>
  <Override PartName="/ppt/slides/slide2843.xml" ContentType="application/vnd.openxmlformats-officedocument.presentationml.slide+xml"/>
  <Override PartName="/ppt/slides/slide2844.xml" ContentType="application/vnd.openxmlformats-officedocument.presentationml.slide+xml"/>
  <Override PartName="/ppt/slides/slide2845.xml" ContentType="application/vnd.openxmlformats-officedocument.presentationml.slide+xml"/>
  <Override PartName="/ppt/slides/slide2846.xml" ContentType="application/vnd.openxmlformats-officedocument.presentationml.slide+xml"/>
  <Override PartName="/ppt/slides/slide2847.xml" ContentType="application/vnd.openxmlformats-officedocument.presentationml.slide+xml"/>
  <Override PartName="/ppt/slides/slide2848.xml" ContentType="application/vnd.openxmlformats-officedocument.presentationml.slide+xml"/>
  <Override PartName="/ppt/slides/slide2849.xml" ContentType="application/vnd.openxmlformats-officedocument.presentationml.slide+xml"/>
  <Override PartName="/ppt/slides/slide2850.xml" ContentType="application/vnd.openxmlformats-officedocument.presentationml.slide+xml"/>
  <Override PartName="/ppt/slides/slide2851.xml" ContentType="application/vnd.openxmlformats-officedocument.presentationml.slide+xml"/>
  <Override PartName="/ppt/slides/slide2852.xml" ContentType="application/vnd.openxmlformats-officedocument.presentationml.slide+xml"/>
  <Override PartName="/ppt/slides/slide2853.xml" ContentType="application/vnd.openxmlformats-officedocument.presentationml.slide+xml"/>
  <Override PartName="/ppt/slides/slide2854.xml" ContentType="application/vnd.openxmlformats-officedocument.presentationml.slide+xml"/>
  <Override PartName="/ppt/slides/slide2855.xml" ContentType="application/vnd.openxmlformats-officedocument.presentationml.slide+xml"/>
  <Override PartName="/ppt/slides/slide2856.xml" ContentType="application/vnd.openxmlformats-officedocument.presentationml.slide+xml"/>
  <Override PartName="/ppt/slides/slide2857.xml" ContentType="application/vnd.openxmlformats-officedocument.presentationml.slide+xml"/>
  <Override PartName="/ppt/slides/slide2858.xml" ContentType="application/vnd.openxmlformats-officedocument.presentationml.slide+xml"/>
  <Override PartName="/ppt/slides/slide2859.xml" ContentType="application/vnd.openxmlformats-officedocument.presentationml.slide+xml"/>
  <Override PartName="/ppt/slides/slide2860.xml" ContentType="application/vnd.openxmlformats-officedocument.presentationml.slide+xml"/>
  <Override PartName="/ppt/slides/slide2861.xml" ContentType="application/vnd.openxmlformats-officedocument.presentationml.slide+xml"/>
  <Override PartName="/ppt/slides/slide2862.xml" ContentType="application/vnd.openxmlformats-officedocument.presentationml.slide+xml"/>
  <Override PartName="/ppt/slides/slide2863.xml" ContentType="application/vnd.openxmlformats-officedocument.presentationml.slide+xml"/>
  <Override PartName="/ppt/slides/slide2864.xml" ContentType="application/vnd.openxmlformats-officedocument.presentationml.slide+xml"/>
  <Override PartName="/ppt/slides/slide2865.xml" ContentType="application/vnd.openxmlformats-officedocument.presentationml.slide+xml"/>
  <Override PartName="/ppt/slides/slide2866.xml" ContentType="application/vnd.openxmlformats-officedocument.presentationml.slide+xml"/>
  <Override PartName="/ppt/slides/slide2867.xml" ContentType="application/vnd.openxmlformats-officedocument.presentationml.slide+xml"/>
  <Override PartName="/ppt/slides/slide2868.xml" ContentType="application/vnd.openxmlformats-officedocument.presentationml.slide+xml"/>
  <Override PartName="/ppt/slides/slide2869.xml" ContentType="application/vnd.openxmlformats-officedocument.presentationml.slide+xml"/>
  <Override PartName="/ppt/slides/slide2870.xml" ContentType="application/vnd.openxmlformats-officedocument.presentationml.slide+xml"/>
  <Override PartName="/ppt/slides/slide2871.xml" ContentType="application/vnd.openxmlformats-officedocument.presentationml.slide+xml"/>
  <Override PartName="/ppt/slides/slide2872.xml" ContentType="application/vnd.openxmlformats-officedocument.presentationml.slide+xml"/>
  <Override PartName="/ppt/slides/slide2873.xml" ContentType="application/vnd.openxmlformats-officedocument.presentationml.slide+xml"/>
  <Override PartName="/ppt/slides/slide2874.xml" ContentType="application/vnd.openxmlformats-officedocument.presentationml.slide+xml"/>
  <Override PartName="/ppt/slides/slide2875.xml" ContentType="application/vnd.openxmlformats-officedocument.presentationml.slide+xml"/>
  <Override PartName="/ppt/slides/slide2876.xml" ContentType="application/vnd.openxmlformats-officedocument.presentationml.slide+xml"/>
  <Override PartName="/ppt/slides/slide2877.xml" ContentType="application/vnd.openxmlformats-officedocument.presentationml.slide+xml"/>
  <Override PartName="/ppt/slides/slide2878.xml" ContentType="application/vnd.openxmlformats-officedocument.presentationml.slide+xml"/>
  <Override PartName="/ppt/slides/slide2879.xml" ContentType="application/vnd.openxmlformats-officedocument.presentationml.slide+xml"/>
  <Override PartName="/ppt/slides/slide2880.xml" ContentType="application/vnd.openxmlformats-officedocument.presentationml.slide+xml"/>
  <Override PartName="/ppt/slides/slide2881.xml" ContentType="application/vnd.openxmlformats-officedocument.presentationml.slide+xml"/>
  <Override PartName="/ppt/slides/slide2882.xml" ContentType="application/vnd.openxmlformats-officedocument.presentationml.slide+xml"/>
  <Override PartName="/ppt/slides/slide2883.xml" ContentType="application/vnd.openxmlformats-officedocument.presentationml.slide+xml"/>
  <Override PartName="/ppt/slides/slide2884.xml" ContentType="application/vnd.openxmlformats-officedocument.presentationml.slide+xml"/>
  <Override PartName="/ppt/slides/slide2885.xml" ContentType="application/vnd.openxmlformats-officedocument.presentationml.slide+xml"/>
  <Override PartName="/ppt/slides/slide2886.xml" ContentType="application/vnd.openxmlformats-officedocument.presentationml.slide+xml"/>
  <Override PartName="/ppt/slides/slide2887.xml" ContentType="application/vnd.openxmlformats-officedocument.presentationml.slide+xml"/>
  <Override PartName="/ppt/slides/slide2888.xml" ContentType="application/vnd.openxmlformats-officedocument.presentationml.slide+xml"/>
  <Override PartName="/ppt/slides/slide2889.xml" ContentType="application/vnd.openxmlformats-officedocument.presentationml.slide+xml"/>
  <Override PartName="/ppt/slides/slide2890.xml" ContentType="application/vnd.openxmlformats-officedocument.presentationml.slide+xml"/>
  <Override PartName="/ppt/slides/slide2891.xml" ContentType="application/vnd.openxmlformats-officedocument.presentationml.slide+xml"/>
  <Override PartName="/ppt/slides/slide2892.xml" ContentType="application/vnd.openxmlformats-officedocument.presentationml.slide+xml"/>
  <Override PartName="/ppt/slides/slide2893.xml" ContentType="application/vnd.openxmlformats-officedocument.presentationml.slide+xml"/>
  <Override PartName="/ppt/slides/slide2894.xml" ContentType="application/vnd.openxmlformats-officedocument.presentationml.slide+xml"/>
  <Override PartName="/ppt/slides/slide2895.xml" ContentType="application/vnd.openxmlformats-officedocument.presentationml.slide+xml"/>
  <Override PartName="/ppt/slides/slide2896.xml" ContentType="application/vnd.openxmlformats-officedocument.presentationml.slide+xml"/>
  <Override PartName="/ppt/slides/slide2897.xml" ContentType="application/vnd.openxmlformats-officedocument.presentationml.slide+xml"/>
  <Override PartName="/ppt/slides/slide2898.xml" ContentType="application/vnd.openxmlformats-officedocument.presentationml.slide+xml"/>
  <Override PartName="/ppt/slides/slide2899.xml" ContentType="application/vnd.openxmlformats-officedocument.presentationml.slide+xml"/>
  <Override PartName="/ppt/slides/slide2900.xml" ContentType="application/vnd.openxmlformats-officedocument.presentationml.slide+xml"/>
  <Override PartName="/ppt/slides/slide2901.xml" ContentType="application/vnd.openxmlformats-officedocument.presentationml.slide+xml"/>
  <Override PartName="/ppt/slides/slide2902.xml" ContentType="application/vnd.openxmlformats-officedocument.presentationml.slide+xml"/>
  <Override PartName="/ppt/slides/slide2903.xml" ContentType="application/vnd.openxmlformats-officedocument.presentationml.slide+xml"/>
  <Override PartName="/ppt/slides/slide2904.xml" ContentType="application/vnd.openxmlformats-officedocument.presentationml.slide+xml"/>
  <Override PartName="/ppt/slides/slide2905.xml" ContentType="application/vnd.openxmlformats-officedocument.presentationml.slide+xml"/>
  <Override PartName="/ppt/slides/slide2906.xml" ContentType="application/vnd.openxmlformats-officedocument.presentationml.slide+xml"/>
  <Override PartName="/ppt/slides/slide2907.xml" ContentType="application/vnd.openxmlformats-officedocument.presentationml.slide+xml"/>
  <Override PartName="/ppt/slides/slide2908.xml" ContentType="application/vnd.openxmlformats-officedocument.presentationml.slide+xml"/>
  <Override PartName="/ppt/slides/slide2909.xml" ContentType="application/vnd.openxmlformats-officedocument.presentationml.slide+xml"/>
  <Override PartName="/ppt/slides/slide2910.xml" ContentType="application/vnd.openxmlformats-officedocument.presentationml.slide+xml"/>
  <Override PartName="/ppt/slides/slide2911.xml" ContentType="application/vnd.openxmlformats-officedocument.presentationml.slide+xml"/>
  <Override PartName="/ppt/slides/slide2912.xml" ContentType="application/vnd.openxmlformats-officedocument.presentationml.slide+xml"/>
  <Override PartName="/ppt/slides/slide2913.xml" ContentType="application/vnd.openxmlformats-officedocument.presentationml.slide+xml"/>
  <Override PartName="/ppt/slides/slide2914.xml" ContentType="application/vnd.openxmlformats-officedocument.presentationml.slide+xml"/>
  <Override PartName="/ppt/slides/slide2915.xml" ContentType="application/vnd.openxmlformats-officedocument.presentationml.slide+xml"/>
  <Override PartName="/ppt/slides/slide2916.xml" ContentType="application/vnd.openxmlformats-officedocument.presentationml.slide+xml"/>
  <Override PartName="/ppt/slides/slide2917.xml" ContentType="application/vnd.openxmlformats-officedocument.presentationml.slide+xml"/>
  <Override PartName="/ppt/slides/slide2918.xml" ContentType="application/vnd.openxmlformats-officedocument.presentationml.slide+xml"/>
  <Override PartName="/ppt/slides/slide2919.xml" ContentType="application/vnd.openxmlformats-officedocument.presentationml.slide+xml"/>
  <Override PartName="/ppt/slides/slide2920.xml" ContentType="application/vnd.openxmlformats-officedocument.presentationml.slide+xml"/>
  <Override PartName="/ppt/slides/slide2921.xml" ContentType="application/vnd.openxmlformats-officedocument.presentationml.slide+xml"/>
  <Override PartName="/ppt/slides/slide2922.xml" ContentType="application/vnd.openxmlformats-officedocument.presentationml.slide+xml"/>
  <Override PartName="/ppt/slides/slide2923.xml" ContentType="application/vnd.openxmlformats-officedocument.presentationml.slide+xml"/>
  <Override PartName="/ppt/slides/slide2924.xml" ContentType="application/vnd.openxmlformats-officedocument.presentationml.slide+xml"/>
  <Override PartName="/ppt/slides/slide2925.xml" ContentType="application/vnd.openxmlformats-officedocument.presentationml.slide+xml"/>
  <Override PartName="/ppt/slides/slide2926.xml" ContentType="application/vnd.openxmlformats-officedocument.presentationml.slide+xml"/>
  <Override PartName="/ppt/slides/slide2927.xml" ContentType="application/vnd.openxmlformats-officedocument.presentationml.slide+xml"/>
  <Override PartName="/ppt/slides/slide2928.xml" ContentType="application/vnd.openxmlformats-officedocument.presentationml.slide+xml"/>
  <Override PartName="/ppt/slides/slide2929.xml" ContentType="application/vnd.openxmlformats-officedocument.presentationml.slide+xml"/>
  <Override PartName="/ppt/slides/slide2930.xml" ContentType="application/vnd.openxmlformats-officedocument.presentationml.slide+xml"/>
  <Override PartName="/ppt/slides/slide2931.xml" ContentType="application/vnd.openxmlformats-officedocument.presentationml.slide+xml"/>
  <Override PartName="/ppt/slides/slide2932.xml" ContentType="application/vnd.openxmlformats-officedocument.presentationml.slide+xml"/>
  <Override PartName="/ppt/slides/slide2933.xml" ContentType="application/vnd.openxmlformats-officedocument.presentationml.slide+xml"/>
  <Override PartName="/ppt/slides/slide2934.xml" ContentType="application/vnd.openxmlformats-officedocument.presentationml.slide+xml"/>
  <Override PartName="/ppt/slides/slide2935.xml" ContentType="application/vnd.openxmlformats-officedocument.presentationml.slide+xml"/>
  <Override PartName="/ppt/slides/slide2936.xml" ContentType="application/vnd.openxmlformats-officedocument.presentationml.slide+xml"/>
  <Override PartName="/ppt/slides/slide2937.xml" ContentType="application/vnd.openxmlformats-officedocument.presentationml.slide+xml"/>
  <Override PartName="/ppt/slides/slide2938.xml" ContentType="application/vnd.openxmlformats-officedocument.presentationml.slide+xml"/>
  <Override PartName="/ppt/slides/slide2939.xml" ContentType="application/vnd.openxmlformats-officedocument.presentationml.slide+xml"/>
  <Override PartName="/ppt/slides/slide2940.xml" ContentType="application/vnd.openxmlformats-officedocument.presentationml.slide+xml"/>
  <Override PartName="/ppt/slides/slide2941.xml" ContentType="application/vnd.openxmlformats-officedocument.presentationml.slide+xml"/>
  <Override PartName="/ppt/slides/slide2942.xml" ContentType="application/vnd.openxmlformats-officedocument.presentationml.slide+xml"/>
  <Override PartName="/ppt/slides/slide2943.xml" ContentType="application/vnd.openxmlformats-officedocument.presentationml.slide+xml"/>
  <Override PartName="/ppt/slides/slide2944.xml" ContentType="application/vnd.openxmlformats-officedocument.presentationml.slide+xml"/>
  <Override PartName="/ppt/slides/slide2945.xml" ContentType="application/vnd.openxmlformats-officedocument.presentationml.slide+xml"/>
  <Override PartName="/ppt/slides/slide2946.xml" ContentType="application/vnd.openxmlformats-officedocument.presentationml.slide+xml"/>
  <Override PartName="/ppt/slides/slide2947.xml" ContentType="application/vnd.openxmlformats-officedocument.presentationml.slide+xml"/>
  <Override PartName="/ppt/slides/slide2948.xml" ContentType="application/vnd.openxmlformats-officedocument.presentationml.slide+xml"/>
  <Override PartName="/ppt/slides/slide2949.xml" ContentType="application/vnd.openxmlformats-officedocument.presentationml.slide+xml"/>
  <Override PartName="/ppt/slides/slide2950.xml" ContentType="application/vnd.openxmlformats-officedocument.presentationml.slide+xml"/>
  <Override PartName="/ppt/slides/slide2951.xml" ContentType="application/vnd.openxmlformats-officedocument.presentationml.slide+xml"/>
  <Override PartName="/ppt/slides/slide2952.xml" ContentType="application/vnd.openxmlformats-officedocument.presentationml.slide+xml"/>
  <Override PartName="/ppt/slides/slide2953.xml" ContentType="application/vnd.openxmlformats-officedocument.presentationml.slide+xml"/>
  <Override PartName="/ppt/slides/slide2954.xml" ContentType="application/vnd.openxmlformats-officedocument.presentationml.slide+xml"/>
  <Override PartName="/ppt/slides/slide2955.xml" ContentType="application/vnd.openxmlformats-officedocument.presentationml.slide+xml"/>
  <Override PartName="/ppt/slides/slide2956.xml" ContentType="application/vnd.openxmlformats-officedocument.presentationml.slide+xml"/>
  <Override PartName="/ppt/slides/slide2957.xml" ContentType="application/vnd.openxmlformats-officedocument.presentationml.slide+xml"/>
  <Override PartName="/ppt/slides/slide2958.xml" ContentType="application/vnd.openxmlformats-officedocument.presentationml.slide+xml"/>
  <Override PartName="/ppt/slides/slide2959.xml" ContentType="application/vnd.openxmlformats-officedocument.presentationml.slide+xml"/>
  <Override PartName="/ppt/slides/slide2960.xml" ContentType="application/vnd.openxmlformats-officedocument.presentationml.slide+xml"/>
  <Override PartName="/ppt/slides/slide2961.xml" ContentType="application/vnd.openxmlformats-officedocument.presentationml.slide+xml"/>
  <Override PartName="/ppt/slides/slide2962.xml" ContentType="application/vnd.openxmlformats-officedocument.presentationml.slide+xml"/>
  <Override PartName="/ppt/slides/slide2963.xml" ContentType="application/vnd.openxmlformats-officedocument.presentationml.slide+xml"/>
  <Override PartName="/ppt/slides/slide2964.xml" ContentType="application/vnd.openxmlformats-officedocument.presentationml.slide+xml"/>
  <Override PartName="/ppt/slides/slide2965.xml" ContentType="application/vnd.openxmlformats-officedocument.presentationml.slide+xml"/>
  <Override PartName="/ppt/slides/slide2966.xml" ContentType="application/vnd.openxmlformats-officedocument.presentationml.slide+xml"/>
  <Override PartName="/ppt/slides/slide2967.xml" ContentType="application/vnd.openxmlformats-officedocument.presentationml.slide+xml"/>
  <Override PartName="/ppt/slides/slide2968.xml" ContentType="application/vnd.openxmlformats-officedocument.presentationml.slide+xml"/>
  <Override PartName="/ppt/slides/slide2969.xml" ContentType="application/vnd.openxmlformats-officedocument.presentationml.slide+xml"/>
  <Override PartName="/ppt/slides/slide2970.xml" ContentType="application/vnd.openxmlformats-officedocument.presentationml.slide+xml"/>
  <Override PartName="/ppt/slides/slide2971.xml" ContentType="application/vnd.openxmlformats-officedocument.presentationml.slide+xml"/>
  <Override PartName="/ppt/slides/slide2972.xml" ContentType="application/vnd.openxmlformats-officedocument.presentationml.slide+xml"/>
  <Override PartName="/ppt/slides/slide2973.xml" ContentType="application/vnd.openxmlformats-officedocument.presentationml.slide+xml"/>
  <Override PartName="/ppt/slides/slide2974.xml" ContentType="application/vnd.openxmlformats-officedocument.presentationml.slide+xml"/>
  <Override PartName="/ppt/slides/slide2975.xml" ContentType="application/vnd.openxmlformats-officedocument.presentationml.slide+xml"/>
  <Override PartName="/ppt/slides/slide2976.xml" ContentType="application/vnd.openxmlformats-officedocument.presentationml.slide+xml"/>
  <Override PartName="/ppt/slides/slide2977.xml" ContentType="application/vnd.openxmlformats-officedocument.presentationml.slide+xml"/>
  <Override PartName="/ppt/slides/slide2978.xml" ContentType="application/vnd.openxmlformats-officedocument.presentationml.slide+xml"/>
  <Override PartName="/ppt/slides/slide2979.xml" ContentType="application/vnd.openxmlformats-officedocument.presentationml.slide+xml"/>
  <Override PartName="/ppt/slides/slide2980.xml" ContentType="application/vnd.openxmlformats-officedocument.presentationml.slide+xml"/>
  <Override PartName="/ppt/slides/slide2981.xml" ContentType="application/vnd.openxmlformats-officedocument.presentationml.slide+xml"/>
  <Override PartName="/ppt/slides/slide2982.xml" ContentType="application/vnd.openxmlformats-officedocument.presentationml.slide+xml"/>
  <Override PartName="/ppt/slides/slide29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  <p:sldId id="541" r:id="rId287"/>
    <p:sldId id="542" r:id="rId288"/>
    <p:sldId id="543" r:id="rId289"/>
    <p:sldId id="544" r:id="rId290"/>
    <p:sldId id="545" r:id="rId291"/>
    <p:sldId id="546" r:id="rId292"/>
    <p:sldId id="547" r:id="rId293"/>
    <p:sldId id="548" r:id="rId294"/>
    <p:sldId id="549" r:id="rId295"/>
    <p:sldId id="550" r:id="rId296"/>
    <p:sldId id="551" r:id="rId297"/>
    <p:sldId id="552" r:id="rId298"/>
    <p:sldId id="553" r:id="rId299"/>
    <p:sldId id="554" r:id="rId300"/>
    <p:sldId id="555" r:id="rId301"/>
    <p:sldId id="556" r:id="rId302"/>
    <p:sldId id="557" r:id="rId303"/>
    <p:sldId id="558" r:id="rId304"/>
    <p:sldId id="559" r:id="rId305"/>
    <p:sldId id="560" r:id="rId306"/>
    <p:sldId id="561" r:id="rId307"/>
    <p:sldId id="562" r:id="rId308"/>
    <p:sldId id="563" r:id="rId309"/>
    <p:sldId id="564" r:id="rId310"/>
    <p:sldId id="565" r:id="rId311"/>
    <p:sldId id="566" r:id="rId312"/>
    <p:sldId id="567" r:id="rId313"/>
    <p:sldId id="568" r:id="rId314"/>
    <p:sldId id="569" r:id="rId315"/>
    <p:sldId id="570" r:id="rId316"/>
    <p:sldId id="571" r:id="rId317"/>
    <p:sldId id="572" r:id="rId318"/>
    <p:sldId id="573" r:id="rId319"/>
    <p:sldId id="574" r:id="rId320"/>
    <p:sldId id="575" r:id="rId321"/>
    <p:sldId id="576" r:id="rId322"/>
    <p:sldId id="577" r:id="rId323"/>
    <p:sldId id="578" r:id="rId324"/>
    <p:sldId id="579" r:id="rId325"/>
    <p:sldId id="580" r:id="rId326"/>
    <p:sldId id="581" r:id="rId327"/>
    <p:sldId id="582" r:id="rId328"/>
    <p:sldId id="583" r:id="rId329"/>
    <p:sldId id="584" r:id="rId330"/>
    <p:sldId id="585" r:id="rId331"/>
    <p:sldId id="586" r:id="rId332"/>
    <p:sldId id="587" r:id="rId333"/>
    <p:sldId id="588" r:id="rId334"/>
    <p:sldId id="589" r:id="rId335"/>
    <p:sldId id="590" r:id="rId336"/>
    <p:sldId id="591" r:id="rId337"/>
    <p:sldId id="592" r:id="rId338"/>
    <p:sldId id="593" r:id="rId339"/>
    <p:sldId id="594" r:id="rId340"/>
    <p:sldId id="595" r:id="rId341"/>
    <p:sldId id="596" r:id="rId342"/>
    <p:sldId id="597" r:id="rId343"/>
    <p:sldId id="598" r:id="rId344"/>
    <p:sldId id="599" r:id="rId345"/>
    <p:sldId id="600" r:id="rId346"/>
    <p:sldId id="601" r:id="rId347"/>
    <p:sldId id="602" r:id="rId348"/>
    <p:sldId id="603" r:id="rId349"/>
    <p:sldId id="604" r:id="rId350"/>
    <p:sldId id="605" r:id="rId351"/>
    <p:sldId id="606" r:id="rId352"/>
    <p:sldId id="607" r:id="rId353"/>
    <p:sldId id="608" r:id="rId354"/>
    <p:sldId id="609" r:id="rId355"/>
    <p:sldId id="610" r:id="rId356"/>
    <p:sldId id="611" r:id="rId357"/>
    <p:sldId id="612" r:id="rId358"/>
    <p:sldId id="613" r:id="rId359"/>
    <p:sldId id="614" r:id="rId360"/>
    <p:sldId id="615" r:id="rId361"/>
    <p:sldId id="616" r:id="rId362"/>
    <p:sldId id="617" r:id="rId363"/>
    <p:sldId id="618" r:id="rId364"/>
    <p:sldId id="619" r:id="rId365"/>
    <p:sldId id="620" r:id="rId366"/>
    <p:sldId id="621" r:id="rId367"/>
    <p:sldId id="622" r:id="rId368"/>
    <p:sldId id="623" r:id="rId369"/>
    <p:sldId id="624" r:id="rId370"/>
    <p:sldId id="625" r:id="rId371"/>
    <p:sldId id="626" r:id="rId372"/>
    <p:sldId id="627" r:id="rId373"/>
    <p:sldId id="628" r:id="rId374"/>
    <p:sldId id="629" r:id="rId375"/>
    <p:sldId id="630" r:id="rId376"/>
    <p:sldId id="631" r:id="rId377"/>
    <p:sldId id="632" r:id="rId378"/>
    <p:sldId id="633" r:id="rId379"/>
    <p:sldId id="634" r:id="rId380"/>
    <p:sldId id="635" r:id="rId381"/>
    <p:sldId id="636" r:id="rId382"/>
    <p:sldId id="637" r:id="rId383"/>
    <p:sldId id="638" r:id="rId384"/>
    <p:sldId id="639" r:id="rId385"/>
    <p:sldId id="640" r:id="rId386"/>
    <p:sldId id="641" r:id="rId387"/>
    <p:sldId id="642" r:id="rId388"/>
    <p:sldId id="643" r:id="rId389"/>
    <p:sldId id="644" r:id="rId390"/>
    <p:sldId id="645" r:id="rId391"/>
    <p:sldId id="646" r:id="rId392"/>
    <p:sldId id="647" r:id="rId393"/>
    <p:sldId id="648" r:id="rId394"/>
    <p:sldId id="649" r:id="rId395"/>
    <p:sldId id="650" r:id="rId396"/>
    <p:sldId id="651" r:id="rId397"/>
    <p:sldId id="652" r:id="rId398"/>
    <p:sldId id="653" r:id="rId399"/>
    <p:sldId id="654" r:id="rId400"/>
    <p:sldId id="655" r:id="rId401"/>
    <p:sldId id="656" r:id="rId402"/>
    <p:sldId id="657" r:id="rId403"/>
    <p:sldId id="658" r:id="rId404"/>
    <p:sldId id="659" r:id="rId405"/>
    <p:sldId id="660" r:id="rId406"/>
    <p:sldId id="661" r:id="rId407"/>
    <p:sldId id="662" r:id="rId408"/>
    <p:sldId id="663" r:id="rId409"/>
    <p:sldId id="664" r:id="rId410"/>
    <p:sldId id="665" r:id="rId411"/>
    <p:sldId id="666" r:id="rId412"/>
    <p:sldId id="667" r:id="rId413"/>
    <p:sldId id="668" r:id="rId414"/>
    <p:sldId id="669" r:id="rId415"/>
    <p:sldId id="670" r:id="rId416"/>
    <p:sldId id="671" r:id="rId417"/>
    <p:sldId id="672" r:id="rId418"/>
    <p:sldId id="673" r:id="rId419"/>
    <p:sldId id="674" r:id="rId420"/>
    <p:sldId id="675" r:id="rId421"/>
    <p:sldId id="676" r:id="rId422"/>
    <p:sldId id="677" r:id="rId423"/>
    <p:sldId id="678" r:id="rId424"/>
    <p:sldId id="679" r:id="rId425"/>
    <p:sldId id="680" r:id="rId426"/>
    <p:sldId id="681" r:id="rId427"/>
    <p:sldId id="682" r:id="rId428"/>
    <p:sldId id="683" r:id="rId429"/>
    <p:sldId id="684" r:id="rId430"/>
    <p:sldId id="685" r:id="rId431"/>
    <p:sldId id="686" r:id="rId432"/>
    <p:sldId id="687" r:id="rId433"/>
    <p:sldId id="688" r:id="rId434"/>
    <p:sldId id="689" r:id="rId435"/>
    <p:sldId id="690" r:id="rId436"/>
    <p:sldId id="691" r:id="rId437"/>
    <p:sldId id="692" r:id="rId438"/>
    <p:sldId id="693" r:id="rId439"/>
    <p:sldId id="694" r:id="rId440"/>
    <p:sldId id="695" r:id="rId441"/>
    <p:sldId id="696" r:id="rId442"/>
    <p:sldId id="697" r:id="rId443"/>
    <p:sldId id="698" r:id="rId444"/>
    <p:sldId id="699" r:id="rId445"/>
    <p:sldId id="700" r:id="rId446"/>
    <p:sldId id="701" r:id="rId447"/>
    <p:sldId id="702" r:id="rId448"/>
    <p:sldId id="703" r:id="rId449"/>
    <p:sldId id="704" r:id="rId450"/>
    <p:sldId id="705" r:id="rId451"/>
    <p:sldId id="706" r:id="rId452"/>
    <p:sldId id="707" r:id="rId453"/>
    <p:sldId id="708" r:id="rId454"/>
    <p:sldId id="709" r:id="rId455"/>
    <p:sldId id="710" r:id="rId456"/>
    <p:sldId id="711" r:id="rId457"/>
    <p:sldId id="712" r:id="rId458"/>
    <p:sldId id="713" r:id="rId459"/>
    <p:sldId id="714" r:id="rId460"/>
    <p:sldId id="715" r:id="rId461"/>
    <p:sldId id="716" r:id="rId462"/>
    <p:sldId id="717" r:id="rId463"/>
    <p:sldId id="718" r:id="rId464"/>
    <p:sldId id="719" r:id="rId465"/>
    <p:sldId id="720" r:id="rId466"/>
    <p:sldId id="721" r:id="rId467"/>
    <p:sldId id="722" r:id="rId468"/>
    <p:sldId id="723" r:id="rId469"/>
    <p:sldId id="724" r:id="rId470"/>
    <p:sldId id="725" r:id="rId471"/>
    <p:sldId id="726" r:id="rId472"/>
    <p:sldId id="727" r:id="rId473"/>
    <p:sldId id="728" r:id="rId474"/>
    <p:sldId id="729" r:id="rId475"/>
    <p:sldId id="730" r:id="rId476"/>
    <p:sldId id="731" r:id="rId477"/>
    <p:sldId id="732" r:id="rId478"/>
    <p:sldId id="733" r:id="rId479"/>
    <p:sldId id="734" r:id="rId480"/>
    <p:sldId id="735" r:id="rId481"/>
    <p:sldId id="736" r:id="rId482"/>
    <p:sldId id="737" r:id="rId483"/>
    <p:sldId id="738" r:id="rId484"/>
    <p:sldId id="739" r:id="rId485"/>
    <p:sldId id="740" r:id="rId486"/>
    <p:sldId id="741" r:id="rId487"/>
    <p:sldId id="742" r:id="rId488"/>
    <p:sldId id="743" r:id="rId489"/>
    <p:sldId id="744" r:id="rId490"/>
    <p:sldId id="745" r:id="rId491"/>
    <p:sldId id="746" r:id="rId492"/>
    <p:sldId id="747" r:id="rId493"/>
    <p:sldId id="748" r:id="rId494"/>
    <p:sldId id="749" r:id="rId495"/>
    <p:sldId id="750" r:id="rId496"/>
    <p:sldId id="751" r:id="rId497"/>
    <p:sldId id="752" r:id="rId498"/>
    <p:sldId id="753" r:id="rId499"/>
    <p:sldId id="754" r:id="rId500"/>
    <p:sldId id="755" r:id="rId501"/>
    <p:sldId id="756" r:id="rId502"/>
    <p:sldId id="757" r:id="rId503"/>
    <p:sldId id="758" r:id="rId504"/>
    <p:sldId id="759" r:id="rId505"/>
    <p:sldId id="760" r:id="rId506"/>
    <p:sldId id="761" r:id="rId507"/>
    <p:sldId id="762" r:id="rId508"/>
    <p:sldId id="763" r:id="rId509"/>
    <p:sldId id="764" r:id="rId510"/>
    <p:sldId id="765" r:id="rId511"/>
    <p:sldId id="766" r:id="rId512"/>
    <p:sldId id="767" r:id="rId513"/>
    <p:sldId id="768" r:id="rId514"/>
    <p:sldId id="769" r:id="rId515"/>
    <p:sldId id="770" r:id="rId516"/>
    <p:sldId id="771" r:id="rId517"/>
    <p:sldId id="772" r:id="rId518"/>
    <p:sldId id="773" r:id="rId519"/>
    <p:sldId id="774" r:id="rId520"/>
    <p:sldId id="775" r:id="rId521"/>
    <p:sldId id="776" r:id="rId522"/>
    <p:sldId id="777" r:id="rId523"/>
    <p:sldId id="778" r:id="rId524"/>
    <p:sldId id="779" r:id="rId525"/>
    <p:sldId id="780" r:id="rId526"/>
    <p:sldId id="781" r:id="rId527"/>
    <p:sldId id="782" r:id="rId528"/>
    <p:sldId id="783" r:id="rId529"/>
    <p:sldId id="784" r:id="rId530"/>
    <p:sldId id="785" r:id="rId531"/>
    <p:sldId id="786" r:id="rId532"/>
    <p:sldId id="787" r:id="rId533"/>
    <p:sldId id="788" r:id="rId534"/>
    <p:sldId id="789" r:id="rId535"/>
    <p:sldId id="790" r:id="rId536"/>
    <p:sldId id="791" r:id="rId537"/>
    <p:sldId id="792" r:id="rId538"/>
    <p:sldId id="793" r:id="rId539"/>
    <p:sldId id="794" r:id="rId540"/>
    <p:sldId id="795" r:id="rId541"/>
    <p:sldId id="796" r:id="rId542"/>
    <p:sldId id="797" r:id="rId543"/>
    <p:sldId id="798" r:id="rId544"/>
    <p:sldId id="799" r:id="rId545"/>
    <p:sldId id="800" r:id="rId546"/>
    <p:sldId id="801" r:id="rId547"/>
    <p:sldId id="802" r:id="rId548"/>
    <p:sldId id="803" r:id="rId549"/>
    <p:sldId id="804" r:id="rId550"/>
    <p:sldId id="805" r:id="rId551"/>
    <p:sldId id="806" r:id="rId552"/>
    <p:sldId id="807" r:id="rId553"/>
    <p:sldId id="808" r:id="rId554"/>
    <p:sldId id="809" r:id="rId555"/>
    <p:sldId id="810" r:id="rId556"/>
    <p:sldId id="811" r:id="rId557"/>
    <p:sldId id="812" r:id="rId558"/>
    <p:sldId id="813" r:id="rId559"/>
    <p:sldId id="814" r:id="rId560"/>
    <p:sldId id="815" r:id="rId561"/>
    <p:sldId id="816" r:id="rId562"/>
    <p:sldId id="817" r:id="rId563"/>
    <p:sldId id="818" r:id="rId564"/>
    <p:sldId id="819" r:id="rId565"/>
    <p:sldId id="820" r:id="rId566"/>
    <p:sldId id="821" r:id="rId567"/>
    <p:sldId id="822" r:id="rId568"/>
    <p:sldId id="823" r:id="rId569"/>
    <p:sldId id="824" r:id="rId570"/>
    <p:sldId id="825" r:id="rId571"/>
    <p:sldId id="826" r:id="rId572"/>
    <p:sldId id="827" r:id="rId573"/>
    <p:sldId id="828" r:id="rId574"/>
    <p:sldId id="829" r:id="rId575"/>
    <p:sldId id="830" r:id="rId576"/>
    <p:sldId id="831" r:id="rId577"/>
    <p:sldId id="832" r:id="rId578"/>
    <p:sldId id="833" r:id="rId579"/>
    <p:sldId id="834" r:id="rId580"/>
    <p:sldId id="835" r:id="rId581"/>
    <p:sldId id="836" r:id="rId582"/>
    <p:sldId id="837" r:id="rId583"/>
    <p:sldId id="838" r:id="rId584"/>
    <p:sldId id="839" r:id="rId585"/>
    <p:sldId id="840" r:id="rId586"/>
    <p:sldId id="841" r:id="rId587"/>
    <p:sldId id="842" r:id="rId588"/>
    <p:sldId id="843" r:id="rId589"/>
    <p:sldId id="844" r:id="rId590"/>
    <p:sldId id="845" r:id="rId591"/>
    <p:sldId id="846" r:id="rId592"/>
    <p:sldId id="847" r:id="rId593"/>
    <p:sldId id="848" r:id="rId594"/>
    <p:sldId id="849" r:id="rId595"/>
    <p:sldId id="850" r:id="rId596"/>
    <p:sldId id="851" r:id="rId597"/>
    <p:sldId id="852" r:id="rId598"/>
    <p:sldId id="853" r:id="rId599"/>
    <p:sldId id="854" r:id="rId600"/>
    <p:sldId id="855" r:id="rId601"/>
    <p:sldId id="856" r:id="rId602"/>
    <p:sldId id="857" r:id="rId603"/>
    <p:sldId id="858" r:id="rId604"/>
    <p:sldId id="859" r:id="rId605"/>
    <p:sldId id="860" r:id="rId606"/>
    <p:sldId id="861" r:id="rId607"/>
    <p:sldId id="862" r:id="rId608"/>
    <p:sldId id="863" r:id="rId609"/>
    <p:sldId id="864" r:id="rId610"/>
    <p:sldId id="865" r:id="rId611"/>
    <p:sldId id="866" r:id="rId612"/>
    <p:sldId id="867" r:id="rId613"/>
    <p:sldId id="868" r:id="rId614"/>
    <p:sldId id="869" r:id="rId615"/>
    <p:sldId id="870" r:id="rId616"/>
    <p:sldId id="871" r:id="rId617"/>
    <p:sldId id="872" r:id="rId618"/>
    <p:sldId id="873" r:id="rId619"/>
    <p:sldId id="874" r:id="rId620"/>
    <p:sldId id="875" r:id="rId621"/>
    <p:sldId id="876" r:id="rId622"/>
    <p:sldId id="877" r:id="rId623"/>
    <p:sldId id="878" r:id="rId624"/>
    <p:sldId id="879" r:id="rId625"/>
    <p:sldId id="880" r:id="rId626"/>
    <p:sldId id="881" r:id="rId627"/>
    <p:sldId id="882" r:id="rId628"/>
    <p:sldId id="883" r:id="rId629"/>
    <p:sldId id="884" r:id="rId630"/>
    <p:sldId id="885" r:id="rId631"/>
    <p:sldId id="886" r:id="rId632"/>
    <p:sldId id="887" r:id="rId633"/>
    <p:sldId id="888" r:id="rId634"/>
    <p:sldId id="889" r:id="rId635"/>
    <p:sldId id="890" r:id="rId636"/>
    <p:sldId id="891" r:id="rId637"/>
    <p:sldId id="892" r:id="rId638"/>
    <p:sldId id="893" r:id="rId639"/>
    <p:sldId id="894" r:id="rId640"/>
    <p:sldId id="895" r:id="rId641"/>
    <p:sldId id="896" r:id="rId642"/>
    <p:sldId id="897" r:id="rId643"/>
    <p:sldId id="898" r:id="rId644"/>
    <p:sldId id="899" r:id="rId645"/>
    <p:sldId id="900" r:id="rId646"/>
    <p:sldId id="901" r:id="rId647"/>
    <p:sldId id="902" r:id="rId648"/>
    <p:sldId id="903" r:id="rId649"/>
    <p:sldId id="904" r:id="rId650"/>
    <p:sldId id="905" r:id="rId651"/>
    <p:sldId id="906" r:id="rId652"/>
    <p:sldId id="907" r:id="rId653"/>
    <p:sldId id="908" r:id="rId654"/>
    <p:sldId id="909" r:id="rId655"/>
    <p:sldId id="910" r:id="rId656"/>
    <p:sldId id="911" r:id="rId657"/>
    <p:sldId id="912" r:id="rId658"/>
    <p:sldId id="913" r:id="rId659"/>
    <p:sldId id="914" r:id="rId660"/>
    <p:sldId id="915" r:id="rId661"/>
    <p:sldId id="916" r:id="rId662"/>
    <p:sldId id="917" r:id="rId663"/>
    <p:sldId id="918" r:id="rId664"/>
    <p:sldId id="919" r:id="rId665"/>
    <p:sldId id="920" r:id="rId666"/>
    <p:sldId id="921" r:id="rId667"/>
    <p:sldId id="922" r:id="rId668"/>
    <p:sldId id="923" r:id="rId669"/>
    <p:sldId id="924" r:id="rId670"/>
    <p:sldId id="925" r:id="rId671"/>
    <p:sldId id="926" r:id="rId672"/>
    <p:sldId id="927" r:id="rId673"/>
    <p:sldId id="928" r:id="rId674"/>
    <p:sldId id="929" r:id="rId675"/>
    <p:sldId id="930" r:id="rId676"/>
    <p:sldId id="931" r:id="rId677"/>
    <p:sldId id="932" r:id="rId678"/>
    <p:sldId id="933" r:id="rId679"/>
    <p:sldId id="934" r:id="rId680"/>
    <p:sldId id="935" r:id="rId681"/>
    <p:sldId id="936" r:id="rId682"/>
    <p:sldId id="937" r:id="rId683"/>
    <p:sldId id="938" r:id="rId684"/>
    <p:sldId id="939" r:id="rId685"/>
    <p:sldId id="940" r:id="rId686"/>
    <p:sldId id="941" r:id="rId687"/>
    <p:sldId id="942" r:id="rId688"/>
    <p:sldId id="943" r:id="rId689"/>
    <p:sldId id="944" r:id="rId690"/>
    <p:sldId id="945" r:id="rId691"/>
    <p:sldId id="946" r:id="rId692"/>
    <p:sldId id="947" r:id="rId693"/>
    <p:sldId id="948" r:id="rId694"/>
    <p:sldId id="949" r:id="rId695"/>
    <p:sldId id="950" r:id="rId696"/>
    <p:sldId id="951" r:id="rId697"/>
    <p:sldId id="952" r:id="rId698"/>
    <p:sldId id="953" r:id="rId699"/>
    <p:sldId id="954" r:id="rId700"/>
    <p:sldId id="955" r:id="rId701"/>
    <p:sldId id="956" r:id="rId702"/>
    <p:sldId id="957" r:id="rId703"/>
    <p:sldId id="958" r:id="rId704"/>
    <p:sldId id="959" r:id="rId705"/>
    <p:sldId id="960" r:id="rId706"/>
    <p:sldId id="961" r:id="rId707"/>
    <p:sldId id="962" r:id="rId708"/>
    <p:sldId id="963" r:id="rId709"/>
    <p:sldId id="964" r:id="rId710"/>
    <p:sldId id="965" r:id="rId711"/>
    <p:sldId id="966" r:id="rId712"/>
    <p:sldId id="967" r:id="rId713"/>
    <p:sldId id="968" r:id="rId714"/>
    <p:sldId id="969" r:id="rId715"/>
    <p:sldId id="970" r:id="rId716"/>
    <p:sldId id="971" r:id="rId717"/>
    <p:sldId id="972" r:id="rId718"/>
    <p:sldId id="973" r:id="rId719"/>
    <p:sldId id="974" r:id="rId720"/>
    <p:sldId id="975" r:id="rId721"/>
    <p:sldId id="976" r:id="rId722"/>
    <p:sldId id="977" r:id="rId723"/>
    <p:sldId id="978" r:id="rId724"/>
    <p:sldId id="979" r:id="rId725"/>
    <p:sldId id="980" r:id="rId726"/>
    <p:sldId id="981" r:id="rId727"/>
    <p:sldId id="982" r:id="rId728"/>
    <p:sldId id="983" r:id="rId729"/>
    <p:sldId id="984" r:id="rId730"/>
    <p:sldId id="985" r:id="rId731"/>
    <p:sldId id="986" r:id="rId732"/>
    <p:sldId id="987" r:id="rId733"/>
    <p:sldId id="988" r:id="rId734"/>
    <p:sldId id="989" r:id="rId735"/>
    <p:sldId id="990" r:id="rId736"/>
    <p:sldId id="991" r:id="rId737"/>
    <p:sldId id="992" r:id="rId738"/>
    <p:sldId id="993" r:id="rId739"/>
    <p:sldId id="994" r:id="rId740"/>
    <p:sldId id="995" r:id="rId741"/>
    <p:sldId id="996" r:id="rId742"/>
    <p:sldId id="997" r:id="rId743"/>
    <p:sldId id="998" r:id="rId744"/>
    <p:sldId id="999" r:id="rId745"/>
    <p:sldId id="1000" r:id="rId746"/>
    <p:sldId id="1001" r:id="rId747"/>
    <p:sldId id="1002" r:id="rId748"/>
    <p:sldId id="1003" r:id="rId749"/>
    <p:sldId id="1004" r:id="rId750"/>
    <p:sldId id="1005" r:id="rId751"/>
    <p:sldId id="1006" r:id="rId752"/>
    <p:sldId id="1007" r:id="rId753"/>
    <p:sldId id="1008" r:id="rId754"/>
    <p:sldId id="1009" r:id="rId755"/>
    <p:sldId id="1010" r:id="rId756"/>
    <p:sldId id="1011" r:id="rId757"/>
    <p:sldId id="1012" r:id="rId758"/>
    <p:sldId id="1013" r:id="rId759"/>
    <p:sldId id="1014" r:id="rId760"/>
    <p:sldId id="1015" r:id="rId761"/>
    <p:sldId id="1016" r:id="rId762"/>
    <p:sldId id="1017" r:id="rId763"/>
    <p:sldId id="1018" r:id="rId764"/>
    <p:sldId id="1019" r:id="rId765"/>
    <p:sldId id="1020" r:id="rId766"/>
    <p:sldId id="1021" r:id="rId767"/>
    <p:sldId id="1022" r:id="rId768"/>
    <p:sldId id="1023" r:id="rId769"/>
    <p:sldId id="1024" r:id="rId770"/>
    <p:sldId id="1025" r:id="rId771"/>
    <p:sldId id="1026" r:id="rId772"/>
    <p:sldId id="1027" r:id="rId773"/>
    <p:sldId id="1028" r:id="rId774"/>
    <p:sldId id="1029" r:id="rId775"/>
    <p:sldId id="1030" r:id="rId776"/>
    <p:sldId id="1031" r:id="rId777"/>
    <p:sldId id="1032" r:id="rId778"/>
    <p:sldId id="1033" r:id="rId779"/>
    <p:sldId id="1034" r:id="rId780"/>
    <p:sldId id="1035" r:id="rId781"/>
    <p:sldId id="1036" r:id="rId782"/>
    <p:sldId id="1037" r:id="rId783"/>
    <p:sldId id="1038" r:id="rId784"/>
    <p:sldId id="1039" r:id="rId785"/>
    <p:sldId id="1040" r:id="rId786"/>
    <p:sldId id="1041" r:id="rId787"/>
    <p:sldId id="1042" r:id="rId788"/>
    <p:sldId id="1043" r:id="rId789"/>
    <p:sldId id="1044" r:id="rId790"/>
    <p:sldId id="1045" r:id="rId791"/>
    <p:sldId id="1046" r:id="rId792"/>
    <p:sldId id="1047" r:id="rId793"/>
    <p:sldId id="1048" r:id="rId794"/>
    <p:sldId id="1049" r:id="rId795"/>
    <p:sldId id="1050" r:id="rId796"/>
    <p:sldId id="1051" r:id="rId797"/>
    <p:sldId id="1052" r:id="rId798"/>
    <p:sldId id="1053" r:id="rId799"/>
    <p:sldId id="1054" r:id="rId800"/>
    <p:sldId id="1055" r:id="rId801"/>
    <p:sldId id="1056" r:id="rId802"/>
    <p:sldId id="1057" r:id="rId803"/>
    <p:sldId id="1058" r:id="rId804"/>
    <p:sldId id="1059" r:id="rId805"/>
    <p:sldId id="1060" r:id="rId806"/>
    <p:sldId id="1061" r:id="rId807"/>
    <p:sldId id="1062" r:id="rId808"/>
    <p:sldId id="1063" r:id="rId809"/>
    <p:sldId id="1064" r:id="rId810"/>
    <p:sldId id="1065" r:id="rId811"/>
    <p:sldId id="1066" r:id="rId812"/>
    <p:sldId id="1067" r:id="rId813"/>
    <p:sldId id="1068" r:id="rId814"/>
    <p:sldId id="1069" r:id="rId815"/>
    <p:sldId id="1070" r:id="rId816"/>
    <p:sldId id="1071" r:id="rId817"/>
    <p:sldId id="1072" r:id="rId818"/>
    <p:sldId id="1073" r:id="rId819"/>
    <p:sldId id="1074" r:id="rId820"/>
    <p:sldId id="1075" r:id="rId821"/>
    <p:sldId id="1076" r:id="rId822"/>
    <p:sldId id="1077" r:id="rId823"/>
    <p:sldId id="1078" r:id="rId824"/>
    <p:sldId id="1079" r:id="rId825"/>
    <p:sldId id="1080" r:id="rId826"/>
    <p:sldId id="1081" r:id="rId827"/>
    <p:sldId id="1082" r:id="rId828"/>
    <p:sldId id="1083" r:id="rId829"/>
    <p:sldId id="1084" r:id="rId830"/>
    <p:sldId id="1085" r:id="rId831"/>
    <p:sldId id="1086" r:id="rId832"/>
    <p:sldId id="1087" r:id="rId833"/>
    <p:sldId id="1088" r:id="rId834"/>
    <p:sldId id="1089" r:id="rId835"/>
    <p:sldId id="1090" r:id="rId836"/>
    <p:sldId id="1091" r:id="rId837"/>
    <p:sldId id="1092" r:id="rId838"/>
    <p:sldId id="1093" r:id="rId839"/>
    <p:sldId id="1094" r:id="rId840"/>
    <p:sldId id="1095" r:id="rId841"/>
    <p:sldId id="1096" r:id="rId842"/>
    <p:sldId id="1097" r:id="rId843"/>
    <p:sldId id="1098" r:id="rId844"/>
    <p:sldId id="1099" r:id="rId845"/>
    <p:sldId id="1100" r:id="rId846"/>
    <p:sldId id="1101" r:id="rId847"/>
    <p:sldId id="1102" r:id="rId848"/>
    <p:sldId id="1103" r:id="rId849"/>
    <p:sldId id="1104" r:id="rId850"/>
    <p:sldId id="1105" r:id="rId851"/>
    <p:sldId id="1106" r:id="rId852"/>
    <p:sldId id="1107" r:id="rId853"/>
    <p:sldId id="1108" r:id="rId854"/>
    <p:sldId id="1109" r:id="rId855"/>
    <p:sldId id="1110" r:id="rId856"/>
    <p:sldId id="1111" r:id="rId857"/>
    <p:sldId id="1112" r:id="rId858"/>
    <p:sldId id="1113" r:id="rId859"/>
    <p:sldId id="1114" r:id="rId860"/>
    <p:sldId id="1115" r:id="rId861"/>
    <p:sldId id="1116" r:id="rId862"/>
    <p:sldId id="1117" r:id="rId863"/>
    <p:sldId id="1118" r:id="rId864"/>
    <p:sldId id="1119" r:id="rId865"/>
    <p:sldId id="1120" r:id="rId866"/>
    <p:sldId id="1121" r:id="rId867"/>
    <p:sldId id="1122" r:id="rId868"/>
    <p:sldId id="1123" r:id="rId869"/>
    <p:sldId id="1124" r:id="rId870"/>
    <p:sldId id="1125" r:id="rId871"/>
    <p:sldId id="1126" r:id="rId872"/>
    <p:sldId id="1127" r:id="rId873"/>
    <p:sldId id="1128" r:id="rId874"/>
    <p:sldId id="1129" r:id="rId875"/>
    <p:sldId id="1130" r:id="rId876"/>
    <p:sldId id="1131" r:id="rId877"/>
    <p:sldId id="1132" r:id="rId878"/>
    <p:sldId id="1133" r:id="rId879"/>
    <p:sldId id="1134" r:id="rId880"/>
    <p:sldId id="1135" r:id="rId881"/>
    <p:sldId id="1136" r:id="rId882"/>
    <p:sldId id="1137" r:id="rId883"/>
    <p:sldId id="1138" r:id="rId884"/>
    <p:sldId id="1139" r:id="rId885"/>
    <p:sldId id="1140" r:id="rId886"/>
    <p:sldId id="1141" r:id="rId887"/>
    <p:sldId id="1142" r:id="rId888"/>
    <p:sldId id="1143" r:id="rId889"/>
    <p:sldId id="1144" r:id="rId890"/>
    <p:sldId id="1145" r:id="rId891"/>
    <p:sldId id="1146" r:id="rId892"/>
    <p:sldId id="1147" r:id="rId893"/>
    <p:sldId id="1148" r:id="rId894"/>
    <p:sldId id="1149" r:id="rId895"/>
    <p:sldId id="1150" r:id="rId896"/>
    <p:sldId id="1151" r:id="rId897"/>
    <p:sldId id="1152" r:id="rId898"/>
    <p:sldId id="1153" r:id="rId899"/>
    <p:sldId id="1154" r:id="rId900"/>
    <p:sldId id="1155" r:id="rId901"/>
    <p:sldId id="1156" r:id="rId902"/>
    <p:sldId id="1157" r:id="rId903"/>
    <p:sldId id="1158" r:id="rId904"/>
    <p:sldId id="1159" r:id="rId905"/>
    <p:sldId id="1160" r:id="rId906"/>
    <p:sldId id="1161" r:id="rId907"/>
    <p:sldId id="1162" r:id="rId908"/>
    <p:sldId id="1163" r:id="rId909"/>
    <p:sldId id="1164" r:id="rId910"/>
    <p:sldId id="1165" r:id="rId911"/>
    <p:sldId id="1166" r:id="rId912"/>
    <p:sldId id="1167" r:id="rId913"/>
    <p:sldId id="1168" r:id="rId914"/>
    <p:sldId id="1169" r:id="rId915"/>
    <p:sldId id="1170" r:id="rId916"/>
    <p:sldId id="1171" r:id="rId917"/>
    <p:sldId id="1172" r:id="rId918"/>
    <p:sldId id="1173" r:id="rId919"/>
    <p:sldId id="1174" r:id="rId920"/>
    <p:sldId id="1175" r:id="rId921"/>
    <p:sldId id="1176" r:id="rId922"/>
    <p:sldId id="1177" r:id="rId923"/>
    <p:sldId id="1178" r:id="rId924"/>
    <p:sldId id="1179" r:id="rId925"/>
    <p:sldId id="1180" r:id="rId926"/>
    <p:sldId id="1181" r:id="rId927"/>
    <p:sldId id="1182" r:id="rId928"/>
    <p:sldId id="1183" r:id="rId929"/>
    <p:sldId id="1184" r:id="rId930"/>
    <p:sldId id="1185" r:id="rId931"/>
    <p:sldId id="1186" r:id="rId932"/>
    <p:sldId id="1187" r:id="rId933"/>
    <p:sldId id="1188" r:id="rId934"/>
    <p:sldId id="1189" r:id="rId935"/>
    <p:sldId id="1190" r:id="rId936"/>
    <p:sldId id="1191" r:id="rId937"/>
    <p:sldId id="1192" r:id="rId938"/>
    <p:sldId id="1193" r:id="rId939"/>
    <p:sldId id="1194" r:id="rId940"/>
    <p:sldId id="1195" r:id="rId941"/>
    <p:sldId id="1196" r:id="rId942"/>
    <p:sldId id="1197" r:id="rId943"/>
    <p:sldId id="1198" r:id="rId944"/>
    <p:sldId id="1199" r:id="rId945"/>
    <p:sldId id="1200" r:id="rId946"/>
    <p:sldId id="1201" r:id="rId947"/>
    <p:sldId id="1202" r:id="rId948"/>
    <p:sldId id="1203" r:id="rId949"/>
    <p:sldId id="1204" r:id="rId950"/>
    <p:sldId id="1205" r:id="rId951"/>
    <p:sldId id="1206" r:id="rId952"/>
    <p:sldId id="1207" r:id="rId953"/>
    <p:sldId id="1208" r:id="rId954"/>
    <p:sldId id="1209" r:id="rId955"/>
    <p:sldId id="1210" r:id="rId956"/>
    <p:sldId id="1211" r:id="rId957"/>
    <p:sldId id="1212" r:id="rId958"/>
    <p:sldId id="1213" r:id="rId959"/>
    <p:sldId id="1214" r:id="rId960"/>
    <p:sldId id="1215" r:id="rId961"/>
    <p:sldId id="1216" r:id="rId962"/>
    <p:sldId id="1217" r:id="rId963"/>
    <p:sldId id="1218" r:id="rId964"/>
    <p:sldId id="1219" r:id="rId965"/>
    <p:sldId id="1220" r:id="rId966"/>
    <p:sldId id="1221" r:id="rId967"/>
    <p:sldId id="1222" r:id="rId968"/>
    <p:sldId id="1223" r:id="rId969"/>
    <p:sldId id="1224" r:id="rId970"/>
    <p:sldId id="1225" r:id="rId971"/>
    <p:sldId id="1226" r:id="rId972"/>
    <p:sldId id="1227" r:id="rId973"/>
    <p:sldId id="1228" r:id="rId974"/>
    <p:sldId id="1229" r:id="rId975"/>
    <p:sldId id="1230" r:id="rId976"/>
    <p:sldId id="1231" r:id="rId977"/>
    <p:sldId id="1232" r:id="rId978"/>
    <p:sldId id="1233" r:id="rId979"/>
    <p:sldId id="1234" r:id="rId980"/>
    <p:sldId id="1235" r:id="rId981"/>
    <p:sldId id="1236" r:id="rId982"/>
    <p:sldId id="1237" r:id="rId983"/>
    <p:sldId id="1238" r:id="rId984"/>
    <p:sldId id="1239" r:id="rId985"/>
    <p:sldId id="1240" r:id="rId986"/>
    <p:sldId id="1241" r:id="rId987"/>
    <p:sldId id="1242" r:id="rId988"/>
    <p:sldId id="1243" r:id="rId989"/>
    <p:sldId id="1244" r:id="rId990"/>
    <p:sldId id="1245" r:id="rId991"/>
    <p:sldId id="1246" r:id="rId992"/>
    <p:sldId id="1247" r:id="rId993"/>
    <p:sldId id="1248" r:id="rId994"/>
    <p:sldId id="1249" r:id="rId995"/>
    <p:sldId id="1250" r:id="rId996"/>
    <p:sldId id="1251" r:id="rId997"/>
    <p:sldId id="1252" r:id="rId998"/>
    <p:sldId id="1253" r:id="rId999"/>
    <p:sldId id="1254" r:id="rId1000"/>
    <p:sldId id="1255" r:id="rId1001"/>
    <p:sldId id="1256" r:id="rId1002"/>
    <p:sldId id="1257" r:id="rId1003"/>
    <p:sldId id="1258" r:id="rId1004"/>
    <p:sldId id="1259" r:id="rId1005"/>
    <p:sldId id="1260" r:id="rId1006"/>
    <p:sldId id="1261" r:id="rId1007"/>
    <p:sldId id="1262" r:id="rId1008"/>
    <p:sldId id="1263" r:id="rId1009"/>
    <p:sldId id="1264" r:id="rId1010"/>
    <p:sldId id="1265" r:id="rId1011"/>
    <p:sldId id="1266" r:id="rId1012"/>
    <p:sldId id="1267" r:id="rId1013"/>
    <p:sldId id="1268" r:id="rId1014"/>
    <p:sldId id="1269" r:id="rId1015"/>
    <p:sldId id="1270" r:id="rId1016"/>
    <p:sldId id="1271" r:id="rId1017"/>
    <p:sldId id="1272" r:id="rId1018"/>
    <p:sldId id="1273" r:id="rId1019"/>
    <p:sldId id="1274" r:id="rId1020"/>
    <p:sldId id="1275" r:id="rId1021"/>
    <p:sldId id="1276" r:id="rId1022"/>
    <p:sldId id="1277" r:id="rId1023"/>
    <p:sldId id="1278" r:id="rId1024"/>
    <p:sldId id="1279" r:id="rId1025"/>
    <p:sldId id="1280" r:id="rId1026"/>
    <p:sldId id="1281" r:id="rId1027"/>
    <p:sldId id="1282" r:id="rId1028"/>
    <p:sldId id="1283" r:id="rId1029"/>
    <p:sldId id="1284" r:id="rId1030"/>
    <p:sldId id="1285" r:id="rId1031"/>
    <p:sldId id="1286" r:id="rId1032"/>
    <p:sldId id="1287" r:id="rId1033"/>
    <p:sldId id="1288" r:id="rId1034"/>
    <p:sldId id="1289" r:id="rId1035"/>
    <p:sldId id="1290" r:id="rId1036"/>
    <p:sldId id="1291" r:id="rId1037"/>
    <p:sldId id="1292" r:id="rId1038"/>
    <p:sldId id="1293" r:id="rId1039"/>
    <p:sldId id="1294" r:id="rId1040"/>
    <p:sldId id="1295" r:id="rId1041"/>
    <p:sldId id="1296" r:id="rId1042"/>
    <p:sldId id="1297" r:id="rId1043"/>
    <p:sldId id="1298" r:id="rId1044"/>
    <p:sldId id="1299" r:id="rId1045"/>
    <p:sldId id="1300" r:id="rId1046"/>
    <p:sldId id="1301" r:id="rId1047"/>
    <p:sldId id="1302" r:id="rId1048"/>
    <p:sldId id="1303" r:id="rId1049"/>
    <p:sldId id="1304" r:id="rId1050"/>
    <p:sldId id="1305" r:id="rId1051"/>
    <p:sldId id="1306" r:id="rId1052"/>
    <p:sldId id="1307" r:id="rId1053"/>
    <p:sldId id="1308" r:id="rId1054"/>
    <p:sldId id="1309" r:id="rId1055"/>
    <p:sldId id="1310" r:id="rId1056"/>
    <p:sldId id="1311" r:id="rId1057"/>
    <p:sldId id="1312" r:id="rId1058"/>
    <p:sldId id="1313" r:id="rId1059"/>
    <p:sldId id="1314" r:id="rId1060"/>
    <p:sldId id="1315" r:id="rId1061"/>
    <p:sldId id="1316" r:id="rId1062"/>
    <p:sldId id="1317" r:id="rId1063"/>
    <p:sldId id="1318" r:id="rId1064"/>
    <p:sldId id="1319" r:id="rId1065"/>
    <p:sldId id="1320" r:id="rId1066"/>
    <p:sldId id="1321" r:id="rId1067"/>
    <p:sldId id="1322" r:id="rId1068"/>
    <p:sldId id="1323" r:id="rId1069"/>
    <p:sldId id="1324" r:id="rId1070"/>
    <p:sldId id="1325" r:id="rId1071"/>
    <p:sldId id="1326" r:id="rId1072"/>
    <p:sldId id="1327" r:id="rId1073"/>
    <p:sldId id="1328" r:id="rId1074"/>
    <p:sldId id="1329" r:id="rId1075"/>
    <p:sldId id="1330" r:id="rId1076"/>
    <p:sldId id="1331" r:id="rId1077"/>
    <p:sldId id="1332" r:id="rId1078"/>
    <p:sldId id="1333" r:id="rId1079"/>
    <p:sldId id="1334" r:id="rId1080"/>
    <p:sldId id="1335" r:id="rId1081"/>
    <p:sldId id="1336" r:id="rId1082"/>
    <p:sldId id="1337" r:id="rId1083"/>
    <p:sldId id="1338" r:id="rId1084"/>
    <p:sldId id="1339" r:id="rId1085"/>
    <p:sldId id="1340" r:id="rId1086"/>
    <p:sldId id="1341" r:id="rId1087"/>
    <p:sldId id="1342" r:id="rId1088"/>
    <p:sldId id="1343" r:id="rId1089"/>
    <p:sldId id="1344" r:id="rId1090"/>
    <p:sldId id="1345" r:id="rId1091"/>
    <p:sldId id="1346" r:id="rId1092"/>
    <p:sldId id="1347" r:id="rId1093"/>
    <p:sldId id="1348" r:id="rId1094"/>
    <p:sldId id="1349" r:id="rId1095"/>
    <p:sldId id="1350" r:id="rId1096"/>
    <p:sldId id="1351" r:id="rId1097"/>
    <p:sldId id="1352" r:id="rId1098"/>
    <p:sldId id="1353" r:id="rId1099"/>
    <p:sldId id="1354" r:id="rId1100"/>
    <p:sldId id="1355" r:id="rId1101"/>
    <p:sldId id="1356" r:id="rId1102"/>
    <p:sldId id="1357" r:id="rId1103"/>
    <p:sldId id="1358" r:id="rId1104"/>
    <p:sldId id="1359" r:id="rId1105"/>
    <p:sldId id="1360" r:id="rId1106"/>
    <p:sldId id="1361" r:id="rId1107"/>
    <p:sldId id="1362" r:id="rId1108"/>
    <p:sldId id="1363" r:id="rId1109"/>
    <p:sldId id="1364" r:id="rId1110"/>
    <p:sldId id="1365" r:id="rId1111"/>
    <p:sldId id="1366" r:id="rId1112"/>
    <p:sldId id="1367" r:id="rId1113"/>
    <p:sldId id="1368" r:id="rId1114"/>
    <p:sldId id="1369" r:id="rId1115"/>
    <p:sldId id="1370" r:id="rId1116"/>
    <p:sldId id="1371" r:id="rId1117"/>
    <p:sldId id="1372" r:id="rId1118"/>
    <p:sldId id="1373" r:id="rId1119"/>
    <p:sldId id="1374" r:id="rId1120"/>
    <p:sldId id="1375" r:id="rId1121"/>
    <p:sldId id="1376" r:id="rId1122"/>
    <p:sldId id="1377" r:id="rId1123"/>
    <p:sldId id="1378" r:id="rId1124"/>
    <p:sldId id="1379" r:id="rId1125"/>
    <p:sldId id="1380" r:id="rId1126"/>
    <p:sldId id="1381" r:id="rId1127"/>
    <p:sldId id="1382" r:id="rId1128"/>
    <p:sldId id="1383" r:id="rId1129"/>
    <p:sldId id="1384" r:id="rId1130"/>
    <p:sldId id="1385" r:id="rId1131"/>
    <p:sldId id="1386" r:id="rId1132"/>
    <p:sldId id="1387" r:id="rId1133"/>
    <p:sldId id="1388" r:id="rId1134"/>
    <p:sldId id="1389" r:id="rId1135"/>
    <p:sldId id="1390" r:id="rId1136"/>
    <p:sldId id="1391" r:id="rId1137"/>
    <p:sldId id="1392" r:id="rId1138"/>
    <p:sldId id="1393" r:id="rId1139"/>
    <p:sldId id="1394" r:id="rId1140"/>
    <p:sldId id="1395" r:id="rId1141"/>
    <p:sldId id="1396" r:id="rId1142"/>
    <p:sldId id="1397" r:id="rId1143"/>
    <p:sldId id="1398" r:id="rId1144"/>
    <p:sldId id="1399" r:id="rId1145"/>
    <p:sldId id="1400" r:id="rId1146"/>
    <p:sldId id="1401" r:id="rId1147"/>
    <p:sldId id="1402" r:id="rId1148"/>
    <p:sldId id="1403" r:id="rId1149"/>
    <p:sldId id="1404" r:id="rId1150"/>
    <p:sldId id="1405" r:id="rId1151"/>
    <p:sldId id="1406" r:id="rId1152"/>
    <p:sldId id="1407" r:id="rId1153"/>
    <p:sldId id="1408" r:id="rId1154"/>
    <p:sldId id="1409" r:id="rId1155"/>
    <p:sldId id="1410" r:id="rId1156"/>
    <p:sldId id="1411" r:id="rId1157"/>
    <p:sldId id="1412" r:id="rId1158"/>
    <p:sldId id="1413" r:id="rId1159"/>
    <p:sldId id="1414" r:id="rId1160"/>
    <p:sldId id="1415" r:id="rId1161"/>
    <p:sldId id="1416" r:id="rId1162"/>
    <p:sldId id="1417" r:id="rId1163"/>
    <p:sldId id="1418" r:id="rId1164"/>
    <p:sldId id="1419" r:id="rId1165"/>
    <p:sldId id="1420" r:id="rId1166"/>
    <p:sldId id="1421" r:id="rId1167"/>
    <p:sldId id="1422" r:id="rId1168"/>
    <p:sldId id="1423" r:id="rId1169"/>
    <p:sldId id="1424" r:id="rId1170"/>
    <p:sldId id="1425" r:id="rId1171"/>
    <p:sldId id="1426" r:id="rId1172"/>
    <p:sldId id="1427" r:id="rId1173"/>
    <p:sldId id="1428" r:id="rId1174"/>
    <p:sldId id="1429" r:id="rId1175"/>
    <p:sldId id="1430" r:id="rId1176"/>
    <p:sldId id="1431" r:id="rId1177"/>
    <p:sldId id="1432" r:id="rId1178"/>
    <p:sldId id="1433" r:id="rId1179"/>
    <p:sldId id="1434" r:id="rId1180"/>
    <p:sldId id="1435" r:id="rId1181"/>
    <p:sldId id="1436" r:id="rId1182"/>
    <p:sldId id="1437" r:id="rId1183"/>
    <p:sldId id="1438" r:id="rId1184"/>
    <p:sldId id="1439" r:id="rId1185"/>
    <p:sldId id="1440" r:id="rId1186"/>
    <p:sldId id="1441" r:id="rId1187"/>
    <p:sldId id="1442" r:id="rId1188"/>
    <p:sldId id="1443" r:id="rId1189"/>
    <p:sldId id="1444" r:id="rId1190"/>
    <p:sldId id="1445" r:id="rId1191"/>
    <p:sldId id="1446" r:id="rId1192"/>
    <p:sldId id="1447" r:id="rId1193"/>
    <p:sldId id="1448" r:id="rId1194"/>
    <p:sldId id="1449" r:id="rId1195"/>
    <p:sldId id="1450" r:id="rId1196"/>
    <p:sldId id="1451" r:id="rId1197"/>
    <p:sldId id="1452" r:id="rId1198"/>
    <p:sldId id="1453" r:id="rId1199"/>
    <p:sldId id="1454" r:id="rId1200"/>
    <p:sldId id="1455" r:id="rId1201"/>
    <p:sldId id="1456" r:id="rId1202"/>
    <p:sldId id="1457" r:id="rId1203"/>
    <p:sldId id="1458" r:id="rId1204"/>
    <p:sldId id="1459" r:id="rId1205"/>
    <p:sldId id="1460" r:id="rId1206"/>
    <p:sldId id="1461" r:id="rId1207"/>
    <p:sldId id="1462" r:id="rId1208"/>
    <p:sldId id="1463" r:id="rId1209"/>
    <p:sldId id="1464" r:id="rId1210"/>
    <p:sldId id="1465" r:id="rId1211"/>
    <p:sldId id="1466" r:id="rId1212"/>
    <p:sldId id="1467" r:id="rId1213"/>
    <p:sldId id="1468" r:id="rId1214"/>
    <p:sldId id="1469" r:id="rId1215"/>
    <p:sldId id="1470" r:id="rId1216"/>
    <p:sldId id="1471" r:id="rId1217"/>
    <p:sldId id="1472" r:id="rId1218"/>
    <p:sldId id="1473" r:id="rId1219"/>
    <p:sldId id="1474" r:id="rId1220"/>
    <p:sldId id="1475" r:id="rId1221"/>
    <p:sldId id="1476" r:id="rId1222"/>
    <p:sldId id="1477" r:id="rId1223"/>
    <p:sldId id="1478" r:id="rId1224"/>
    <p:sldId id="1479" r:id="rId1225"/>
    <p:sldId id="1480" r:id="rId1226"/>
    <p:sldId id="1481" r:id="rId1227"/>
    <p:sldId id="1482" r:id="rId1228"/>
    <p:sldId id="1483" r:id="rId1229"/>
    <p:sldId id="1484" r:id="rId1230"/>
    <p:sldId id="1485" r:id="rId1231"/>
    <p:sldId id="1486" r:id="rId1232"/>
    <p:sldId id="1487" r:id="rId1233"/>
    <p:sldId id="1488" r:id="rId1234"/>
    <p:sldId id="1489" r:id="rId1235"/>
    <p:sldId id="1490" r:id="rId1236"/>
    <p:sldId id="1491" r:id="rId1237"/>
    <p:sldId id="1492" r:id="rId1238"/>
    <p:sldId id="1493" r:id="rId1239"/>
    <p:sldId id="1494" r:id="rId1240"/>
    <p:sldId id="1495" r:id="rId1241"/>
    <p:sldId id="1496" r:id="rId1242"/>
    <p:sldId id="1497" r:id="rId1243"/>
    <p:sldId id="1498" r:id="rId1244"/>
    <p:sldId id="1499" r:id="rId1245"/>
    <p:sldId id="1500" r:id="rId1246"/>
    <p:sldId id="1501" r:id="rId1247"/>
    <p:sldId id="1502" r:id="rId1248"/>
    <p:sldId id="1503" r:id="rId1249"/>
    <p:sldId id="1504" r:id="rId1250"/>
    <p:sldId id="1505" r:id="rId1251"/>
    <p:sldId id="1506" r:id="rId1252"/>
    <p:sldId id="1507" r:id="rId1253"/>
    <p:sldId id="1508" r:id="rId1254"/>
    <p:sldId id="1509" r:id="rId1255"/>
    <p:sldId id="1510" r:id="rId1256"/>
    <p:sldId id="1511" r:id="rId1257"/>
    <p:sldId id="1512" r:id="rId1258"/>
    <p:sldId id="1513" r:id="rId1259"/>
    <p:sldId id="1514" r:id="rId1260"/>
    <p:sldId id="1515" r:id="rId1261"/>
    <p:sldId id="1516" r:id="rId1262"/>
    <p:sldId id="1517" r:id="rId1263"/>
    <p:sldId id="1518" r:id="rId1264"/>
    <p:sldId id="1519" r:id="rId1265"/>
    <p:sldId id="1520" r:id="rId1266"/>
    <p:sldId id="1521" r:id="rId1267"/>
    <p:sldId id="1522" r:id="rId1268"/>
    <p:sldId id="1523" r:id="rId1269"/>
    <p:sldId id="1524" r:id="rId1270"/>
    <p:sldId id="1525" r:id="rId1271"/>
    <p:sldId id="1526" r:id="rId1272"/>
    <p:sldId id="1527" r:id="rId1273"/>
    <p:sldId id="1528" r:id="rId1274"/>
    <p:sldId id="1529" r:id="rId1275"/>
    <p:sldId id="1530" r:id="rId1276"/>
    <p:sldId id="1531" r:id="rId1277"/>
    <p:sldId id="1532" r:id="rId1278"/>
    <p:sldId id="1533" r:id="rId1279"/>
    <p:sldId id="1534" r:id="rId1280"/>
    <p:sldId id="1535" r:id="rId1281"/>
    <p:sldId id="1536" r:id="rId1282"/>
    <p:sldId id="1537" r:id="rId1283"/>
    <p:sldId id="1538" r:id="rId1284"/>
    <p:sldId id="1539" r:id="rId1285"/>
    <p:sldId id="1540" r:id="rId1286"/>
    <p:sldId id="1541" r:id="rId1287"/>
    <p:sldId id="1542" r:id="rId1288"/>
    <p:sldId id="1543" r:id="rId1289"/>
    <p:sldId id="1544" r:id="rId1290"/>
    <p:sldId id="1545" r:id="rId1291"/>
    <p:sldId id="1546" r:id="rId1292"/>
    <p:sldId id="1547" r:id="rId1293"/>
    <p:sldId id="1548" r:id="rId1294"/>
    <p:sldId id="1549" r:id="rId1295"/>
    <p:sldId id="1550" r:id="rId1296"/>
    <p:sldId id="1551" r:id="rId1297"/>
    <p:sldId id="1552" r:id="rId1298"/>
    <p:sldId id="1553" r:id="rId1299"/>
    <p:sldId id="1554" r:id="rId1300"/>
    <p:sldId id="1555" r:id="rId1301"/>
    <p:sldId id="1556" r:id="rId1302"/>
    <p:sldId id="1557" r:id="rId1303"/>
    <p:sldId id="1558" r:id="rId1304"/>
    <p:sldId id="1559" r:id="rId1305"/>
    <p:sldId id="1560" r:id="rId1306"/>
    <p:sldId id="1561" r:id="rId1307"/>
    <p:sldId id="1562" r:id="rId1308"/>
    <p:sldId id="1563" r:id="rId1309"/>
    <p:sldId id="1564" r:id="rId1310"/>
    <p:sldId id="1565" r:id="rId1311"/>
    <p:sldId id="1566" r:id="rId1312"/>
    <p:sldId id="1567" r:id="rId1313"/>
    <p:sldId id="1568" r:id="rId1314"/>
    <p:sldId id="1569" r:id="rId1315"/>
    <p:sldId id="1570" r:id="rId1316"/>
    <p:sldId id="1571" r:id="rId1317"/>
    <p:sldId id="1572" r:id="rId1318"/>
    <p:sldId id="1573" r:id="rId1319"/>
    <p:sldId id="1574" r:id="rId1320"/>
    <p:sldId id="1575" r:id="rId1321"/>
    <p:sldId id="1576" r:id="rId1322"/>
    <p:sldId id="1577" r:id="rId1323"/>
    <p:sldId id="1578" r:id="rId1324"/>
    <p:sldId id="1579" r:id="rId1325"/>
    <p:sldId id="1580" r:id="rId1326"/>
    <p:sldId id="1581" r:id="rId1327"/>
    <p:sldId id="1582" r:id="rId1328"/>
    <p:sldId id="1583" r:id="rId1329"/>
    <p:sldId id="1584" r:id="rId1330"/>
    <p:sldId id="1585" r:id="rId1331"/>
    <p:sldId id="1586" r:id="rId1332"/>
    <p:sldId id="1587" r:id="rId1333"/>
    <p:sldId id="1588" r:id="rId1334"/>
    <p:sldId id="1589" r:id="rId1335"/>
    <p:sldId id="1590" r:id="rId1336"/>
    <p:sldId id="1591" r:id="rId1337"/>
    <p:sldId id="1592" r:id="rId1338"/>
    <p:sldId id="1593" r:id="rId1339"/>
    <p:sldId id="1594" r:id="rId1340"/>
    <p:sldId id="1595" r:id="rId1341"/>
    <p:sldId id="1596" r:id="rId1342"/>
    <p:sldId id="1597" r:id="rId1343"/>
    <p:sldId id="1598" r:id="rId1344"/>
    <p:sldId id="1599" r:id="rId1345"/>
    <p:sldId id="1600" r:id="rId1346"/>
    <p:sldId id="1601" r:id="rId1347"/>
    <p:sldId id="1602" r:id="rId1348"/>
    <p:sldId id="1603" r:id="rId1349"/>
    <p:sldId id="1604" r:id="rId1350"/>
    <p:sldId id="1605" r:id="rId1351"/>
    <p:sldId id="1606" r:id="rId1352"/>
    <p:sldId id="1607" r:id="rId1353"/>
    <p:sldId id="1608" r:id="rId1354"/>
    <p:sldId id="1609" r:id="rId1355"/>
    <p:sldId id="1610" r:id="rId1356"/>
    <p:sldId id="1611" r:id="rId1357"/>
    <p:sldId id="1612" r:id="rId1358"/>
    <p:sldId id="1613" r:id="rId1359"/>
    <p:sldId id="1614" r:id="rId1360"/>
    <p:sldId id="1615" r:id="rId1361"/>
    <p:sldId id="1616" r:id="rId1362"/>
    <p:sldId id="1617" r:id="rId1363"/>
    <p:sldId id="1618" r:id="rId1364"/>
    <p:sldId id="1619" r:id="rId1365"/>
    <p:sldId id="1620" r:id="rId1366"/>
    <p:sldId id="1621" r:id="rId1367"/>
    <p:sldId id="1622" r:id="rId1368"/>
    <p:sldId id="1623" r:id="rId1369"/>
    <p:sldId id="1624" r:id="rId1370"/>
    <p:sldId id="1625" r:id="rId1371"/>
    <p:sldId id="1626" r:id="rId1372"/>
    <p:sldId id="1627" r:id="rId1373"/>
    <p:sldId id="1628" r:id="rId1374"/>
    <p:sldId id="1629" r:id="rId1375"/>
    <p:sldId id="1630" r:id="rId1376"/>
    <p:sldId id="1631" r:id="rId1377"/>
    <p:sldId id="1632" r:id="rId1378"/>
    <p:sldId id="1633" r:id="rId1379"/>
    <p:sldId id="1634" r:id="rId1380"/>
    <p:sldId id="1635" r:id="rId1381"/>
    <p:sldId id="1636" r:id="rId1382"/>
    <p:sldId id="1637" r:id="rId1383"/>
    <p:sldId id="1638" r:id="rId1384"/>
    <p:sldId id="1639" r:id="rId1385"/>
    <p:sldId id="1640" r:id="rId1386"/>
    <p:sldId id="1641" r:id="rId1387"/>
    <p:sldId id="1642" r:id="rId1388"/>
    <p:sldId id="1643" r:id="rId1389"/>
    <p:sldId id="1644" r:id="rId1390"/>
    <p:sldId id="1645" r:id="rId1391"/>
    <p:sldId id="1646" r:id="rId1392"/>
    <p:sldId id="1647" r:id="rId1393"/>
    <p:sldId id="1648" r:id="rId1394"/>
    <p:sldId id="1649" r:id="rId1395"/>
    <p:sldId id="1650" r:id="rId1396"/>
    <p:sldId id="1651" r:id="rId1397"/>
    <p:sldId id="1652" r:id="rId1398"/>
    <p:sldId id="1653" r:id="rId1399"/>
    <p:sldId id="1654" r:id="rId1400"/>
    <p:sldId id="1655" r:id="rId1401"/>
    <p:sldId id="1656" r:id="rId1402"/>
    <p:sldId id="1657" r:id="rId1403"/>
    <p:sldId id="1658" r:id="rId1404"/>
    <p:sldId id="1659" r:id="rId1405"/>
    <p:sldId id="1660" r:id="rId1406"/>
    <p:sldId id="1661" r:id="rId1407"/>
    <p:sldId id="1662" r:id="rId1408"/>
    <p:sldId id="1663" r:id="rId1409"/>
    <p:sldId id="1664" r:id="rId1410"/>
    <p:sldId id="1665" r:id="rId1411"/>
    <p:sldId id="1666" r:id="rId1412"/>
    <p:sldId id="1667" r:id="rId1413"/>
    <p:sldId id="1668" r:id="rId1414"/>
    <p:sldId id="1669" r:id="rId1415"/>
    <p:sldId id="1670" r:id="rId1416"/>
    <p:sldId id="1671" r:id="rId1417"/>
    <p:sldId id="1672" r:id="rId1418"/>
    <p:sldId id="1673" r:id="rId1419"/>
    <p:sldId id="1674" r:id="rId1420"/>
    <p:sldId id="1675" r:id="rId1421"/>
    <p:sldId id="1676" r:id="rId1422"/>
    <p:sldId id="1677" r:id="rId1423"/>
    <p:sldId id="1678" r:id="rId1424"/>
    <p:sldId id="1679" r:id="rId1425"/>
    <p:sldId id="1680" r:id="rId1426"/>
    <p:sldId id="1681" r:id="rId1427"/>
    <p:sldId id="1682" r:id="rId1428"/>
    <p:sldId id="1683" r:id="rId1429"/>
    <p:sldId id="1684" r:id="rId1430"/>
    <p:sldId id="1685" r:id="rId1431"/>
    <p:sldId id="1686" r:id="rId1432"/>
    <p:sldId id="1687" r:id="rId1433"/>
    <p:sldId id="1688" r:id="rId1434"/>
    <p:sldId id="1689" r:id="rId1435"/>
    <p:sldId id="1690" r:id="rId1436"/>
    <p:sldId id="1691" r:id="rId1437"/>
    <p:sldId id="1692" r:id="rId1438"/>
    <p:sldId id="1693" r:id="rId1439"/>
    <p:sldId id="1694" r:id="rId1440"/>
    <p:sldId id="1695" r:id="rId1441"/>
    <p:sldId id="1696" r:id="rId1442"/>
    <p:sldId id="1697" r:id="rId1443"/>
    <p:sldId id="1698" r:id="rId1444"/>
    <p:sldId id="1699" r:id="rId1445"/>
    <p:sldId id="1700" r:id="rId1446"/>
    <p:sldId id="1701" r:id="rId1447"/>
    <p:sldId id="1702" r:id="rId1448"/>
    <p:sldId id="1703" r:id="rId1449"/>
    <p:sldId id="1704" r:id="rId1450"/>
    <p:sldId id="1705" r:id="rId1451"/>
    <p:sldId id="1706" r:id="rId1452"/>
    <p:sldId id="1707" r:id="rId1453"/>
    <p:sldId id="1708" r:id="rId1454"/>
    <p:sldId id="1709" r:id="rId1455"/>
    <p:sldId id="1710" r:id="rId1456"/>
    <p:sldId id="1711" r:id="rId1457"/>
    <p:sldId id="1712" r:id="rId1458"/>
    <p:sldId id="1713" r:id="rId1459"/>
    <p:sldId id="1714" r:id="rId1460"/>
    <p:sldId id="1715" r:id="rId1461"/>
    <p:sldId id="1716" r:id="rId1462"/>
    <p:sldId id="1717" r:id="rId1463"/>
    <p:sldId id="1718" r:id="rId1464"/>
    <p:sldId id="1719" r:id="rId1465"/>
    <p:sldId id="1720" r:id="rId1466"/>
    <p:sldId id="1721" r:id="rId1467"/>
    <p:sldId id="1722" r:id="rId1468"/>
    <p:sldId id="1723" r:id="rId1469"/>
    <p:sldId id="1724" r:id="rId1470"/>
    <p:sldId id="1725" r:id="rId1471"/>
    <p:sldId id="1726" r:id="rId1472"/>
    <p:sldId id="1727" r:id="rId1473"/>
    <p:sldId id="1728" r:id="rId1474"/>
    <p:sldId id="1729" r:id="rId1475"/>
    <p:sldId id="1730" r:id="rId1476"/>
    <p:sldId id="1731" r:id="rId1477"/>
    <p:sldId id="1732" r:id="rId1478"/>
    <p:sldId id="1733" r:id="rId1479"/>
    <p:sldId id="1734" r:id="rId1480"/>
    <p:sldId id="1735" r:id="rId1481"/>
    <p:sldId id="1736" r:id="rId1482"/>
    <p:sldId id="1737" r:id="rId1483"/>
    <p:sldId id="1738" r:id="rId1484"/>
    <p:sldId id="1739" r:id="rId1485"/>
    <p:sldId id="1740" r:id="rId1486"/>
    <p:sldId id="1741" r:id="rId1487"/>
    <p:sldId id="1742" r:id="rId1488"/>
    <p:sldId id="1743" r:id="rId1489"/>
    <p:sldId id="1744" r:id="rId1490"/>
    <p:sldId id="1745" r:id="rId1491"/>
    <p:sldId id="1746" r:id="rId1492"/>
    <p:sldId id="1747" r:id="rId1493"/>
    <p:sldId id="1748" r:id="rId1494"/>
    <p:sldId id="1749" r:id="rId1495"/>
    <p:sldId id="1750" r:id="rId1496"/>
    <p:sldId id="1751" r:id="rId1497"/>
    <p:sldId id="1752" r:id="rId1498"/>
    <p:sldId id="1753" r:id="rId1499"/>
    <p:sldId id="1754" r:id="rId1500"/>
    <p:sldId id="1755" r:id="rId1501"/>
    <p:sldId id="1756" r:id="rId1502"/>
    <p:sldId id="1757" r:id="rId1503"/>
    <p:sldId id="1758" r:id="rId1504"/>
    <p:sldId id="1759" r:id="rId1505"/>
    <p:sldId id="1760" r:id="rId1506"/>
    <p:sldId id="1761" r:id="rId1507"/>
    <p:sldId id="1762" r:id="rId1508"/>
    <p:sldId id="1763" r:id="rId1509"/>
    <p:sldId id="1764" r:id="rId1510"/>
    <p:sldId id="1765" r:id="rId1511"/>
    <p:sldId id="1766" r:id="rId1512"/>
    <p:sldId id="1767" r:id="rId1513"/>
    <p:sldId id="1768" r:id="rId1514"/>
    <p:sldId id="1769" r:id="rId1515"/>
    <p:sldId id="1770" r:id="rId1516"/>
    <p:sldId id="1771" r:id="rId1517"/>
    <p:sldId id="1772" r:id="rId1518"/>
    <p:sldId id="1773" r:id="rId1519"/>
    <p:sldId id="1774" r:id="rId1520"/>
    <p:sldId id="1775" r:id="rId1521"/>
    <p:sldId id="1776" r:id="rId1522"/>
    <p:sldId id="1777" r:id="rId1523"/>
    <p:sldId id="1778" r:id="rId1524"/>
    <p:sldId id="1779" r:id="rId1525"/>
    <p:sldId id="1780" r:id="rId1526"/>
    <p:sldId id="1781" r:id="rId1527"/>
    <p:sldId id="1782" r:id="rId1528"/>
    <p:sldId id="1783" r:id="rId1529"/>
    <p:sldId id="1784" r:id="rId1530"/>
    <p:sldId id="1785" r:id="rId1531"/>
    <p:sldId id="1786" r:id="rId1532"/>
    <p:sldId id="1787" r:id="rId1533"/>
    <p:sldId id="1788" r:id="rId1534"/>
    <p:sldId id="1789" r:id="rId1535"/>
    <p:sldId id="1790" r:id="rId1536"/>
    <p:sldId id="1791" r:id="rId1537"/>
    <p:sldId id="1792" r:id="rId1538"/>
    <p:sldId id="1793" r:id="rId1539"/>
    <p:sldId id="1794" r:id="rId1540"/>
    <p:sldId id="1795" r:id="rId1541"/>
    <p:sldId id="1796" r:id="rId1542"/>
    <p:sldId id="1797" r:id="rId1543"/>
    <p:sldId id="1798" r:id="rId1544"/>
    <p:sldId id="1799" r:id="rId1545"/>
    <p:sldId id="1800" r:id="rId1546"/>
    <p:sldId id="1801" r:id="rId1547"/>
    <p:sldId id="1802" r:id="rId1548"/>
    <p:sldId id="1803" r:id="rId1549"/>
    <p:sldId id="1804" r:id="rId1550"/>
    <p:sldId id="1805" r:id="rId1551"/>
    <p:sldId id="1806" r:id="rId1552"/>
    <p:sldId id="1807" r:id="rId1553"/>
    <p:sldId id="1808" r:id="rId1554"/>
    <p:sldId id="1809" r:id="rId1555"/>
    <p:sldId id="1810" r:id="rId1556"/>
    <p:sldId id="1811" r:id="rId1557"/>
    <p:sldId id="1812" r:id="rId1558"/>
    <p:sldId id="1813" r:id="rId1559"/>
    <p:sldId id="1814" r:id="rId1560"/>
    <p:sldId id="1815" r:id="rId1561"/>
    <p:sldId id="1816" r:id="rId1562"/>
    <p:sldId id="1817" r:id="rId1563"/>
    <p:sldId id="1818" r:id="rId1564"/>
    <p:sldId id="1819" r:id="rId1565"/>
    <p:sldId id="1820" r:id="rId1566"/>
    <p:sldId id="1821" r:id="rId1567"/>
    <p:sldId id="1822" r:id="rId1568"/>
    <p:sldId id="1823" r:id="rId1569"/>
    <p:sldId id="1824" r:id="rId1570"/>
    <p:sldId id="1825" r:id="rId1571"/>
    <p:sldId id="1826" r:id="rId1572"/>
    <p:sldId id="1827" r:id="rId1573"/>
    <p:sldId id="1828" r:id="rId1574"/>
    <p:sldId id="1829" r:id="rId1575"/>
    <p:sldId id="1830" r:id="rId1576"/>
    <p:sldId id="1831" r:id="rId1577"/>
    <p:sldId id="1832" r:id="rId1578"/>
    <p:sldId id="1833" r:id="rId1579"/>
    <p:sldId id="1834" r:id="rId1580"/>
    <p:sldId id="1835" r:id="rId1581"/>
    <p:sldId id="1836" r:id="rId1582"/>
    <p:sldId id="1837" r:id="rId1583"/>
    <p:sldId id="1838" r:id="rId1584"/>
    <p:sldId id="1839" r:id="rId1585"/>
    <p:sldId id="1840" r:id="rId1586"/>
    <p:sldId id="1841" r:id="rId1587"/>
    <p:sldId id="1842" r:id="rId1588"/>
    <p:sldId id="1843" r:id="rId1589"/>
    <p:sldId id="1844" r:id="rId1590"/>
    <p:sldId id="1845" r:id="rId1591"/>
    <p:sldId id="1846" r:id="rId1592"/>
    <p:sldId id="1847" r:id="rId1593"/>
    <p:sldId id="1848" r:id="rId1594"/>
    <p:sldId id="1849" r:id="rId1595"/>
    <p:sldId id="1850" r:id="rId1596"/>
    <p:sldId id="1851" r:id="rId1597"/>
    <p:sldId id="1852" r:id="rId1598"/>
    <p:sldId id="1853" r:id="rId1599"/>
    <p:sldId id="1854" r:id="rId1600"/>
    <p:sldId id="1855" r:id="rId1601"/>
    <p:sldId id="1856" r:id="rId1602"/>
    <p:sldId id="1857" r:id="rId1603"/>
    <p:sldId id="1858" r:id="rId1604"/>
    <p:sldId id="1859" r:id="rId1605"/>
    <p:sldId id="1860" r:id="rId1606"/>
    <p:sldId id="1861" r:id="rId1607"/>
    <p:sldId id="1862" r:id="rId1608"/>
    <p:sldId id="1863" r:id="rId1609"/>
    <p:sldId id="1864" r:id="rId1610"/>
    <p:sldId id="1865" r:id="rId1611"/>
    <p:sldId id="1866" r:id="rId1612"/>
    <p:sldId id="1867" r:id="rId1613"/>
    <p:sldId id="1868" r:id="rId1614"/>
    <p:sldId id="1869" r:id="rId1615"/>
    <p:sldId id="1870" r:id="rId1616"/>
    <p:sldId id="1871" r:id="rId1617"/>
    <p:sldId id="1872" r:id="rId1618"/>
    <p:sldId id="1873" r:id="rId1619"/>
    <p:sldId id="1874" r:id="rId1620"/>
    <p:sldId id="1875" r:id="rId1621"/>
    <p:sldId id="1876" r:id="rId1622"/>
    <p:sldId id="1877" r:id="rId1623"/>
    <p:sldId id="1878" r:id="rId1624"/>
    <p:sldId id="1879" r:id="rId1625"/>
    <p:sldId id="1880" r:id="rId1626"/>
    <p:sldId id="1881" r:id="rId1627"/>
    <p:sldId id="1882" r:id="rId1628"/>
    <p:sldId id="1883" r:id="rId1629"/>
    <p:sldId id="1884" r:id="rId1630"/>
    <p:sldId id="1885" r:id="rId1631"/>
    <p:sldId id="1886" r:id="rId1632"/>
    <p:sldId id="1887" r:id="rId1633"/>
    <p:sldId id="1888" r:id="rId1634"/>
    <p:sldId id="1889" r:id="rId1635"/>
    <p:sldId id="1890" r:id="rId1636"/>
    <p:sldId id="1891" r:id="rId1637"/>
    <p:sldId id="1892" r:id="rId1638"/>
    <p:sldId id="1893" r:id="rId1639"/>
    <p:sldId id="1894" r:id="rId1640"/>
    <p:sldId id="1895" r:id="rId1641"/>
    <p:sldId id="1896" r:id="rId1642"/>
    <p:sldId id="1897" r:id="rId1643"/>
    <p:sldId id="1898" r:id="rId1644"/>
    <p:sldId id="1899" r:id="rId1645"/>
    <p:sldId id="1900" r:id="rId1646"/>
    <p:sldId id="1901" r:id="rId1647"/>
    <p:sldId id="1902" r:id="rId1648"/>
    <p:sldId id="1903" r:id="rId1649"/>
    <p:sldId id="1904" r:id="rId1650"/>
    <p:sldId id="1905" r:id="rId1651"/>
    <p:sldId id="1906" r:id="rId1652"/>
    <p:sldId id="1907" r:id="rId1653"/>
    <p:sldId id="1908" r:id="rId1654"/>
    <p:sldId id="1909" r:id="rId1655"/>
    <p:sldId id="1910" r:id="rId1656"/>
    <p:sldId id="1911" r:id="rId1657"/>
    <p:sldId id="1912" r:id="rId1658"/>
    <p:sldId id="1913" r:id="rId1659"/>
    <p:sldId id="1914" r:id="rId1660"/>
    <p:sldId id="1915" r:id="rId1661"/>
    <p:sldId id="1916" r:id="rId1662"/>
    <p:sldId id="1917" r:id="rId1663"/>
    <p:sldId id="1918" r:id="rId1664"/>
    <p:sldId id="1919" r:id="rId1665"/>
    <p:sldId id="1920" r:id="rId1666"/>
    <p:sldId id="1921" r:id="rId1667"/>
    <p:sldId id="1922" r:id="rId1668"/>
    <p:sldId id="1923" r:id="rId1669"/>
    <p:sldId id="1924" r:id="rId1670"/>
    <p:sldId id="1925" r:id="rId1671"/>
    <p:sldId id="1926" r:id="rId1672"/>
    <p:sldId id="1927" r:id="rId1673"/>
    <p:sldId id="1928" r:id="rId1674"/>
    <p:sldId id="1929" r:id="rId1675"/>
    <p:sldId id="1930" r:id="rId1676"/>
    <p:sldId id="1931" r:id="rId1677"/>
    <p:sldId id="1932" r:id="rId1678"/>
    <p:sldId id="1933" r:id="rId1679"/>
    <p:sldId id="1934" r:id="rId1680"/>
    <p:sldId id="1935" r:id="rId1681"/>
    <p:sldId id="1936" r:id="rId1682"/>
    <p:sldId id="1937" r:id="rId1683"/>
    <p:sldId id="1938" r:id="rId1684"/>
    <p:sldId id="1939" r:id="rId1685"/>
    <p:sldId id="1940" r:id="rId1686"/>
    <p:sldId id="1941" r:id="rId1687"/>
    <p:sldId id="1942" r:id="rId1688"/>
    <p:sldId id="1943" r:id="rId1689"/>
    <p:sldId id="1944" r:id="rId1690"/>
    <p:sldId id="1945" r:id="rId1691"/>
    <p:sldId id="1946" r:id="rId1692"/>
    <p:sldId id="1947" r:id="rId1693"/>
    <p:sldId id="1948" r:id="rId1694"/>
    <p:sldId id="1949" r:id="rId1695"/>
    <p:sldId id="1950" r:id="rId1696"/>
    <p:sldId id="1951" r:id="rId1697"/>
    <p:sldId id="1952" r:id="rId1698"/>
    <p:sldId id="1953" r:id="rId1699"/>
    <p:sldId id="1954" r:id="rId1700"/>
    <p:sldId id="1955" r:id="rId1701"/>
    <p:sldId id="1956" r:id="rId1702"/>
    <p:sldId id="1957" r:id="rId1703"/>
    <p:sldId id="1958" r:id="rId1704"/>
    <p:sldId id="1959" r:id="rId1705"/>
    <p:sldId id="1960" r:id="rId1706"/>
    <p:sldId id="1961" r:id="rId1707"/>
    <p:sldId id="1962" r:id="rId1708"/>
    <p:sldId id="1963" r:id="rId1709"/>
    <p:sldId id="1964" r:id="rId1710"/>
    <p:sldId id="1965" r:id="rId1711"/>
    <p:sldId id="1966" r:id="rId1712"/>
    <p:sldId id="1967" r:id="rId1713"/>
    <p:sldId id="1968" r:id="rId1714"/>
    <p:sldId id="1969" r:id="rId1715"/>
    <p:sldId id="1970" r:id="rId1716"/>
    <p:sldId id="1971" r:id="rId1717"/>
    <p:sldId id="1972" r:id="rId1718"/>
    <p:sldId id="1973" r:id="rId1719"/>
    <p:sldId id="1974" r:id="rId1720"/>
    <p:sldId id="1975" r:id="rId1721"/>
    <p:sldId id="1976" r:id="rId1722"/>
    <p:sldId id="1977" r:id="rId1723"/>
    <p:sldId id="1978" r:id="rId1724"/>
    <p:sldId id="1979" r:id="rId1725"/>
    <p:sldId id="1980" r:id="rId1726"/>
    <p:sldId id="1981" r:id="rId1727"/>
    <p:sldId id="1982" r:id="rId1728"/>
    <p:sldId id="1983" r:id="rId1729"/>
    <p:sldId id="1984" r:id="rId1730"/>
    <p:sldId id="1985" r:id="rId1731"/>
    <p:sldId id="1986" r:id="rId1732"/>
    <p:sldId id="1987" r:id="rId1733"/>
    <p:sldId id="1988" r:id="rId1734"/>
    <p:sldId id="1989" r:id="rId1735"/>
    <p:sldId id="1990" r:id="rId1736"/>
    <p:sldId id="1991" r:id="rId1737"/>
    <p:sldId id="1992" r:id="rId1738"/>
    <p:sldId id="1993" r:id="rId1739"/>
    <p:sldId id="1994" r:id="rId1740"/>
    <p:sldId id="1995" r:id="rId1741"/>
    <p:sldId id="1996" r:id="rId1742"/>
    <p:sldId id="1997" r:id="rId1743"/>
    <p:sldId id="1998" r:id="rId1744"/>
    <p:sldId id="1999" r:id="rId1745"/>
    <p:sldId id="2000" r:id="rId1746"/>
    <p:sldId id="2001" r:id="rId1747"/>
    <p:sldId id="2002" r:id="rId1748"/>
    <p:sldId id="2003" r:id="rId1749"/>
    <p:sldId id="2004" r:id="rId1750"/>
    <p:sldId id="2005" r:id="rId1751"/>
    <p:sldId id="2006" r:id="rId1752"/>
    <p:sldId id="2007" r:id="rId1753"/>
    <p:sldId id="2008" r:id="rId1754"/>
    <p:sldId id="2009" r:id="rId1755"/>
    <p:sldId id="2010" r:id="rId1756"/>
    <p:sldId id="2011" r:id="rId1757"/>
    <p:sldId id="2012" r:id="rId1758"/>
    <p:sldId id="2013" r:id="rId1759"/>
    <p:sldId id="2014" r:id="rId1760"/>
    <p:sldId id="2015" r:id="rId1761"/>
    <p:sldId id="2016" r:id="rId1762"/>
    <p:sldId id="2017" r:id="rId1763"/>
    <p:sldId id="2018" r:id="rId1764"/>
    <p:sldId id="2019" r:id="rId1765"/>
    <p:sldId id="2020" r:id="rId1766"/>
    <p:sldId id="2021" r:id="rId1767"/>
    <p:sldId id="2022" r:id="rId1768"/>
    <p:sldId id="2023" r:id="rId1769"/>
    <p:sldId id="2024" r:id="rId1770"/>
    <p:sldId id="2025" r:id="rId1771"/>
    <p:sldId id="2026" r:id="rId1772"/>
    <p:sldId id="2027" r:id="rId1773"/>
    <p:sldId id="2028" r:id="rId1774"/>
    <p:sldId id="2029" r:id="rId1775"/>
    <p:sldId id="2030" r:id="rId1776"/>
    <p:sldId id="2031" r:id="rId1777"/>
    <p:sldId id="2032" r:id="rId1778"/>
    <p:sldId id="2033" r:id="rId1779"/>
    <p:sldId id="2034" r:id="rId1780"/>
    <p:sldId id="2035" r:id="rId1781"/>
    <p:sldId id="2036" r:id="rId1782"/>
    <p:sldId id="2037" r:id="rId1783"/>
    <p:sldId id="2038" r:id="rId1784"/>
    <p:sldId id="2039" r:id="rId1785"/>
    <p:sldId id="2040" r:id="rId1786"/>
    <p:sldId id="2041" r:id="rId1787"/>
    <p:sldId id="2042" r:id="rId1788"/>
    <p:sldId id="2043" r:id="rId1789"/>
    <p:sldId id="2044" r:id="rId1790"/>
    <p:sldId id="2045" r:id="rId1791"/>
    <p:sldId id="2046" r:id="rId1792"/>
    <p:sldId id="2047" r:id="rId1793"/>
    <p:sldId id="2048" r:id="rId1794"/>
    <p:sldId id="2049" r:id="rId1795"/>
    <p:sldId id="2050" r:id="rId1796"/>
    <p:sldId id="2051" r:id="rId1797"/>
    <p:sldId id="2052" r:id="rId1798"/>
    <p:sldId id="2053" r:id="rId1799"/>
    <p:sldId id="2054" r:id="rId1800"/>
    <p:sldId id="2055" r:id="rId1801"/>
    <p:sldId id="2056" r:id="rId1802"/>
    <p:sldId id="2057" r:id="rId1803"/>
    <p:sldId id="2058" r:id="rId1804"/>
    <p:sldId id="2059" r:id="rId1805"/>
    <p:sldId id="2060" r:id="rId1806"/>
    <p:sldId id="2061" r:id="rId1807"/>
    <p:sldId id="2062" r:id="rId1808"/>
    <p:sldId id="2063" r:id="rId1809"/>
    <p:sldId id="2064" r:id="rId1810"/>
    <p:sldId id="2065" r:id="rId1811"/>
    <p:sldId id="2066" r:id="rId1812"/>
    <p:sldId id="2067" r:id="rId1813"/>
    <p:sldId id="2068" r:id="rId1814"/>
    <p:sldId id="2069" r:id="rId1815"/>
    <p:sldId id="2070" r:id="rId1816"/>
    <p:sldId id="2071" r:id="rId1817"/>
    <p:sldId id="2072" r:id="rId1818"/>
    <p:sldId id="2073" r:id="rId1819"/>
    <p:sldId id="2074" r:id="rId1820"/>
    <p:sldId id="2075" r:id="rId1821"/>
    <p:sldId id="2076" r:id="rId1822"/>
    <p:sldId id="2077" r:id="rId1823"/>
    <p:sldId id="2078" r:id="rId1824"/>
    <p:sldId id="2079" r:id="rId1825"/>
    <p:sldId id="2080" r:id="rId1826"/>
    <p:sldId id="2081" r:id="rId1827"/>
    <p:sldId id="2082" r:id="rId1828"/>
    <p:sldId id="2083" r:id="rId1829"/>
    <p:sldId id="2084" r:id="rId1830"/>
    <p:sldId id="2085" r:id="rId1831"/>
    <p:sldId id="2086" r:id="rId1832"/>
    <p:sldId id="2087" r:id="rId1833"/>
    <p:sldId id="2088" r:id="rId1834"/>
    <p:sldId id="2089" r:id="rId1835"/>
    <p:sldId id="2090" r:id="rId1836"/>
    <p:sldId id="2091" r:id="rId1837"/>
    <p:sldId id="2092" r:id="rId1838"/>
    <p:sldId id="2093" r:id="rId1839"/>
    <p:sldId id="2094" r:id="rId1840"/>
    <p:sldId id="2095" r:id="rId1841"/>
    <p:sldId id="2096" r:id="rId1842"/>
    <p:sldId id="2097" r:id="rId1843"/>
    <p:sldId id="2098" r:id="rId1844"/>
    <p:sldId id="2099" r:id="rId1845"/>
    <p:sldId id="2100" r:id="rId1846"/>
    <p:sldId id="2101" r:id="rId1847"/>
    <p:sldId id="2102" r:id="rId1848"/>
    <p:sldId id="2103" r:id="rId1849"/>
    <p:sldId id="2104" r:id="rId1850"/>
    <p:sldId id="2105" r:id="rId1851"/>
    <p:sldId id="2106" r:id="rId1852"/>
    <p:sldId id="2107" r:id="rId1853"/>
    <p:sldId id="2108" r:id="rId1854"/>
    <p:sldId id="2109" r:id="rId1855"/>
    <p:sldId id="2110" r:id="rId1856"/>
    <p:sldId id="2111" r:id="rId1857"/>
    <p:sldId id="2112" r:id="rId1858"/>
    <p:sldId id="2113" r:id="rId1859"/>
    <p:sldId id="2114" r:id="rId1860"/>
    <p:sldId id="2115" r:id="rId1861"/>
    <p:sldId id="2116" r:id="rId1862"/>
    <p:sldId id="2117" r:id="rId1863"/>
    <p:sldId id="2118" r:id="rId1864"/>
    <p:sldId id="2119" r:id="rId1865"/>
    <p:sldId id="2120" r:id="rId1866"/>
    <p:sldId id="2121" r:id="rId1867"/>
    <p:sldId id="2122" r:id="rId1868"/>
    <p:sldId id="2123" r:id="rId1869"/>
    <p:sldId id="2124" r:id="rId1870"/>
    <p:sldId id="2125" r:id="rId1871"/>
    <p:sldId id="2126" r:id="rId1872"/>
    <p:sldId id="2127" r:id="rId1873"/>
    <p:sldId id="2128" r:id="rId1874"/>
    <p:sldId id="2129" r:id="rId1875"/>
    <p:sldId id="2130" r:id="rId1876"/>
    <p:sldId id="2131" r:id="rId1877"/>
    <p:sldId id="2132" r:id="rId1878"/>
    <p:sldId id="2133" r:id="rId1879"/>
    <p:sldId id="2134" r:id="rId1880"/>
    <p:sldId id="2135" r:id="rId1881"/>
    <p:sldId id="2136" r:id="rId1882"/>
    <p:sldId id="2137" r:id="rId1883"/>
    <p:sldId id="2138" r:id="rId1884"/>
    <p:sldId id="2139" r:id="rId1885"/>
    <p:sldId id="2140" r:id="rId1886"/>
    <p:sldId id="2141" r:id="rId1887"/>
    <p:sldId id="2142" r:id="rId1888"/>
    <p:sldId id="2143" r:id="rId1889"/>
    <p:sldId id="2144" r:id="rId1890"/>
    <p:sldId id="2145" r:id="rId1891"/>
    <p:sldId id="2146" r:id="rId1892"/>
    <p:sldId id="2147" r:id="rId1893"/>
    <p:sldId id="2148" r:id="rId1894"/>
    <p:sldId id="2149" r:id="rId1895"/>
    <p:sldId id="2150" r:id="rId1896"/>
    <p:sldId id="2151" r:id="rId1897"/>
    <p:sldId id="2152" r:id="rId1898"/>
    <p:sldId id="2153" r:id="rId1899"/>
    <p:sldId id="2154" r:id="rId1900"/>
    <p:sldId id="2155" r:id="rId1901"/>
    <p:sldId id="2156" r:id="rId1902"/>
    <p:sldId id="2157" r:id="rId1903"/>
    <p:sldId id="2158" r:id="rId1904"/>
    <p:sldId id="2159" r:id="rId1905"/>
    <p:sldId id="2160" r:id="rId1906"/>
    <p:sldId id="2161" r:id="rId1907"/>
    <p:sldId id="2162" r:id="rId1908"/>
    <p:sldId id="2163" r:id="rId1909"/>
    <p:sldId id="2164" r:id="rId1910"/>
    <p:sldId id="2165" r:id="rId1911"/>
    <p:sldId id="2166" r:id="rId1912"/>
    <p:sldId id="2167" r:id="rId1913"/>
    <p:sldId id="2168" r:id="rId1914"/>
    <p:sldId id="2169" r:id="rId1915"/>
    <p:sldId id="2170" r:id="rId1916"/>
    <p:sldId id="2171" r:id="rId1917"/>
    <p:sldId id="2172" r:id="rId1918"/>
    <p:sldId id="2173" r:id="rId1919"/>
    <p:sldId id="2174" r:id="rId1920"/>
    <p:sldId id="2175" r:id="rId1921"/>
    <p:sldId id="2176" r:id="rId1922"/>
    <p:sldId id="2177" r:id="rId1923"/>
    <p:sldId id="2178" r:id="rId1924"/>
    <p:sldId id="2179" r:id="rId1925"/>
    <p:sldId id="2180" r:id="rId1926"/>
    <p:sldId id="2181" r:id="rId1927"/>
    <p:sldId id="2182" r:id="rId1928"/>
    <p:sldId id="2183" r:id="rId1929"/>
    <p:sldId id="2184" r:id="rId1930"/>
    <p:sldId id="2185" r:id="rId1931"/>
    <p:sldId id="2186" r:id="rId1932"/>
    <p:sldId id="2187" r:id="rId1933"/>
    <p:sldId id="2188" r:id="rId1934"/>
    <p:sldId id="2189" r:id="rId1935"/>
    <p:sldId id="2190" r:id="rId1936"/>
    <p:sldId id="2191" r:id="rId1937"/>
    <p:sldId id="2192" r:id="rId1938"/>
    <p:sldId id="2193" r:id="rId1939"/>
    <p:sldId id="2194" r:id="rId1940"/>
    <p:sldId id="2195" r:id="rId1941"/>
    <p:sldId id="2196" r:id="rId1942"/>
    <p:sldId id="2197" r:id="rId1943"/>
    <p:sldId id="2198" r:id="rId1944"/>
    <p:sldId id="2199" r:id="rId1945"/>
    <p:sldId id="2200" r:id="rId1946"/>
    <p:sldId id="2201" r:id="rId1947"/>
    <p:sldId id="2202" r:id="rId1948"/>
    <p:sldId id="2203" r:id="rId1949"/>
    <p:sldId id="2204" r:id="rId1950"/>
    <p:sldId id="2205" r:id="rId1951"/>
    <p:sldId id="2206" r:id="rId1952"/>
    <p:sldId id="2207" r:id="rId1953"/>
    <p:sldId id="2208" r:id="rId1954"/>
    <p:sldId id="2209" r:id="rId1955"/>
    <p:sldId id="2210" r:id="rId1956"/>
    <p:sldId id="2211" r:id="rId1957"/>
    <p:sldId id="2212" r:id="rId1958"/>
    <p:sldId id="2213" r:id="rId1959"/>
    <p:sldId id="2214" r:id="rId1960"/>
    <p:sldId id="2215" r:id="rId1961"/>
    <p:sldId id="2216" r:id="rId1962"/>
    <p:sldId id="2217" r:id="rId1963"/>
    <p:sldId id="2218" r:id="rId1964"/>
    <p:sldId id="2219" r:id="rId1965"/>
    <p:sldId id="2220" r:id="rId1966"/>
    <p:sldId id="2221" r:id="rId1967"/>
    <p:sldId id="2222" r:id="rId1968"/>
    <p:sldId id="2223" r:id="rId1969"/>
    <p:sldId id="2224" r:id="rId1970"/>
    <p:sldId id="2225" r:id="rId1971"/>
    <p:sldId id="2226" r:id="rId1972"/>
    <p:sldId id="2227" r:id="rId1973"/>
    <p:sldId id="2228" r:id="rId1974"/>
    <p:sldId id="2229" r:id="rId1975"/>
    <p:sldId id="2230" r:id="rId1976"/>
    <p:sldId id="2231" r:id="rId1977"/>
    <p:sldId id="2232" r:id="rId1978"/>
    <p:sldId id="2233" r:id="rId1979"/>
    <p:sldId id="2234" r:id="rId1980"/>
    <p:sldId id="2235" r:id="rId1981"/>
    <p:sldId id="2236" r:id="rId1982"/>
    <p:sldId id="2237" r:id="rId1983"/>
    <p:sldId id="2238" r:id="rId1984"/>
    <p:sldId id="2239" r:id="rId1985"/>
    <p:sldId id="2240" r:id="rId1986"/>
    <p:sldId id="2241" r:id="rId1987"/>
    <p:sldId id="2242" r:id="rId1988"/>
    <p:sldId id="2243" r:id="rId1989"/>
    <p:sldId id="2244" r:id="rId1990"/>
    <p:sldId id="2245" r:id="rId1991"/>
    <p:sldId id="2246" r:id="rId1992"/>
    <p:sldId id="2247" r:id="rId1993"/>
    <p:sldId id="2248" r:id="rId1994"/>
    <p:sldId id="2249" r:id="rId1995"/>
    <p:sldId id="2250" r:id="rId1996"/>
    <p:sldId id="2251" r:id="rId1997"/>
    <p:sldId id="2252" r:id="rId1998"/>
    <p:sldId id="2253" r:id="rId1999"/>
    <p:sldId id="2254" r:id="rId2000"/>
    <p:sldId id="2255" r:id="rId2001"/>
    <p:sldId id="2256" r:id="rId2002"/>
    <p:sldId id="2257" r:id="rId2003"/>
    <p:sldId id="2258" r:id="rId2004"/>
    <p:sldId id="2259" r:id="rId2005"/>
    <p:sldId id="2260" r:id="rId2006"/>
    <p:sldId id="2261" r:id="rId2007"/>
    <p:sldId id="2262" r:id="rId2008"/>
    <p:sldId id="2263" r:id="rId2009"/>
    <p:sldId id="2264" r:id="rId2010"/>
    <p:sldId id="2265" r:id="rId2011"/>
    <p:sldId id="2266" r:id="rId2012"/>
    <p:sldId id="2267" r:id="rId2013"/>
    <p:sldId id="2268" r:id="rId2014"/>
    <p:sldId id="2269" r:id="rId2015"/>
    <p:sldId id="2270" r:id="rId2016"/>
    <p:sldId id="2271" r:id="rId2017"/>
    <p:sldId id="2272" r:id="rId2018"/>
    <p:sldId id="2273" r:id="rId2019"/>
    <p:sldId id="2274" r:id="rId2020"/>
    <p:sldId id="2275" r:id="rId2021"/>
    <p:sldId id="2276" r:id="rId2022"/>
    <p:sldId id="2277" r:id="rId2023"/>
    <p:sldId id="2278" r:id="rId2024"/>
    <p:sldId id="2279" r:id="rId2025"/>
    <p:sldId id="2280" r:id="rId2026"/>
    <p:sldId id="2281" r:id="rId2027"/>
    <p:sldId id="2282" r:id="rId2028"/>
    <p:sldId id="2283" r:id="rId2029"/>
    <p:sldId id="2284" r:id="rId2030"/>
    <p:sldId id="2285" r:id="rId2031"/>
    <p:sldId id="2286" r:id="rId2032"/>
    <p:sldId id="2287" r:id="rId2033"/>
    <p:sldId id="2288" r:id="rId2034"/>
    <p:sldId id="2289" r:id="rId2035"/>
    <p:sldId id="2290" r:id="rId2036"/>
    <p:sldId id="2291" r:id="rId2037"/>
    <p:sldId id="2292" r:id="rId2038"/>
    <p:sldId id="2293" r:id="rId2039"/>
    <p:sldId id="2294" r:id="rId2040"/>
    <p:sldId id="2295" r:id="rId2041"/>
    <p:sldId id="2296" r:id="rId2042"/>
    <p:sldId id="2297" r:id="rId2043"/>
    <p:sldId id="2298" r:id="rId2044"/>
    <p:sldId id="2299" r:id="rId2045"/>
    <p:sldId id="2300" r:id="rId2046"/>
    <p:sldId id="2301" r:id="rId2047"/>
    <p:sldId id="2302" r:id="rId2048"/>
    <p:sldId id="2303" r:id="rId2049"/>
    <p:sldId id="2304" r:id="rId2050"/>
    <p:sldId id="2305" r:id="rId2051"/>
    <p:sldId id="2306" r:id="rId2052"/>
    <p:sldId id="2307" r:id="rId2053"/>
    <p:sldId id="2308" r:id="rId2054"/>
    <p:sldId id="2309" r:id="rId2055"/>
    <p:sldId id="2310" r:id="rId2056"/>
    <p:sldId id="2311" r:id="rId2057"/>
    <p:sldId id="2312" r:id="rId2058"/>
    <p:sldId id="2313" r:id="rId2059"/>
    <p:sldId id="2314" r:id="rId2060"/>
    <p:sldId id="2315" r:id="rId2061"/>
    <p:sldId id="2316" r:id="rId2062"/>
    <p:sldId id="2317" r:id="rId2063"/>
    <p:sldId id="2318" r:id="rId2064"/>
    <p:sldId id="2319" r:id="rId2065"/>
    <p:sldId id="2320" r:id="rId2066"/>
    <p:sldId id="2321" r:id="rId2067"/>
    <p:sldId id="2322" r:id="rId2068"/>
    <p:sldId id="2323" r:id="rId2069"/>
    <p:sldId id="2324" r:id="rId2070"/>
    <p:sldId id="2325" r:id="rId2071"/>
    <p:sldId id="2326" r:id="rId2072"/>
    <p:sldId id="2327" r:id="rId2073"/>
    <p:sldId id="2328" r:id="rId2074"/>
    <p:sldId id="2329" r:id="rId2075"/>
    <p:sldId id="2330" r:id="rId2076"/>
    <p:sldId id="2331" r:id="rId2077"/>
    <p:sldId id="2332" r:id="rId2078"/>
    <p:sldId id="2333" r:id="rId2079"/>
    <p:sldId id="2334" r:id="rId2080"/>
    <p:sldId id="2335" r:id="rId2081"/>
    <p:sldId id="2336" r:id="rId2082"/>
    <p:sldId id="2337" r:id="rId2083"/>
    <p:sldId id="2338" r:id="rId2084"/>
    <p:sldId id="2339" r:id="rId2085"/>
    <p:sldId id="2340" r:id="rId2086"/>
    <p:sldId id="2341" r:id="rId2087"/>
    <p:sldId id="2342" r:id="rId2088"/>
    <p:sldId id="2343" r:id="rId2089"/>
    <p:sldId id="2344" r:id="rId2090"/>
    <p:sldId id="2345" r:id="rId2091"/>
    <p:sldId id="2346" r:id="rId2092"/>
    <p:sldId id="2347" r:id="rId2093"/>
    <p:sldId id="2348" r:id="rId2094"/>
    <p:sldId id="2349" r:id="rId2095"/>
    <p:sldId id="2350" r:id="rId2096"/>
    <p:sldId id="2351" r:id="rId2097"/>
    <p:sldId id="2352" r:id="rId2098"/>
    <p:sldId id="2353" r:id="rId2099"/>
    <p:sldId id="2354" r:id="rId2100"/>
    <p:sldId id="2355" r:id="rId2101"/>
    <p:sldId id="2356" r:id="rId2102"/>
    <p:sldId id="2357" r:id="rId2103"/>
    <p:sldId id="2358" r:id="rId2104"/>
    <p:sldId id="2359" r:id="rId2105"/>
    <p:sldId id="2360" r:id="rId2106"/>
    <p:sldId id="2361" r:id="rId2107"/>
    <p:sldId id="2362" r:id="rId2108"/>
    <p:sldId id="2363" r:id="rId2109"/>
    <p:sldId id="2364" r:id="rId2110"/>
    <p:sldId id="2365" r:id="rId2111"/>
    <p:sldId id="2366" r:id="rId2112"/>
    <p:sldId id="2367" r:id="rId2113"/>
    <p:sldId id="2368" r:id="rId2114"/>
    <p:sldId id="2369" r:id="rId2115"/>
    <p:sldId id="2370" r:id="rId2116"/>
    <p:sldId id="2371" r:id="rId2117"/>
    <p:sldId id="2372" r:id="rId2118"/>
    <p:sldId id="2373" r:id="rId2119"/>
    <p:sldId id="2374" r:id="rId2120"/>
    <p:sldId id="2375" r:id="rId2121"/>
    <p:sldId id="2376" r:id="rId2122"/>
    <p:sldId id="2377" r:id="rId2123"/>
    <p:sldId id="2378" r:id="rId2124"/>
    <p:sldId id="2379" r:id="rId2125"/>
    <p:sldId id="2380" r:id="rId2126"/>
    <p:sldId id="2381" r:id="rId2127"/>
    <p:sldId id="2382" r:id="rId2128"/>
    <p:sldId id="2383" r:id="rId2129"/>
    <p:sldId id="2384" r:id="rId2130"/>
    <p:sldId id="2385" r:id="rId2131"/>
    <p:sldId id="2386" r:id="rId2132"/>
    <p:sldId id="2387" r:id="rId2133"/>
    <p:sldId id="2388" r:id="rId2134"/>
    <p:sldId id="2389" r:id="rId2135"/>
    <p:sldId id="2390" r:id="rId2136"/>
    <p:sldId id="2391" r:id="rId2137"/>
    <p:sldId id="2392" r:id="rId2138"/>
    <p:sldId id="2393" r:id="rId2139"/>
    <p:sldId id="2394" r:id="rId2140"/>
    <p:sldId id="2395" r:id="rId2141"/>
    <p:sldId id="2396" r:id="rId2142"/>
    <p:sldId id="2397" r:id="rId2143"/>
    <p:sldId id="2398" r:id="rId2144"/>
    <p:sldId id="2399" r:id="rId2145"/>
    <p:sldId id="2400" r:id="rId2146"/>
    <p:sldId id="2401" r:id="rId2147"/>
    <p:sldId id="2402" r:id="rId2148"/>
    <p:sldId id="2403" r:id="rId2149"/>
    <p:sldId id="2404" r:id="rId2150"/>
    <p:sldId id="2405" r:id="rId2151"/>
    <p:sldId id="2406" r:id="rId2152"/>
    <p:sldId id="2407" r:id="rId2153"/>
    <p:sldId id="2408" r:id="rId2154"/>
    <p:sldId id="2409" r:id="rId2155"/>
    <p:sldId id="2410" r:id="rId2156"/>
    <p:sldId id="2411" r:id="rId2157"/>
    <p:sldId id="2412" r:id="rId2158"/>
    <p:sldId id="2413" r:id="rId2159"/>
    <p:sldId id="2414" r:id="rId2160"/>
    <p:sldId id="2415" r:id="rId2161"/>
    <p:sldId id="2416" r:id="rId2162"/>
    <p:sldId id="2417" r:id="rId2163"/>
    <p:sldId id="2418" r:id="rId2164"/>
    <p:sldId id="2419" r:id="rId2165"/>
    <p:sldId id="2420" r:id="rId2166"/>
    <p:sldId id="2421" r:id="rId2167"/>
    <p:sldId id="2422" r:id="rId2168"/>
    <p:sldId id="2423" r:id="rId2169"/>
    <p:sldId id="2424" r:id="rId2170"/>
    <p:sldId id="2425" r:id="rId2171"/>
    <p:sldId id="2426" r:id="rId2172"/>
    <p:sldId id="2427" r:id="rId2173"/>
    <p:sldId id="2428" r:id="rId2174"/>
    <p:sldId id="2429" r:id="rId2175"/>
    <p:sldId id="2430" r:id="rId2176"/>
    <p:sldId id="2431" r:id="rId2177"/>
    <p:sldId id="2432" r:id="rId2178"/>
    <p:sldId id="2433" r:id="rId2179"/>
    <p:sldId id="2434" r:id="rId2180"/>
    <p:sldId id="2435" r:id="rId2181"/>
    <p:sldId id="2436" r:id="rId2182"/>
    <p:sldId id="2437" r:id="rId2183"/>
    <p:sldId id="2438" r:id="rId2184"/>
    <p:sldId id="2439" r:id="rId2185"/>
    <p:sldId id="2440" r:id="rId2186"/>
    <p:sldId id="2441" r:id="rId2187"/>
    <p:sldId id="2442" r:id="rId2188"/>
    <p:sldId id="2443" r:id="rId2189"/>
    <p:sldId id="2444" r:id="rId2190"/>
    <p:sldId id="2445" r:id="rId2191"/>
    <p:sldId id="2446" r:id="rId2192"/>
    <p:sldId id="2447" r:id="rId2193"/>
    <p:sldId id="2448" r:id="rId2194"/>
    <p:sldId id="2449" r:id="rId2195"/>
    <p:sldId id="2450" r:id="rId2196"/>
    <p:sldId id="2451" r:id="rId2197"/>
    <p:sldId id="2452" r:id="rId2198"/>
    <p:sldId id="2453" r:id="rId2199"/>
    <p:sldId id="2454" r:id="rId2200"/>
    <p:sldId id="2455" r:id="rId2201"/>
    <p:sldId id="2456" r:id="rId2202"/>
    <p:sldId id="2457" r:id="rId2203"/>
    <p:sldId id="2458" r:id="rId2204"/>
    <p:sldId id="2459" r:id="rId2205"/>
    <p:sldId id="2460" r:id="rId2206"/>
    <p:sldId id="2461" r:id="rId2207"/>
    <p:sldId id="2462" r:id="rId2208"/>
    <p:sldId id="2463" r:id="rId2209"/>
    <p:sldId id="2464" r:id="rId2210"/>
    <p:sldId id="2465" r:id="rId2211"/>
    <p:sldId id="2466" r:id="rId2212"/>
    <p:sldId id="2467" r:id="rId2213"/>
    <p:sldId id="2468" r:id="rId2214"/>
    <p:sldId id="2469" r:id="rId2215"/>
    <p:sldId id="2470" r:id="rId2216"/>
    <p:sldId id="2471" r:id="rId2217"/>
    <p:sldId id="2472" r:id="rId2218"/>
    <p:sldId id="2473" r:id="rId2219"/>
    <p:sldId id="2474" r:id="rId2220"/>
    <p:sldId id="2475" r:id="rId2221"/>
    <p:sldId id="2476" r:id="rId2222"/>
    <p:sldId id="2477" r:id="rId2223"/>
    <p:sldId id="2478" r:id="rId2224"/>
    <p:sldId id="2479" r:id="rId2225"/>
    <p:sldId id="2480" r:id="rId2226"/>
    <p:sldId id="2481" r:id="rId2227"/>
    <p:sldId id="2482" r:id="rId2228"/>
    <p:sldId id="2483" r:id="rId2229"/>
    <p:sldId id="2484" r:id="rId2230"/>
    <p:sldId id="2485" r:id="rId2231"/>
    <p:sldId id="2486" r:id="rId2232"/>
    <p:sldId id="2487" r:id="rId2233"/>
    <p:sldId id="2488" r:id="rId2234"/>
    <p:sldId id="2489" r:id="rId2235"/>
    <p:sldId id="2490" r:id="rId2236"/>
    <p:sldId id="2491" r:id="rId2237"/>
    <p:sldId id="2492" r:id="rId2238"/>
    <p:sldId id="2493" r:id="rId2239"/>
    <p:sldId id="2494" r:id="rId2240"/>
    <p:sldId id="2495" r:id="rId2241"/>
    <p:sldId id="2496" r:id="rId2242"/>
    <p:sldId id="2497" r:id="rId2243"/>
    <p:sldId id="2498" r:id="rId2244"/>
    <p:sldId id="2499" r:id="rId2245"/>
    <p:sldId id="2500" r:id="rId2246"/>
    <p:sldId id="2501" r:id="rId2247"/>
    <p:sldId id="2502" r:id="rId2248"/>
    <p:sldId id="2503" r:id="rId2249"/>
    <p:sldId id="2504" r:id="rId2250"/>
    <p:sldId id="2505" r:id="rId2251"/>
    <p:sldId id="2506" r:id="rId2252"/>
    <p:sldId id="2507" r:id="rId2253"/>
    <p:sldId id="2508" r:id="rId2254"/>
    <p:sldId id="2509" r:id="rId2255"/>
    <p:sldId id="2510" r:id="rId2256"/>
    <p:sldId id="2511" r:id="rId2257"/>
    <p:sldId id="2512" r:id="rId2258"/>
    <p:sldId id="2513" r:id="rId2259"/>
    <p:sldId id="2514" r:id="rId2260"/>
    <p:sldId id="2515" r:id="rId2261"/>
    <p:sldId id="2516" r:id="rId2262"/>
    <p:sldId id="2517" r:id="rId2263"/>
    <p:sldId id="2518" r:id="rId2264"/>
    <p:sldId id="2519" r:id="rId2265"/>
    <p:sldId id="2520" r:id="rId2266"/>
    <p:sldId id="2521" r:id="rId2267"/>
    <p:sldId id="2522" r:id="rId2268"/>
    <p:sldId id="2523" r:id="rId2269"/>
    <p:sldId id="2524" r:id="rId2270"/>
    <p:sldId id="2525" r:id="rId2271"/>
    <p:sldId id="2526" r:id="rId2272"/>
    <p:sldId id="2527" r:id="rId2273"/>
    <p:sldId id="2528" r:id="rId2274"/>
    <p:sldId id="2529" r:id="rId2275"/>
    <p:sldId id="2530" r:id="rId2276"/>
    <p:sldId id="2531" r:id="rId2277"/>
    <p:sldId id="2532" r:id="rId2278"/>
    <p:sldId id="2533" r:id="rId2279"/>
    <p:sldId id="2534" r:id="rId2280"/>
    <p:sldId id="2535" r:id="rId2281"/>
    <p:sldId id="2536" r:id="rId2282"/>
    <p:sldId id="2537" r:id="rId2283"/>
    <p:sldId id="2538" r:id="rId2284"/>
    <p:sldId id="2539" r:id="rId2285"/>
    <p:sldId id="2540" r:id="rId2286"/>
    <p:sldId id="2541" r:id="rId2287"/>
    <p:sldId id="2542" r:id="rId2288"/>
    <p:sldId id="2543" r:id="rId2289"/>
    <p:sldId id="2544" r:id="rId2290"/>
    <p:sldId id="2545" r:id="rId2291"/>
    <p:sldId id="2546" r:id="rId2292"/>
    <p:sldId id="2547" r:id="rId2293"/>
    <p:sldId id="2548" r:id="rId2294"/>
    <p:sldId id="2549" r:id="rId2295"/>
    <p:sldId id="2550" r:id="rId2296"/>
    <p:sldId id="2551" r:id="rId2297"/>
    <p:sldId id="2552" r:id="rId2298"/>
    <p:sldId id="2553" r:id="rId2299"/>
    <p:sldId id="2554" r:id="rId2300"/>
    <p:sldId id="2555" r:id="rId2301"/>
    <p:sldId id="2556" r:id="rId2302"/>
    <p:sldId id="2557" r:id="rId2303"/>
    <p:sldId id="2558" r:id="rId2304"/>
    <p:sldId id="2559" r:id="rId2305"/>
    <p:sldId id="2560" r:id="rId2306"/>
    <p:sldId id="2561" r:id="rId2307"/>
    <p:sldId id="2562" r:id="rId2308"/>
    <p:sldId id="2563" r:id="rId2309"/>
    <p:sldId id="2564" r:id="rId2310"/>
    <p:sldId id="2565" r:id="rId2311"/>
    <p:sldId id="2566" r:id="rId2312"/>
    <p:sldId id="2567" r:id="rId2313"/>
    <p:sldId id="2568" r:id="rId2314"/>
    <p:sldId id="2569" r:id="rId2315"/>
    <p:sldId id="2570" r:id="rId2316"/>
    <p:sldId id="2571" r:id="rId2317"/>
    <p:sldId id="2572" r:id="rId2318"/>
    <p:sldId id="2573" r:id="rId2319"/>
    <p:sldId id="2574" r:id="rId2320"/>
    <p:sldId id="2575" r:id="rId2321"/>
    <p:sldId id="2576" r:id="rId2322"/>
    <p:sldId id="2577" r:id="rId2323"/>
    <p:sldId id="2578" r:id="rId2324"/>
    <p:sldId id="2579" r:id="rId2325"/>
    <p:sldId id="2580" r:id="rId2326"/>
    <p:sldId id="2581" r:id="rId2327"/>
    <p:sldId id="2582" r:id="rId2328"/>
    <p:sldId id="2583" r:id="rId2329"/>
    <p:sldId id="2584" r:id="rId2330"/>
    <p:sldId id="2585" r:id="rId2331"/>
    <p:sldId id="2586" r:id="rId2332"/>
    <p:sldId id="2587" r:id="rId2333"/>
    <p:sldId id="2588" r:id="rId2334"/>
    <p:sldId id="2589" r:id="rId2335"/>
    <p:sldId id="2590" r:id="rId2336"/>
    <p:sldId id="2591" r:id="rId2337"/>
    <p:sldId id="2592" r:id="rId2338"/>
    <p:sldId id="2593" r:id="rId2339"/>
    <p:sldId id="2594" r:id="rId2340"/>
    <p:sldId id="2595" r:id="rId2341"/>
    <p:sldId id="2596" r:id="rId2342"/>
    <p:sldId id="2597" r:id="rId2343"/>
    <p:sldId id="2598" r:id="rId2344"/>
    <p:sldId id="2599" r:id="rId2345"/>
    <p:sldId id="2600" r:id="rId2346"/>
    <p:sldId id="2601" r:id="rId2347"/>
    <p:sldId id="2602" r:id="rId2348"/>
    <p:sldId id="2603" r:id="rId2349"/>
    <p:sldId id="2604" r:id="rId2350"/>
    <p:sldId id="2605" r:id="rId2351"/>
    <p:sldId id="2606" r:id="rId2352"/>
    <p:sldId id="2607" r:id="rId2353"/>
    <p:sldId id="2608" r:id="rId2354"/>
    <p:sldId id="2609" r:id="rId2355"/>
    <p:sldId id="2610" r:id="rId2356"/>
    <p:sldId id="2611" r:id="rId2357"/>
    <p:sldId id="2612" r:id="rId2358"/>
    <p:sldId id="2613" r:id="rId2359"/>
    <p:sldId id="2614" r:id="rId2360"/>
    <p:sldId id="2615" r:id="rId2361"/>
    <p:sldId id="2616" r:id="rId2362"/>
    <p:sldId id="2617" r:id="rId2363"/>
    <p:sldId id="2618" r:id="rId2364"/>
    <p:sldId id="2619" r:id="rId2365"/>
    <p:sldId id="2620" r:id="rId2366"/>
    <p:sldId id="2621" r:id="rId2367"/>
    <p:sldId id="2622" r:id="rId2368"/>
    <p:sldId id="2623" r:id="rId2369"/>
    <p:sldId id="2624" r:id="rId2370"/>
    <p:sldId id="2625" r:id="rId2371"/>
    <p:sldId id="2626" r:id="rId2372"/>
    <p:sldId id="2627" r:id="rId2373"/>
    <p:sldId id="2628" r:id="rId2374"/>
    <p:sldId id="2629" r:id="rId2375"/>
    <p:sldId id="2630" r:id="rId2376"/>
    <p:sldId id="2631" r:id="rId2377"/>
    <p:sldId id="2632" r:id="rId2378"/>
    <p:sldId id="2633" r:id="rId2379"/>
    <p:sldId id="2634" r:id="rId2380"/>
    <p:sldId id="2635" r:id="rId2381"/>
    <p:sldId id="2636" r:id="rId2382"/>
    <p:sldId id="2637" r:id="rId2383"/>
    <p:sldId id="2638" r:id="rId2384"/>
    <p:sldId id="2639" r:id="rId2385"/>
    <p:sldId id="2640" r:id="rId2386"/>
    <p:sldId id="2641" r:id="rId2387"/>
    <p:sldId id="2642" r:id="rId2388"/>
    <p:sldId id="2643" r:id="rId2389"/>
    <p:sldId id="2644" r:id="rId2390"/>
    <p:sldId id="2645" r:id="rId2391"/>
    <p:sldId id="2646" r:id="rId2392"/>
    <p:sldId id="2647" r:id="rId2393"/>
    <p:sldId id="2648" r:id="rId2394"/>
    <p:sldId id="2649" r:id="rId2395"/>
    <p:sldId id="2650" r:id="rId2396"/>
    <p:sldId id="2651" r:id="rId2397"/>
    <p:sldId id="2652" r:id="rId2398"/>
    <p:sldId id="2653" r:id="rId2399"/>
    <p:sldId id="2654" r:id="rId2400"/>
    <p:sldId id="2655" r:id="rId2401"/>
    <p:sldId id="2656" r:id="rId2402"/>
    <p:sldId id="2657" r:id="rId2403"/>
    <p:sldId id="2658" r:id="rId2404"/>
    <p:sldId id="2659" r:id="rId2405"/>
    <p:sldId id="2660" r:id="rId2406"/>
    <p:sldId id="2661" r:id="rId2407"/>
    <p:sldId id="2662" r:id="rId2408"/>
    <p:sldId id="2663" r:id="rId2409"/>
    <p:sldId id="2664" r:id="rId2410"/>
    <p:sldId id="2665" r:id="rId2411"/>
    <p:sldId id="2666" r:id="rId2412"/>
    <p:sldId id="2667" r:id="rId2413"/>
    <p:sldId id="2668" r:id="rId2414"/>
    <p:sldId id="2669" r:id="rId2415"/>
    <p:sldId id="2670" r:id="rId2416"/>
    <p:sldId id="2671" r:id="rId2417"/>
    <p:sldId id="2672" r:id="rId2418"/>
    <p:sldId id="2673" r:id="rId2419"/>
    <p:sldId id="2674" r:id="rId2420"/>
    <p:sldId id="2675" r:id="rId2421"/>
    <p:sldId id="2676" r:id="rId2422"/>
    <p:sldId id="2677" r:id="rId2423"/>
    <p:sldId id="2678" r:id="rId2424"/>
    <p:sldId id="2679" r:id="rId2425"/>
    <p:sldId id="2680" r:id="rId2426"/>
    <p:sldId id="2681" r:id="rId2427"/>
    <p:sldId id="2682" r:id="rId2428"/>
    <p:sldId id="2683" r:id="rId2429"/>
    <p:sldId id="2684" r:id="rId2430"/>
    <p:sldId id="2685" r:id="rId2431"/>
    <p:sldId id="2686" r:id="rId2432"/>
    <p:sldId id="2687" r:id="rId2433"/>
    <p:sldId id="2688" r:id="rId2434"/>
    <p:sldId id="2689" r:id="rId2435"/>
    <p:sldId id="2690" r:id="rId2436"/>
    <p:sldId id="2691" r:id="rId2437"/>
    <p:sldId id="2692" r:id="rId2438"/>
    <p:sldId id="2693" r:id="rId2439"/>
    <p:sldId id="2694" r:id="rId2440"/>
    <p:sldId id="2695" r:id="rId2441"/>
    <p:sldId id="2696" r:id="rId2442"/>
    <p:sldId id="2697" r:id="rId2443"/>
    <p:sldId id="2698" r:id="rId2444"/>
    <p:sldId id="2699" r:id="rId2445"/>
    <p:sldId id="2700" r:id="rId2446"/>
    <p:sldId id="2701" r:id="rId2447"/>
    <p:sldId id="2702" r:id="rId2448"/>
    <p:sldId id="2703" r:id="rId2449"/>
    <p:sldId id="2704" r:id="rId2450"/>
    <p:sldId id="2705" r:id="rId2451"/>
    <p:sldId id="2706" r:id="rId2452"/>
    <p:sldId id="2707" r:id="rId2453"/>
    <p:sldId id="2708" r:id="rId2454"/>
    <p:sldId id="2709" r:id="rId2455"/>
    <p:sldId id="2710" r:id="rId2456"/>
    <p:sldId id="2711" r:id="rId2457"/>
    <p:sldId id="2712" r:id="rId2458"/>
    <p:sldId id="2713" r:id="rId2459"/>
    <p:sldId id="2714" r:id="rId2460"/>
    <p:sldId id="2715" r:id="rId2461"/>
    <p:sldId id="2716" r:id="rId2462"/>
    <p:sldId id="2717" r:id="rId2463"/>
    <p:sldId id="2718" r:id="rId2464"/>
    <p:sldId id="2719" r:id="rId2465"/>
    <p:sldId id="2720" r:id="rId2466"/>
    <p:sldId id="2721" r:id="rId2467"/>
    <p:sldId id="2722" r:id="rId2468"/>
    <p:sldId id="2723" r:id="rId2469"/>
    <p:sldId id="2724" r:id="rId2470"/>
    <p:sldId id="2725" r:id="rId2471"/>
    <p:sldId id="2726" r:id="rId2472"/>
    <p:sldId id="2727" r:id="rId2473"/>
    <p:sldId id="2728" r:id="rId2474"/>
    <p:sldId id="2729" r:id="rId2475"/>
    <p:sldId id="2730" r:id="rId2476"/>
    <p:sldId id="2731" r:id="rId2477"/>
    <p:sldId id="2732" r:id="rId2478"/>
    <p:sldId id="2733" r:id="rId2479"/>
    <p:sldId id="2734" r:id="rId2480"/>
    <p:sldId id="2735" r:id="rId2481"/>
    <p:sldId id="2736" r:id="rId2482"/>
    <p:sldId id="2737" r:id="rId2483"/>
    <p:sldId id="2738" r:id="rId2484"/>
    <p:sldId id="2739" r:id="rId2485"/>
    <p:sldId id="2740" r:id="rId2486"/>
    <p:sldId id="2741" r:id="rId2487"/>
    <p:sldId id="2742" r:id="rId2488"/>
    <p:sldId id="2743" r:id="rId2489"/>
    <p:sldId id="2744" r:id="rId2490"/>
    <p:sldId id="2745" r:id="rId2491"/>
    <p:sldId id="2746" r:id="rId2492"/>
    <p:sldId id="2747" r:id="rId2493"/>
    <p:sldId id="2748" r:id="rId2494"/>
    <p:sldId id="2749" r:id="rId2495"/>
    <p:sldId id="2750" r:id="rId2496"/>
    <p:sldId id="2751" r:id="rId2497"/>
    <p:sldId id="2752" r:id="rId2498"/>
    <p:sldId id="2753" r:id="rId2499"/>
    <p:sldId id="2754" r:id="rId2500"/>
    <p:sldId id="2755" r:id="rId2501"/>
    <p:sldId id="2756" r:id="rId2502"/>
    <p:sldId id="2757" r:id="rId2503"/>
    <p:sldId id="2758" r:id="rId2504"/>
    <p:sldId id="2759" r:id="rId2505"/>
    <p:sldId id="2760" r:id="rId2506"/>
    <p:sldId id="2761" r:id="rId2507"/>
    <p:sldId id="2762" r:id="rId2508"/>
    <p:sldId id="2763" r:id="rId2509"/>
    <p:sldId id="2764" r:id="rId2510"/>
    <p:sldId id="2765" r:id="rId2511"/>
    <p:sldId id="2766" r:id="rId2512"/>
    <p:sldId id="2767" r:id="rId2513"/>
    <p:sldId id="2768" r:id="rId2514"/>
    <p:sldId id="2769" r:id="rId2515"/>
    <p:sldId id="2770" r:id="rId2516"/>
    <p:sldId id="2771" r:id="rId2517"/>
    <p:sldId id="2772" r:id="rId2518"/>
    <p:sldId id="2773" r:id="rId2519"/>
    <p:sldId id="2774" r:id="rId2520"/>
    <p:sldId id="2775" r:id="rId2521"/>
    <p:sldId id="2776" r:id="rId2522"/>
    <p:sldId id="2777" r:id="rId2523"/>
    <p:sldId id="2778" r:id="rId2524"/>
    <p:sldId id="2779" r:id="rId2525"/>
    <p:sldId id="2780" r:id="rId2526"/>
    <p:sldId id="2781" r:id="rId2527"/>
    <p:sldId id="2782" r:id="rId2528"/>
    <p:sldId id="2783" r:id="rId2529"/>
    <p:sldId id="2784" r:id="rId2530"/>
    <p:sldId id="2785" r:id="rId2531"/>
    <p:sldId id="2786" r:id="rId2532"/>
    <p:sldId id="2787" r:id="rId2533"/>
    <p:sldId id="2788" r:id="rId2534"/>
    <p:sldId id="2789" r:id="rId2535"/>
    <p:sldId id="2790" r:id="rId2536"/>
    <p:sldId id="2791" r:id="rId2537"/>
    <p:sldId id="2792" r:id="rId2538"/>
    <p:sldId id="2793" r:id="rId2539"/>
    <p:sldId id="2794" r:id="rId2540"/>
    <p:sldId id="2795" r:id="rId2541"/>
    <p:sldId id="2796" r:id="rId2542"/>
    <p:sldId id="2797" r:id="rId2543"/>
    <p:sldId id="2798" r:id="rId2544"/>
    <p:sldId id="2799" r:id="rId2545"/>
    <p:sldId id="2800" r:id="rId2546"/>
    <p:sldId id="2801" r:id="rId2547"/>
    <p:sldId id="2802" r:id="rId2548"/>
    <p:sldId id="2803" r:id="rId2549"/>
    <p:sldId id="2804" r:id="rId2550"/>
    <p:sldId id="2805" r:id="rId2551"/>
    <p:sldId id="2806" r:id="rId2552"/>
    <p:sldId id="2807" r:id="rId2553"/>
    <p:sldId id="2808" r:id="rId2554"/>
    <p:sldId id="2809" r:id="rId2555"/>
    <p:sldId id="2810" r:id="rId2556"/>
    <p:sldId id="2811" r:id="rId2557"/>
    <p:sldId id="2812" r:id="rId2558"/>
    <p:sldId id="2813" r:id="rId2559"/>
    <p:sldId id="2814" r:id="rId2560"/>
    <p:sldId id="2815" r:id="rId2561"/>
    <p:sldId id="2816" r:id="rId2562"/>
    <p:sldId id="2817" r:id="rId2563"/>
    <p:sldId id="2818" r:id="rId2564"/>
    <p:sldId id="2819" r:id="rId2565"/>
    <p:sldId id="2820" r:id="rId2566"/>
    <p:sldId id="2821" r:id="rId2567"/>
    <p:sldId id="2822" r:id="rId2568"/>
    <p:sldId id="2823" r:id="rId2569"/>
    <p:sldId id="2824" r:id="rId2570"/>
    <p:sldId id="2825" r:id="rId2571"/>
    <p:sldId id="2826" r:id="rId2572"/>
    <p:sldId id="2827" r:id="rId2573"/>
    <p:sldId id="2828" r:id="rId2574"/>
    <p:sldId id="2829" r:id="rId2575"/>
    <p:sldId id="2830" r:id="rId2576"/>
    <p:sldId id="2831" r:id="rId2577"/>
    <p:sldId id="2832" r:id="rId2578"/>
    <p:sldId id="2833" r:id="rId2579"/>
    <p:sldId id="2834" r:id="rId2580"/>
    <p:sldId id="2835" r:id="rId2581"/>
    <p:sldId id="2836" r:id="rId2582"/>
    <p:sldId id="2837" r:id="rId2583"/>
    <p:sldId id="2838" r:id="rId2584"/>
    <p:sldId id="2839" r:id="rId2585"/>
    <p:sldId id="2840" r:id="rId2586"/>
    <p:sldId id="2841" r:id="rId2587"/>
    <p:sldId id="2842" r:id="rId2588"/>
    <p:sldId id="2843" r:id="rId2589"/>
    <p:sldId id="2844" r:id="rId2590"/>
    <p:sldId id="2845" r:id="rId2591"/>
    <p:sldId id="2846" r:id="rId2592"/>
    <p:sldId id="2847" r:id="rId2593"/>
    <p:sldId id="2848" r:id="rId2594"/>
    <p:sldId id="2849" r:id="rId2595"/>
    <p:sldId id="2850" r:id="rId2596"/>
    <p:sldId id="2851" r:id="rId2597"/>
    <p:sldId id="2852" r:id="rId2598"/>
    <p:sldId id="2853" r:id="rId2599"/>
    <p:sldId id="2854" r:id="rId2600"/>
    <p:sldId id="2855" r:id="rId2601"/>
    <p:sldId id="2856" r:id="rId2602"/>
    <p:sldId id="2857" r:id="rId2603"/>
    <p:sldId id="2858" r:id="rId2604"/>
    <p:sldId id="2859" r:id="rId2605"/>
    <p:sldId id="2860" r:id="rId2606"/>
    <p:sldId id="2861" r:id="rId2607"/>
    <p:sldId id="2862" r:id="rId2608"/>
    <p:sldId id="2863" r:id="rId2609"/>
    <p:sldId id="2864" r:id="rId2610"/>
    <p:sldId id="2865" r:id="rId2611"/>
    <p:sldId id="2866" r:id="rId2612"/>
    <p:sldId id="2867" r:id="rId2613"/>
    <p:sldId id="2868" r:id="rId2614"/>
    <p:sldId id="2869" r:id="rId2615"/>
    <p:sldId id="2870" r:id="rId2616"/>
    <p:sldId id="2871" r:id="rId2617"/>
    <p:sldId id="2872" r:id="rId2618"/>
    <p:sldId id="2873" r:id="rId2619"/>
    <p:sldId id="2874" r:id="rId2620"/>
    <p:sldId id="2875" r:id="rId2621"/>
    <p:sldId id="2876" r:id="rId2622"/>
    <p:sldId id="2877" r:id="rId2623"/>
    <p:sldId id="2878" r:id="rId2624"/>
    <p:sldId id="2879" r:id="rId2625"/>
    <p:sldId id="2880" r:id="rId2626"/>
    <p:sldId id="2881" r:id="rId2627"/>
    <p:sldId id="2882" r:id="rId2628"/>
    <p:sldId id="2883" r:id="rId2629"/>
    <p:sldId id="2884" r:id="rId2630"/>
    <p:sldId id="2885" r:id="rId2631"/>
    <p:sldId id="2886" r:id="rId2632"/>
    <p:sldId id="2887" r:id="rId2633"/>
    <p:sldId id="2888" r:id="rId2634"/>
    <p:sldId id="2889" r:id="rId2635"/>
    <p:sldId id="2890" r:id="rId2636"/>
    <p:sldId id="2891" r:id="rId2637"/>
    <p:sldId id="2892" r:id="rId2638"/>
    <p:sldId id="2893" r:id="rId2639"/>
    <p:sldId id="2894" r:id="rId2640"/>
    <p:sldId id="2895" r:id="rId2641"/>
    <p:sldId id="2896" r:id="rId2642"/>
    <p:sldId id="2897" r:id="rId2643"/>
    <p:sldId id="2898" r:id="rId2644"/>
    <p:sldId id="2899" r:id="rId2645"/>
    <p:sldId id="2900" r:id="rId2646"/>
    <p:sldId id="2901" r:id="rId2647"/>
    <p:sldId id="2902" r:id="rId2648"/>
    <p:sldId id="2903" r:id="rId2649"/>
    <p:sldId id="2904" r:id="rId2650"/>
    <p:sldId id="2905" r:id="rId2651"/>
    <p:sldId id="2906" r:id="rId2652"/>
    <p:sldId id="2907" r:id="rId2653"/>
    <p:sldId id="2908" r:id="rId2654"/>
    <p:sldId id="2909" r:id="rId2655"/>
    <p:sldId id="2910" r:id="rId2656"/>
    <p:sldId id="2911" r:id="rId2657"/>
    <p:sldId id="2912" r:id="rId2658"/>
    <p:sldId id="2913" r:id="rId2659"/>
    <p:sldId id="2914" r:id="rId2660"/>
    <p:sldId id="2915" r:id="rId2661"/>
    <p:sldId id="2916" r:id="rId2662"/>
    <p:sldId id="2917" r:id="rId2663"/>
    <p:sldId id="2918" r:id="rId2664"/>
    <p:sldId id="2919" r:id="rId2665"/>
    <p:sldId id="2920" r:id="rId2666"/>
    <p:sldId id="2921" r:id="rId2667"/>
    <p:sldId id="2922" r:id="rId2668"/>
    <p:sldId id="2923" r:id="rId2669"/>
    <p:sldId id="2924" r:id="rId2670"/>
    <p:sldId id="2925" r:id="rId2671"/>
    <p:sldId id="2926" r:id="rId2672"/>
    <p:sldId id="2927" r:id="rId2673"/>
    <p:sldId id="2928" r:id="rId2674"/>
    <p:sldId id="2929" r:id="rId2675"/>
    <p:sldId id="2930" r:id="rId2676"/>
    <p:sldId id="2931" r:id="rId2677"/>
    <p:sldId id="2932" r:id="rId2678"/>
    <p:sldId id="2933" r:id="rId2679"/>
    <p:sldId id="2934" r:id="rId2680"/>
    <p:sldId id="2935" r:id="rId2681"/>
    <p:sldId id="2936" r:id="rId2682"/>
    <p:sldId id="2937" r:id="rId2683"/>
    <p:sldId id="2938" r:id="rId2684"/>
    <p:sldId id="2939" r:id="rId2685"/>
    <p:sldId id="2940" r:id="rId2686"/>
    <p:sldId id="2941" r:id="rId2687"/>
    <p:sldId id="2942" r:id="rId2688"/>
    <p:sldId id="2943" r:id="rId2689"/>
    <p:sldId id="2944" r:id="rId2690"/>
    <p:sldId id="2945" r:id="rId2691"/>
    <p:sldId id="2946" r:id="rId2692"/>
    <p:sldId id="2947" r:id="rId2693"/>
    <p:sldId id="2948" r:id="rId2694"/>
    <p:sldId id="2949" r:id="rId2695"/>
    <p:sldId id="2950" r:id="rId2696"/>
    <p:sldId id="2951" r:id="rId2697"/>
    <p:sldId id="2952" r:id="rId2698"/>
    <p:sldId id="2953" r:id="rId2699"/>
    <p:sldId id="2954" r:id="rId2700"/>
    <p:sldId id="2955" r:id="rId2701"/>
    <p:sldId id="2956" r:id="rId2702"/>
    <p:sldId id="2957" r:id="rId2703"/>
    <p:sldId id="2958" r:id="rId2704"/>
    <p:sldId id="2959" r:id="rId2705"/>
    <p:sldId id="2960" r:id="rId2706"/>
    <p:sldId id="2961" r:id="rId2707"/>
    <p:sldId id="2962" r:id="rId2708"/>
    <p:sldId id="2963" r:id="rId2709"/>
    <p:sldId id="2964" r:id="rId2710"/>
    <p:sldId id="2965" r:id="rId2711"/>
    <p:sldId id="2966" r:id="rId2712"/>
    <p:sldId id="2967" r:id="rId2713"/>
    <p:sldId id="2968" r:id="rId2714"/>
    <p:sldId id="2969" r:id="rId2715"/>
    <p:sldId id="2970" r:id="rId2716"/>
    <p:sldId id="2971" r:id="rId2717"/>
    <p:sldId id="2972" r:id="rId2718"/>
    <p:sldId id="2973" r:id="rId2719"/>
    <p:sldId id="2974" r:id="rId2720"/>
    <p:sldId id="2975" r:id="rId2721"/>
    <p:sldId id="2976" r:id="rId2722"/>
    <p:sldId id="2977" r:id="rId2723"/>
    <p:sldId id="2978" r:id="rId2724"/>
    <p:sldId id="2979" r:id="rId2725"/>
    <p:sldId id="2980" r:id="rId2726"/>
    <p:sldId id="2981" r:id="rId2727"/>
    <p:sldId id="2982" r:id="rId2728"/>
    <p:sldId id="2983" r:id="rId2729"/>
    <p:sldId id="2984" r:id="rId2730"/>
    <p:sldId id="2985" r:id="rId2731"/>
    <p:sldId id="2986" r:id="rId2732"/>
    <p:sldId id="2987" r:id="rId2733"/>
    <p:sldId id="2988" r:id="rId2734"/>
    <p:sldId id="2989" r:id="rId2735"/>
    <p:sldId id="2990" r:id="rId2736"/>
    <p:sldId id="2991" r:id="rId2737"/>
    <p:sldId id="2992" r:id="rId2738"/>
    <p:sldId id="2993" r:id="rId2739"/>
    <p:sldId id="2994" r:id="rId2740"/>
    <p:sldId id="2995" r:id="rId2741"/>
    <p:sldId id="2996" r:id="rId2742"/>
    <p:sldId id="2997" r:id="rId2743"/>
    <p:sldId id="2998" r:id="rId2744"/>
    <p:sldId id="2999" r:id="rId2745"/>
    <p:sldId id="3000" r:id="rId2746"/>
    <p:sldId id="3001" r:id="rId2747"/>
    <p:sldId id="3002" r:id="rId2748"/>
    <p:sldId id="3003" r:id="rId2749"/>
    <p:sldId id="3004" r:id="rId2750"/>
    <p:sldId id="3005" r:id="rId2751"/>
    <p:sldId id="3006" r:id="rId2752"/>
    <p:sldId id="3007" r:id="rId2753"/>
    <p:sldId id="3008" r:id="rId2754"/>
    <p:sldId id="3009" r:id="rId2755"/>
    <p:sldId id="3010" r:id="rId2756"/>
    <p:sldId id="3011" r:id="rId2757"/>
    <p:sldId id="3012" r:id="rId2758"/>
    <p:sldId id="3013" r:id="rId2759"/>
    <p:sldId id="3014" r:id="rId2760"/>
    <p:sldId id="3015" r:id="rId2761"/>
    <p:sldId id="3016" r:id="rId2762"/>
    <p:sldId id="3017" r:id="rId2763"/>
    <p:sldId id="3018" r:id="rId2764"/>
    <p:sldId id="3019" r:id="rId2765"/>
    <p:sldId id="3020" r:id="rId2766"/>
    <p:sldId id="3021" r:id="rId2767"/>
    <p:sldId id="3022" r:id="rId2768"/>
    <p:sldId id="3023" r:id="rId2769"/>
    <p:sldId id="3024" r:id="rId2770"/>
    <p:sldId id="3025" r:id="rId2771"/>
    <p:sldId id="3026" r:id="rId2772"/>
    <p:sldId id="3027" r:id="rId2773"/>
    <p:sldId id="3028" r:id="rId2774"/>
    <p:sldId id="3029" r:id="rId2775"/>
    <p:sldId id="3030" r:id="rId2776"/>
    <p:sldId id="3031" r:id="rId2777"/>
    <p:sldId id="3032" r:id="rId2778"/>
    <p:sldId id="3033" r:id="rId2779"/>
    <p:sldId id="3034" r:id="rId2780"/>
    <p:sldId id="3035" r:id="rId2781"/>
    <p:sldId id="3036" r:id="rId2782"/>
    <p:sldId id="3037" r:id="rId2783"/>
    <p:sldId id="3038" r:id="rId2784"/>
    <p:sldId id="3039" r:id="rId2785"/>
    <p:sldId id="3040" r:id="rId2786"/>
    <p:sldId id="3041" r:id="rId2787"/>
    <p:sldId id="3042" r:id="rId2788"/>
    <p:sldId id="3043" r:id="rId2789"/>
    <p:sldId id="3044" r:id="rId2790"/>
    <p:sldId id="3045" r:id="rId2791"/>
    <p:sldId id="3046" r:id="rId2792"/>
    <p:sldId id="3047" r:id="rId2793"/>
    <p:sldId id="3048" r:id="rId2794"/>
    <p:sldId id="3049" r:id="rId2795"/>
    <p:sldId id="3050" r:id="rId2796"/>
    <p:sldId id="3051" r:id="rId2797"/>
    <p:sldId id="3052" r:id="rId2798"/>
    <p:sldId id="3053" r:id="rId2799"/>
    <p:sldId id="3054" r:id="rId2800"/>
    <p:sldId id="3055" r:id="rId2801"/>
    <p:sldId id="3056" r:id="rId2802"/>
    <p:sldId id="3057" r:id="rId2803"/>
    <p:sldId id="3058" r:id="rId2804"/>
    <p:sldId id="3059" r:id="rId2805"/>
    <p:sldId id="3060" r:id="rId2806"/>
    <p:sldId id="3061" r:id="rId2807"/>
    <p:sldId id="3062" r:id="rId2808"/>
    <p:sldId id="3063" r:id="rId2809"/>
    <p:sldId id="3064" r:id="rId2810"/>
    <p:sldId id="3065" r:id="rId2811"/>
    <p:sldId id="3066" r:id="rId2812"/>
    <p:sldId id="3067" r:id="rId2813"/>
    <p:sldId id="3068" r:id="rId2814"/>
    <p:sldId id="3069" r:id="rId2815"/>
    <p:sldId id="3070" r:id="rId2816"/>
    <p:sldId id="3071" r:id="rId2817"/>
    <p:sldId id="3072" r:id="rId2818"/>
    <p:sldId id="3073" r:id="rId2819"/>
    <p:sldId id="3074" r:id="rId2820"/>
    <p:sldId id="3075" r:id="rId2821"/>
    <p:sldId id="3076" r:id="rId2822"/>
    <p:sldId id="3077" r:id="rId2823"/>
    <p:sldId id="3078" r:id="rId2824"/>
    <p:sldId id="3079" r:id="rId2825"/>
    <p:sldId id="3080" r:id="rId2826"/>
    <p:sldId id="3081" r:id="rId2827"/>
    <p:sldId id="3082" r:id="rId2828"/>
    <p:sldId id="3083" r:id="rId2829"/>
    <p:sldId id="3084" r:id="rId2830"/>
    <p:sldId id="3085" r:id="rId2831"/>
    <p:sldId id="3086" r:id="rId2832"/>
    <p:sldId id="3087" r:id="rId2833"/>
    <p:sldId id="3088" r:id="rId2834"/>
    <p:sldId id="3089" r:id="rId2835"/>
    <p:sldId id="3090" r:id="rId2836"/>
    <p:sldId id="3091" r:id="rId2837"/>
    <p:sldId id="3092" r:id="rId2838"/>
    <p:sldId id="3093" r:id="rId2839"/>
    <p:sldId id="3094" r:id="rId2840"/>
    <p:sldId id="3095" r:id="rId2841"/>
    <p:sldId id="3096" r:id="rId2842"/>
    <p:sldId id="3097" r:id="rId2843"/>
    <p:sldId id="3098" r:id="rId2844"/>
    <p:sldId id="3099" r:id="rId2845"/>
    <p:sldId id="3100" r:id="rId2846"/>
    <p:sldId id="3101" r:id="rId2847"/>
    <p:sldId id="3102" r:id="rId2848"/>
    <p:sldId id="3103" r:id="rId2849"/>
    <p:sldId id="3104" r:id="rId2850"/>
    <p:sldId id="3105" r:id="rId2851"/>
    <p:sldId id="3106" r:id="rId2852"/>
    <p:sldId id="3107" r:id="rId2853"/>
    <p:sldId id="3108" r:id="rId2854"/>
    <p:sldId id="3109" r:id="rId2855"/>
    <p:sldId id="3110" r:id="rId2856"/>
    <p:sldId id="3111" r:id="rId2857"/>
    <p:sldId id="3112" r:id="rId2858"/>
    <p:sldId id="3113" r:id="rId2859"/>
    <p:sldId id="3114" r:id="rId2860"/>
    <p:sldId id="3115" r:id="rId2861"/>
    <p:sldId id="3116" r:id="rId2862"/>
    <p:sldId id="3117" r:id="rId2863"/>
    <p:sldId id="3118" r:id="rId2864"/>
    <p:sldId id="3119" r:id="rId2865"/>
    <p:sldId id="3120" r:id="rId2866"/>
    <p:sldId id="3121" r:id="rId2867"/>
    <p:sldId id="3122" r:id="rId2868"/>
    <p:sldId id="3123" r:id="rId2869"/>
    <p:sldId id="3124" r:id="rId2870"/>
    <p:sldId id="3125" r:id="rId2871"/>
    <p:sldId id="3126" r:id="rId2872"/>
    <p:sldId id="3127" r:id="rId2873"/>
    <p:sldId id="3128" r:id="rId2874"/>
    <p:sldId id="3129" r:id="rId2875"/>
    <p:sldId id="3130" r:id="rId2876"/>
    <p:sldId id="3131" r:id="rId2877"/>
    <p:sldId id="3132" r:id="rId2878"/>
    <p:sldId id="3133" r:id="rId2879"/>
    <p:sldId id="3134" r:id="rId2880"/>
    <p:sldId id="3135" r:id="rId2881"/>
    <p:sldId id="3136" r:id="rId2882"/>
    <p:sldId id="3137" r:id="rId2883"/>
    <p:sldId id="3138" r:id="rId2884"/>
    <p:sldId id="3139" r:id="rId2885"/>
    <p:sldId id="3140" r:id="rId2886"/>
    <p:sldId id="3141" r:id="rId2887"/>
    <p:sldId id="3142" r:id="rId2888"/>
    <p:sldId id="3143" r:id="rId2889"/>
    <p:sldId id="3144" r:id="rId2890"/>
    <p:sldId id="3145" r:id="rId2891"/>
    <p:sldId id="3146" r:id="rId2892"/>
    <p:sldId id="3147" r:id="rId2893"/>
    <p:sldId id="3148" r:id="rId2894"/>
    <p:sldId id="3149" r:id="rId2895"/>
    <p:sldId id="3150" r:id="rId2896"/>
    <p:sldId id="3151" r:id="rId2897"/>
    <p:sldId id="3152" r:id="rId2898"/>
    <p:sldId id="3153" r:id="rId2899"/>
    <p:sldId id="3154" r:id="rId2900"/>
    <p:sldId id="3155" r:id="rId2901"/>
    <p:sldId id="3156" r:id="rId2902"/>
    <p:sldId id="3157" r:id="rId2903"/>
    <p:sldId id="3158" r:id="rId2904"/>
    <p:sldId id="3159" r:id="rId2905"/>
    <p:sldId id="3160" r:id="rId2906"/>
    <p:sldId id="3161" r:id="rId2907"/>
    <p:sldId id="3162" r:id="rId2908"/>
    <p:sldId id="3163" r:id="rId2909"/>
    <p:sldId id="3164" r:id="rId2910"/>
    <p:sldId id="3165" r:id="rId2911"/>
    <p:sldId id="3166" r:id="rId2912"/>
    <p:sldId id="3167" r:id="rId2913"/>
    <p:sldId id="3168" r:id="rId2914"/>
    <p:sldId id="3169" r:id="rId2915"/>
    <p:sldId id="3170" r:id="rId2916"/>
    <p:sldId id="3171" r:id="rId2917"/>
    <p:sldId id="3172" r:id="rId2918"/>
    <p:sldId id="3173" r:id="rId2919"/>
    <p:sldId id="3174" r:id="rId2920"/>
    <p:sldId id="3175" r:id="rId2921"/>
    <p:sldId id="3176" r:id="rId2922"/>
    <p:sldId id="3177" r:id="rId2923"/>
    <p:sldId id="3178" r:id="rId2924"/>
    <p:sldId id="3179" r:id="rId2925"/>
    <p:sldId id="3180" r:id="rId2926"/>
    <p:sldId id="3181" r:id="rId2927"/>
    <p:sldId id="3182" r:id="rId2928"/>
    <p:sldId id="3183" r:id="rId2929"/>
    <p:sldId id="3184" r:id="rId2930"/>
    <p:sldId id="3185" r:id="rId2931"/>
    <p:sldId id="3186" r:id="rId2932"/>
    <p:sldId id="3187" r:id="rId2933"/>
    <p:sldId id="3188" r:id="rId2934"/>
    <p:sldId id="3189" r:id="rId2935"/>
    <p:sldId id="3190" r:id="rId2936"/>
    <p:sldId id="3191" r:id="rId2937"/>
    <p:sldId id="3192" r:id="rId2938"/>
    <p:sldId id="3193" r:id="rId2939"/>
    <p:sldId id="3194" r:id="rId2940"/>
    <p:sldId id="3195" r:id="rId2941"/>
    <p:sldId id="3196" r:id="rId2942"/>
    <p:sldId id="3197" r:id="rId2943"/>
    <p:sldId id="3198" r:id="rId2944"/>
    <p:sldId id="3199" r:id="rId2945"/>
    <p:sldId id="3200" r:id="rId2946"/>
    <p:sldId id="3201" r:id="rId2947"/>
    <p:sldId id="3202" r:id="rId2948"/>
    <p:sldId id="3203" r:id="rId2949"/>
    <p:sldId id="3204" r:id="rId2950"/>
    <p:sldId id="3205" r:id="rId2951"/>
    <p:sldId id="3206" r:id="rId2952"/>
    <p:sldId id="3207" r:id="rId2953"/>
    <p:sldId id="3208" r:id="rId2954"/>
    <p:sldId id="3209" r:id="rId2955"/>
    <p:sldId id="3210" r:id="rId2956"/>
    <p:sldId id="3211" r:id="rId2957"/>
    <p:sldId id="3212" r:id="rId2958"/>
    <p:sldId id="3213" r:id="rId2959"/>
    <p:sldId id="3214" r:id="rId2960"/>
    <p:sldId id="3215" r:id="rId2961"/>
    <p:sldId id="3216" r:id="rId2962"/>
    <p:sldId id="3217" r:id="rId2963"/>
    <p:sldId id="3218" r:id="rId2964"/>
    <p:sldId id="3219" r:id="rId2965"/>
    <p:sldId id="3220" r:id="rId2966"/>
    <p:sldId id="3221" r:id="rId2967"/>
    <p:sldId id="3222" r:id="rId2968"/>
    <p:sldId id="3223" r:id="rId2969"/>
    <p:sldId id="3224" r:id="rId2970"/>
    <p:sldId id="3225" r:id="rId2971"/>
    <p:sldId id="3226" r:id="rId2972"/>
    <p:sldId id="3227" r:id="rId2973"/>
    <p:sldId id="3228" r:id="rId2974"/>
    <p:sldId id="3229" r:id="rId2975"/>
    <p:sldId id="3230" r:id="rId2976"/>
    <p:sldId id="3231" r:id="rId2977"/>
    <p:sldId id="3232" r:id="rId2978"/>
    <p:sldId id="3233" r:id="rId2979"/>
    <p:sldId id="3234" r:id="rId2980"/>
    <p:sldId id="3235" r:id="rId2981"/>
    <p:sldId id="3236" r:id="rId2982"/>
    <p:sldId id="3237" r:id="rId2983"/>
    <p:sldId id="3238" r:id="rId298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827" Type="http://schemas.openxmlformats.org/officeDocument/2006/relationships/slide" Target="slides/slide1826.xml"/><Relationship Id="rId170" Type="http://schemas.openxmlformats.org/officeDocument/2006/relationships/slide" Target="slides/slide169.xml"/><Relationship Id="rId987" Type="http://schemas.openxmlformats.org/officeDocument/2006/relationships/slide" Target="slides/slide986.xml"/><Relationship Id="rId2668" Type="http://schemas.openxmlformats.org/officeDocument/2006/relationships/slide" Target="slides/slide2667.xml"/><Relationship Id="rId2875" Type="http://schemas.openxmlformats.org/officeDocument/2006/relationships/slide" Target="slides/slide2874.xml"/><Relationship Id="rId847" Type="http://schemas.openxmlformats.org/officeDocument/2006/relationships/slide" Target="slides/slide846.xml"/><Relationship Id="rId1477" Type="http://schemas.openxmlformats.org/officeDocument/2006/relationships/slide" Target="slides/slide1476.xml"/><Relationship Id="rId1684" Type="http://schemas.openxmlformats.org/officeDocument/2006/relationships/slide" Target="slides/slide1683.xml"/><Relationship Id="rId1891" Type="http://schemas.openxmlformats.org/officeDocument/2006/relationships/slide" Target="slides/slide1890.xml"/><Relationship Id="rId2528" Type="http://schemas.openxmlformats.org/officeDocument/2006/relationships/slide" Target="slides/slide2527.xml"/><Relationship Id="rId2735" Type="http://schemas.openxmlformats.org/officeDocument/2006/relationships/slide" Target="slides/slide2734.xml"/><Relationship Id="rId2942" Type="http://schemas.openxmlformats.org/officeDocument/2006/relationships/slide" Target="slides/slide2941.xml"/><Relationship Id="rId707" Type="http://schemas.openxmlformats.org/officeDocument/2006/relationships/slide" Target="slides/slide706.xml"/><Relationship Id="rId914" Type="http://schemas.openxmlformats.org/officeDocument/2006/relationships/slide" Target="slides/slide913.xml"/><Relationship Id="rId1337" Type="http://schemas.openxmlformats.org/officeDocument/2006/relationships/slide" Target="slides/slide1336.xml"/><Relationship Id="rId1544" Type="http://schemas.openxmlformats.org/officeDocument/2006/relationships/slide" Target="slides/slide1543.xml"/><Relationship Id="rId1751" Type="http://schemas.openxmlformats.org/officeDocument/2006/relationships/slide" Target="slides/slide1750.xml"/><Relationship Id="rId2802" Type="http://schemas.openxmlformats.org/officeDocument/2006/relationships/slide" Target="slides/slide2801.xml"/><Relationship Id="rId43" Type="http://schemas.openxmlformats.org/officeDocument/2006/relationships/slide" Target="slides/slide42.xml"/><Relationship Id="rId1404" Type="http://schemas.openxmlformats.org/officeDocument/2006/relationships/slide" Target="slides/slide1403.xml"/><Relationship Id="rId1611" Type="http://schemas.openxmlformats.org/officeDocument/2006/relationships/slide" Target="slides/slide1610.xml"/><Relationship Id="rId497" Type="http://schemas.openxmlformats.org/officeDocument/2006/relationships/slide" Target="slides/slide496.xml"/><Relationship Id="rId2178" Type="http://schemas.openxmlformats.org/officeDocument/2006/relationships/slide" Target="slides/slide2177.xml"/><Relationship Id="rId2385" Type="http://schemas.openxmlformats.org/officeDocument/2006/relationships/slide" Target="slides/slide2384.xml"/><Relationship Id="rId357" Type="http://schemas.openxmlformats.org/officeDocument/2006/relationships/slide" Target="slides/slide356.xml"/><Relationship Id="rId1194" Type="http://schemas.openxmlformats.org/officeDocument/2006/relationships/slide" Target="slides/slide1193.xml"/><Relationship Id="rId2038" Type="http://schemas.openxmlformats.org/officeDocument/2006/relationships/slide" Target="slides/slide2037.xml"/><Relationship Id="rId2592" Type="http://schemas.openxmlformats.org/officeDocument/2006/relationships/slide" Target="slides/slide2591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771" Type="http://schemas.openxmlformats.org/officeDocument/2006/relationships/slide" Target="slides/slide770.xml"/><Relationship Id="rId2245" Type="http://schemas.openxmlformats.org/officeDocument/2006/relationships/slide" Target="slides/slide2244.xml"/><Relationship Id="rId2452" Type="http://schemas.openxmlformats.org/officeDocument/2006/relationships/slide" Target="slides/slide2451.xml"/><Relationship Id="rId424" Type="http://schemas.openxmlformats.org/officeDocument/2006/relationships/slide" Target="slides/slide423.xml"/><Relationship Id="rId631" Type="http://schemas.openxmlformats.org/officeDocument/2006/relationships/slide" Target="slides/slide630.xml"/><Relationship Id="rId1054" Type="http://schemas.openxmlformats.org/officeDocument/2006/relationships/slide" Target="slides/slide1053.xml"/><Relationship Id="rId1261" Type="http://schemas.openxmlformats.org/officeDocument/2006/relationships/slide" Target="slides/slide1260.xml"/><Relationship Id="rId2105" Type="http://schemas.openxmlformats.org/officeDocument/2006/relationships/slide" Target="slides/slide2104.xml"/><Relationship Id="rId2312" Type="http://schemas.openxmlformats.org/officeDocument/2006/relationships/slide" Target="slides/slide2311.xml"/><Relationship Id="rId1121" Type="http://schemas.openxmlformats.org/officeDocument/2006/relationships/slide" Target="slides/slide1120.xml"/><Relationship Id="rId1938" Type="http://schemas.openxmlformats.org/officeDocument/2006/relationships/slide" Target="slides/slide1937.xml"/><Relationship Id="rId281" Type="http://schemas.openxmlformats.org/officeDocument/2006/relationships/slide" Target="slides/slide280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2779" Type="http://schemas.openxmlformats.org/officeDocument/2006/relationships/slide" Target="slides/slide2778.xml"/><Relationship Id="rId2986" Type="http://schemas.openxmlformats.org/officeDocument/2006/relationships/viewProps" Target="viewProps.xml"/><Relationship Id="rId958" Type="http://schemas.openxmlformats.org/officeDocument/2006/relationships/slide" Target="slides/slide957.xml"/><Relationship Id="rId1588" Type="http://schemas.openxmlformats.org/officeDocument/2006/relationships/slide" Target="slides/slide1587.xml"/><Relationship Id="rId1795" Type="http://schemas.openxmlformats.org/officeDocument/2006/relationships/slide" Target="slides/slide1794.xml"/><Relationship Id="rId2639" Type="http://schemas.openxmlformats.org/officeDocument/2006/relationships/slide" Target="slides/slide2638.xml"/><Relationship Id="rId2846" Type="http://schemas.openxmlformats.org/officeDocument/2006/relationships/slide" Target="slides/slide2845.xml"/><Relationship Id="rId87" Type="http://schemas.openxmlformats.org/officeDocument/2006/relationships/slide" Target="slides/slide86.xml"/><Relationship Id="rId818" Type="http://schemas.openxmlformats.org/officeDocument/2006/relationships/slide" Target="slides/slide817.xml"/><Relationship Id="rId1448" Type="http://schemas.openxmlformats.org/officeDocument/2006/relationships/slide" Target="slides/slide1447.xml"/><Relationship Id="rId1655" Type="http://schemas.openxmlformats.org/officeDocument/2006/relationships/slide" Target="slides/slide1654.xml"/><Relationship Id="rId2706" Type="http://schemas.openxmlformats.org/officeDocument/2006/relationships/slide" Target="slides/slide2705.xml"/><Relationship Id="rId1308" Type="http://schemas.openxmlformats.org/officeDocument/2006/relationships/slide" Target="slides/slide1307.xml"/><Relationship Id="rId1862" Type="http://schemas.openxmlformats.org/officeDocument/2006/relationships/slide" Target="slides/slide1861.xml"/><Relationship Id="rId2913" Type="http://schemas.openxmlformats.org/officeDocument/2006/relationships/slide" Target="slides/slide2912.xml"/><Relationship Id="rId1515" Type="http://schemas.openxmlformats.org/officeDocument/2006/relationships/slide" Target="slides/slide1514.xml"/><Relationship Id="rId1722" Type="http://schemas.openxmlformats.org/officeDocument/2006/relationships/slide" Target="slides/slide1721.xml"/><Relationship Id="rId14" Type="http://schemas.openxmlformats.org/officeDocument/2006/relationships/slide" Target="slides/slide13.xml"/><Relationship Id="rId2289" Type="http://schemas.openxmlformats.org/officeDocument/2006/relationships/slide" Target="slides/slide2288.xml"/><Relationship Id="rId2496" Type="http://schemas.openxmlformats.org/officeDocument/2006/relationships/slide" Target="slides/slide2495.xml"/><Relationship Id="rId468" Type="http://schemas.openxmlformats.org/officeDocument/2006/relationships/slide" Target="slides/slide467.xml"/><Relationship Id="rId675" Type="http://schemas.openxmlformats.org/officeDocument/2006/relationships/slide" Target="slides/slide674.xml"/><Relationship Id="rId882" Type="http://schemas.openxmlformats.org/officeDocument/2006/relationships/slide" Target="slides/slide881.xml"/><Relationship Id="rId1098" Type="http://schemas.openxmlformats.org/officeDocument/2006/relationships/slide" Target="slides/slide1097.xml"/><Relationship Id="rId2149" Type="http://schemas.openxmlformats.org/officeDocument/2006/relationships/slide" Target="slides/slide2148.xml"/><Relationship Id="rId2356" Type="http://schemas.openxmlformats.org/officeDocument/2006/relationships/slide" Target="slides/slide2355.xml"/><Relationship Id="rId2563" Type="http://schemas.openxmlformats.org/officeDocument/2006/relationships/slide" Target="slides/slide2562.xml"/><Relationship Id="rId2770" Type="http://schemas.openxmlformats.org/officeDocument/2006/relationships/slide" Target="slides/slide2769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742" Type="http://schemas.openxmlformats.org/officeDocument/2006/relationships/slide" Target="slides/slide741.xml"/><Relationship Id="rId1165" Type="http://schemas.openxmlformats.org/officeDocument/2006/relationships/slide" Target="slides/slide1164.xml"/><Relationship Id="rId1372" Type="http://schemas.openxmlformats.org/officeDocument/2006/relationships/slide" Target="slides/slide1371.xml"/><Relationship Id="rId2009" Type="http://schemas.openxmlformats.org/officeDocument/2006/relationships/slide" Target="slides/slide2008.xml"/><Relationship Id="rId2216" Type="http://schemas.openxmlformats.org/officeDocument/2006/relationships/slide" Target="slides/slide2215.xml"/><Relationship Id="rId2423" Type="http://schemas.openxmlformats.org/officeDocument/2006/relationships/slide" Target="slides/slide2422.xml"/><Relationship Id="rId2630" Type="http://schemas.openxmlformats.org/officeDocument/2006/relationships/slide" Target="slides/slide2629.xml"/><Relationship Id="rId602" Type="http://schemas.openxmlformats.org/officeDocument/2006/relationships/slide" Target="slides/slide601.xml"/><Relationship Id="rId1025" Type="http://schemas.openxmlformats.org/officeDocument/2006/relationships/slide" Target="slides/slide1024.xml"/><Relationship Id="rId1232" Type="http://schemas.openxmlformats.org/officeDocument/2006/relationships/slide" Target="slides/slide1231.xml"/><Relationship Id="rId185" Type="http://schemas.openxmlformats.org/officeDocument/2006/relationships/slide" Target="slides/slide184.xml"/><Relationship Id="rId1909" Type="http://schemas.openxmlformats.org/officeDocument/2006/relationships/slide" Target="slides/slide1908.xml"/><Relationship Id="rId392" Type="http://schemas.openxmlformats.org/officeDocument/2006/relationships/slide" Target="slides/slide391.xml"/><Relationship Id="rId2073" Type="http://schemas.openxmlformats.org/officeDocument/2006/relationships/slide" Target="slides/slide2072.xml"/><Relationship Id="rId2280" Type="http://schemas.openxmlformats.org/officeDocument/2006/relationships/slide" Target="slides/slide2279.xml"/><Relationship Id="rId252" Type="http://schemas.openxmlformats.org/officeDocument/2006/relationships/slide" Target="slides/slide251.xml"/><Relationship Id="rId2140" Type="http://schemas.openxmlformats.org/officeDocument/2006/relationships/slide" Target="slides/slide2139.xml"/><Relationship Id="rId112" Type="http://schemas.openxmlformats.org/officeDocument/2006/relationships/slide" Target="slides/slide111.xml"/><Relationship Id="rId1699" Type="http://schemas.openxmlformats.org/officeDocument/2006/relationships/slide" Target="slides/slide1698.xml"/><Relationship Id="rId2000" Type="http://schemas.openxmlformats.org/officeDocument/2006/relationships/slide" Target="slides/slide1999.xml"/><Relationship Id="rId2957" Type="http://schemas.openxmlformats.org/officeDocument/2006/relationships/slide" Target="slides/slide2956.xml"/><Relationship Id="rId929" Type="http://schemas.openxmlformats.org/officeDocument/2006/relationships/slide" Target="slides/slide928.xml"/><Relationship Id="rId1559" Type="http://schemas.openxmlformats.org/officeDocument/2006/relationships/slide" Target="slides/slide1558.xml"/><Relationship Id="rId1766" Type="http://schemas.openxmlformats.org/officeDocument/2006/relationships/slide" Target="slides/slide1765.xml"/><Relationship Id="rId1973" Type="http://schemas.openxmlformats.org/officeDocument/2006/relationships/slide" Target="slides/slide1972.xml"/><Relationship Id="rId2817" Type="http://schemas.openxmlformats.org/officeDocument/2006/relationships/slide" Target="slides/slide2816.xml"/><Relationship Id="rId58" Type="http://schemas.openxmlformats.org/officeDocument/2006/relationships/slide" Target="slides/slide57.xml"/><Relationship Id="rId1419" Type="http://schemas.openxmlformats.org/officeDocument/2006/relationships/slide" Target="slides/slide1418.xml"/><Relationship Id="rId1626" Type="http://schemas.openxmlformats.org/officeDocument/2006/relationships/slide" Target="slides/slide1625.xml"/><Relationship Id="rId1833" Type="http://schemas.openxmlformats.org/officeDocument/2006/relationships/slide" Target="slides/slide1832.xml"/><Relationship Id="rId1900" Type="http://schemas.openxmlformats.org/officeDocument/2006/relationships/slide" Target="slides/slide1899.xml"/><Relationship Id="rId579" Type="http://schemas.openxmlformats.org/officeDocument/2006/relationships/slide" Target="slides/slide578.xml"/><Relationship Id="rId786" Type="http://schemas.openxmlformats.org/officeDocument/2006/relationships/slide" Target="slides/slide785.xml"/><Relationship Id="rId993" Type="http://schemas.openxmlformats.org/officeDocument/2006/relationships/slide" Target="slides/slide992.xml"/><Relationship Id="rId2467" Type="http://schemas.openxmlformats.org/officeDocument/2006/relationships/slide" Target="slides/slide2466.xml"/><Relationship Id="rId2674" Type="http://schemas.openxmlformats.org/officeDocument/2006/relationships/slide" Target="slides/slide2673.xml"/><Relationship Id="rId439" Type="http://schemas.openxmlformats.org/officeDocument/2006/relationships/slide" Target="slides/slide438.xml"/><Relationship Id="rId646" Type="http://schemas.openxmlformats.org/officeDocument/2006/relationships/slide" Target="slides/slide645.xml"/><Relationship Id="rId1069" Type="http://schemas.openxmlformats.org/officeDocument/2006/relationships/slide" Target="slides/slide1068.xml"/><Relationship Id="rId1276" Type="http://schemas.openxmlformats.org/officeDocument/2006/relationships/slide" Target="slides/slide1275.xml"/><Relationship Id="rId1483" Type="http://schemas.openxmlformats.org/officeDocument/2006/relationships/slide" Target="slides/slide1482.xml"/><Relationship Id="rId2327" Type="http://schemas.openxmlformats.org/officeDocument/2006/relationships/slide" Target="slides/slide2326.xml"/><Relationship Id="rId2881" Type="http://schemas.openxmlformats.org/officeDocument/2006/relationships/slide" Target="slides/slide2880.xml"/><Relationship Id="rId506" Type="http://schemas.openxmlformats.org/officeDocument/2006/relationships/slide" Target="slides/slide505.xml"/><Relationship Id="rId853" Type="http://schemas.openxmlformats.org/officeDocument/2006/relationships/slide" Target="slides/slide852.xml"/><Relationship Id="rId1136" Type="http://schemas.openxmlformats.org/officeDocument/2006/relationships/slide" Target="slides/slide1135.xml"/><Relationship Id="rId1690" Type="http://schemas.openxmlformats.org/officeDocument/2006/relationships/slide" Target="slides/slide1689.xml"/><Relationship Id="rId2534" Type="http://schemas.openxmlformats.org/officeDocument/2006/relationships/slide" Target="slides/slide2533.xml"/><Relationship Id="rId2741" Type="http://schemas.openxmlformats.org/officeDocument/2006/relationships/slide" Target="slides/slide2740.xml"/><Relationship Id="rId713" Type="http://schemas.openxmlformats.org/officeDocument/2006/relationships/slide" Target="slides/slide712.xml"/><Relationship Id="rId920" Type="http://schemas.openxmlformats.org/officeDocument/2006/relationships/slide" Target="slides/slide919.xml"/><Relationship Id="rId1343" Type="http://schemas.openxmlformats.org/officeDocument/2006/relationships/slide" Target="slides/slide1342.xml"/><Relationship Id="rId1550" Type="http://schemas.openxmlformats.org/officeDocument/2006/relationships/slide" Target="slides/slide1549.xml"/><Relationship Id="rId2601" Type="http://schemas.openxmlformats.org/officeDocument/2006/relationships/slide" Target="slides/slide2600.xml"/><Relationship Id="rId1203" Type="http://schemas.openxmlformats.org/officeDocument/2006/relationships/slide" Target="slides/slide1202.xml"/><Relationship Id="rId1410" Type="http://schemas.openxmlformats.org/officeDocument/2006/relationships/slide" Target="slides/slide1409.xml"/><Relationship Id="rId296" Type="http://schemas.openxmlformats.org/officeDocument/2006/relationships/slide" Target="slides/slide295.xml"/><Relationship Id="rId2184" Type="http://schemas.openxmlformats.org/officeDocument/2006/relationships/slide" Target="slides/slide2183.xml"/><Relationship Id="rId2391" Type="http://schemas.openxmlformats.org/officeDocument/2006/relationships/slide" Target="slides/slide2390.xml"/><Relationship Id="rId156" Type="http://schemas.openxmlformats.org/officeDocument/2006/relationships/slide" Target="slides/slide155.xml"/><Relationship Id="rId363" Type="http://schemas.openxmlformats.org/officeDocument/2006/relationships/slide" Target="slides/slide362.xml"/><Relationship Id="rId570" Type="http://schemas.openxmlformats.org/officeDocument/2006/relationships/slide" Target="slides/slide569.xml"/><Relationship Id="rId2044" Type="http://schemas.openxmlformats.org/officeDocument/2006/relationships/slide" Target="slides/slide2043.xml"/><Relationship Id="rId2251" Type="http://schemas.openxmlformats.org/officeDocument/2006/relationships/slide" Target="slides/slide2250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1060" Type="http://schemas.openxmlformats.org/officeDocument/2006/relationships/slide" Target="slides/slide1059.xml"/><Relationship Id="rId2111" Type="http://schemas.openxmlformats.org/officeDocument/2006/relationships/slide" Target="slides/slide2110.xml"/><Relationship Id="rId1877" Type="http://schemas.openxmlformats.org/officeDocument/2006/relationships/slide" Target="slides/slide1876.xml"/><Relationship Id="rId2928" Type="http://schemas.openxmlformats.org/officeDocument/2006/relationships/slide" Target="slides/slide2927.xml"/><Relationship Id="rId1737" Type="http://schemas.openxmlformats.org/officeDocument/2006/relationships/slide" Target="slides/slide1736.xml"/><Relationship Id="rId1944" Type="http://schemas.openxmlformats.org/officeDocument/2006/relationships/slide" Target="slides/slide1943.xml"/><Relationship Id="rId29" Type="http://schemas.openxmlformats.org/officeDocument/2006/relationships/slide" Target="slides/slide28.xml"/><Relationship Id="rId1804" Type="http://schemas.openxmlformats.org/officeDocument/2006/relationships/slide" Target="slides/slide1803.xml"/><Relationship Id="rId897" Type="http://schemas.openxmlformats.org/officeDocument/2006/relationships/slide" Target="slides/slide896.xml"/><Relationship Id="rId2578" Type="http://schemas.openxmlformats.org/officeDocument/2006/relationships/slide" Target="slides/slide2577.xml"/><Relationship Id="rId2785" Type="http://schemas.openxmlformats.org/officeDocument/2006/relationships/slide" Target="slides/slide2784.xml"/><Relationship Id="rId757" Type="http://schemas.openxmlformats.org/officeDocument/2006/relationships/slide" Target="slides/slide756.xml"/><Relationship Id="rId964" Type="http://schemas.openxmlformats.org/officeDocument/2006/relationships/slide" Target="slides/slide963.xml"/><Relationship Id="rId1387" Type="http://schemas.openxmlformats.org/officeDocument/2006/relationships/slide" Target="slides/slide1386.xml"/><Relationship Id="rId1594" Type="http://schemas.openxmlformats.org/officeDocument/2006/relationships/slide" Target="slides/slide1593.xml"/><Relationship Id="rId2438" Type="http://schemas.openxmlformats.org/officeDocument/2006/relationships/slide" Target="slides/slide2437.xml"/><Relationship Id="rId2645" Type="http://schemas.openxmlformats.org/officeDocument/2006/relationships/slide" Target="slides/slide2644.xml"/><Relationship Id="rId2852" Type="http://schemas.openxmlformats.org/officeDocument/2006/relationships/slide" Target="slides/slide2851.xml"/><Relationship Id="rId93" Type="http://schemas.openxmlformats.org/officeDocument/2006/relationships/slide" Target="slides/slide92.xml"/><Relationship Id="rId617" Type="http://schemas.openxmlformats.org/officeDocument/2006/relationships/slide" Target="slides/slide616.xml"/><Relationship Id="rId824" Type="http://schemas.openxmlformats.org/officeDocument/2006/relationships/slide" Target="slides/slide823.xml"/><Relationship Id="rId1247" Type="http://schemas.openxmlformats.org/officeDocument/2006/relationships/slide" Target="slides/slide1246.xml"/><Relationship Id="rId1454" Type="http://schemas.openxmlformats.org/officeDocument/2006/relationships/slide" Target="slides/slide1453.xml"/><Relationship Id="rId1661" Type="http://schemas.openxmlformats.org/officeDocument/2006/relationships/slide" Target="slides/slide1660.xml"/><Relationship Id="rId2505" Type="http://schemas.openxmlformats.org/officeDocument/2006/relationships/slide" Target="slides/slide2504.xml"/><Relationship Id="rId2712" Type="http://schemas.openxmlformats.org/officeDocument/2006/relationships/slide" Target="slides/slide2711.xml"/><Relationship Id="rId1107" Type="http://schemas.openxmlformats.org/officeDocument/2006/relationships/slide" Target="slides/slide1106.xml"/><Relationship Id="rId1314" Type="http://schemas.openxmlformats.org/officeDocument/2006/relationships/slide" Target="slides/slide1313.xml"/><Relationship Id="rId1521" Type="http://schemas.openxmlformats.org/officeDocument/2006/relationships/slide" Target="slides/slide1520.xml"/><Relationship Id="rId20" Type="http://schemas.openxmlformats.org/officeDocument/2006/relationships/slide" Target="slides/slide19.xml"/><Relationship Id="rId2088" Type="http://schemas.openxmlformats.org/officeDocument/2006/relationships/slide" Target="slides/slide2087.xml"/><Relationship Id="rId2295" Type="http://schemas.openxmlformats.org/officeDocument/2006/relationships/slide" Target="slides/slide2294.xml"/><Relationship Id="rId267" Type="http://schemas.openxmlformats.org/officeDocument/2006/relationships/slide" Target="slides/slide266.xml"/><Relationship Id="rId474" Type="http://schemas.openxmlformats.org/officeDocument/2006/relationships/slide" Target="slides/slide473.xml"/><Relationship Id="rId2155" Type="http://schemas.openxmlformats.org/officeDocument/2006/relationships/slide" Target="slides/slide2154.xml"/><Relationship Id="rId127" Type="http://schemas.openxmlformats.org/officeDocument/2006/relationships/slide" Target="slides/slide126.xml"/><Relationship Id="rId681" Type="http://schemas.openxmlformats.org/officeDocument/2006/relationships/slide" Target="slides/slide680.xml"/><Relationship Id="rId2362" Type="http://schemas.openxmlformats.org/officeDocument/2006/relationships/slide" Target="slides/slide2361.xml"/><Relationship Id="rId334" Type="http://schemas.openxmlformats.org/officeDocument/2006/relationships/slide" Target="slides/slide333.xml"/><Relationship Id="rId541" Type="http://schemas.openxmlformats.org/officeDocument/2006/relationships/slide" Target="slides/slide540.xml"/><Relationship Id="rId1171" Type="http://schemas.openxmlformats.org/officeDocument/2006/relationships/slide" Target="slides/slide1170.xml"/><Relationship Id="rId2015" Type="http://schemas.openxmlformats.org/officeDocument/2006/relationships/slide" Target="slides/slide2014.xml"/><Relationship Id="rId2222" Type="http://schemas.openxmlformats.org/officeDocument/2006/relationships/slide" Target="slides/slide2221.xml"/><Relationship Id="rId401" Type="http://schemas.openxmlformats.org/officeDocument/2006/relationships/slide" Target="slides/slide400.xml"/><Relationship Id="rId1031" Type="http://schemas.openxmlformats.org/officeDocument/2006/relationships/slide" Target="slides/slide1030.xml"/><Relationship Id="rId1988" Type="http://schemas.openxmlformats.org/officeDocument/2006/relationships/slide" Target="slides/slide1987.xml"/><Relationship Id="rId1848" Type="http://schemas.openxmlformats.org/officeDocument/2006/relationships/slide" Target="slides/slide1847.xml"/><Relationship Id="rId191" Type="http://schemas.openxmlformats.org/officeDocument/2006/relationships/slide" Target="slides/slide190.xml"/><Relationship Id="rId1708" Type="http://schemas.openxmlformats.org/officeDocument/2006/relationships/slide" Target="slides/slide1707.xml"/><Relationship Id="rId1915" Type="http://schemas.openxmlformats.org/officeDocument/2006/relationships/slide" Target="slides/slide1914.xml"/><Relationship Id="rId2689" Type="http://schemas.openxmlformats.org/officeDocument/2006/relationships/slide" Target="slides/slide2688.xml"/><Relationship Id="rId2896" Type="http://schemas.openxmlformats.org/officeDocument/2006/relationships/slide" Target="slides/slide2895.xml"/><Relationship Id="rId868" Type="http://schemas.openxmlformats.org/officeDocument/2006/relationships/slide" Target="slides/slide867.xml"/><Relationship Id="rId1498" Type="http://schemas.openxmlformats.org/officeDocument/2006/relationships/slide" Target="slides/slide1497.xml"/><Relationship Id="rId2549" Type="http://schemas.openxmlformats.org/officeDocument/2006/relationships/slide" Target="slides/slide2548.xml"/><Relationship Id="rId2756" Type="http://schemas.openxmlformats.org/officeDocument/2006/relationships/slide" Target="slides/slide2755.xml"/><Relationship Id="rId2963" Type="http://schemas.openxmlformats.org/officeDocument/2006/relationships/slide" Target="slides/slide2962.xml"/><Relationship Id="rId728" Type="http://schemas.openxmlformats.org/officeDocument/2006/relationships/slide" Target="slides/slide727.xml"/><Relationship Id="rId935" Type="http://schemas.openxmlformats.org/officeDocument/2006/relationships/slide" Target="slides/slide934.xml"/><Relationship Id="rId1358" Type="http://schemas.openxmlformats.org/officeDocument/2006/relationships/slide" Target="slides/slide1357.xml"/><Relationship Id="rId1565" Type="http://schemas.openxmlformats.org/officeDocument/2006/relationships/slide" Target="slides/slide1564.xml"/><Relationship Id="rId1772" Type="http://schemas.openxmlformats.org/officeDocument/2006/relationships/slide" Target="slides/slide1771.xml"/><Relationship Id="rId2409" Type="http://schemas.openxmlformats.org/officeDocument/2006/relationships/slide" Target="slides/slide2408.xml"/><Relationship Id="rId2616" Type="http://schemas.openxmlformats.org/officeDocument/2006/relationships/slide" Target="slides/slide2615.xml"/><Relationship Id="rId64" Type="http://schemas.openxmlformats.org/officeDocument/2006/relationships/slide" Target="slides/slide63.xml"/><Relationship Id="rId1218" Type="http://schemas.openxmlformats.org/officeDocument/2006/relationships/slide" Target="slides/slide1217.xml"/><Relationship Id="rId1425" Type="http://schemas.openxmlformats.org/officeDocument/2006/relationships/slide" Target="slides/slide1424.xml"/><Relationship Id="rId2823" Type="http://schemas.openxmlformats.org/officeDocument/2006/relationships/slide" Target="slides/slide2822.xml"/><Relationship Id="rId1632" Type="http://schemas.openxmlformats.org/officeDocument/2006/relationships/slide" Target="slides/slide1631.xml"/><Relationship Id="rId2199" Type="http://schemas.openxmlformats.org/officeDocument/2006/relationships/slide" Target="slides/slide2198.xml"/><Relationship Id="rId378" Type="http://schemas.openxmlformats.org/officeDocument/2006/relationships/slide" Target="slides/slide377.xml"/><Relationship Id="rId585" Type="http://schemas.openxmlformats.org/officeDocument/2006/relationships/slide" Target="slides/slide584.xml"/><Relationship Id="rId792" Type="http://schemas.openxmlformats.org/officeDocument/2006/relationships/slide" Target="slides/slide791.xml"/><Relationship Id="rId2059" Type="http://schemas.openxmlformats.org/officeDocument/2006/relationships/slide" Target="slides/slide2058.xml"/><Relationship Id="rId2266" Type="http://schemas.openxmlformats.org/officeDocument/2006/relationships/slide" Target="slides/slide2265.xml"/><Relationship Id="rId2473" Type="http://schemas.openxmlformats.org/officeDocument/2006/relationships/slide" Target="slides/slide2472.xml"/><Relationship Id="rId2680" Type="http://schemas.openxmlformats.org/officeDocument/2006/relationships/slide" Target="slides/slide2679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652" Type="http://schemas.openxmlformats.org/officeDocument/2006/relationships/slide" Target="slides/slide651.xml"/><Relationship Id="rId1075" Type="http://schemas.openxmlformats.org/officeDocument/2006/relationships/slide" Target="slides/slide1074.xml"/><Relationship Id="rId1282" Type="http://schemas.openxmlformats.org/officeDocument/2006/relationships/slide" Target="slides/slide1281.xml"/><Relationship Id="rId2126" Type="http://schemas.openxmlformats.org/officeDocument/2006/relationships/slide" Target="slides/slide2125.xml"/><Relationship Id="rId2333" Type="http://schemas.openxmlformats.org/officeDocument/2006/relationships/slide" Target="slides/slide2332.xml"/><Relationship Id="rId2540" Type="http://schemas.openxmlformats.org/officeDocument/2006/relationships/slide" Target="slides/slide2539.xml"/><Relationship Id="rId305" Type="http://schemas.openxmlformats.org/officeDocument/2006/relationships/slide" Target="slides/slide304.xml"/><Relationship Id="rId512" Type="http://schemas.openxmlformats.org/officeDocument/2006/relationships/slide" Target="slides/slide511.xml"/><Relationship Id="rId1142" Type="http://schemas.openxmlformats.org/officeDocument/2006/relationships/slide" Target="slides/slide1141.xml"/><Relationship Id="rId2400" Type="http://schemas.openxmlformats.org/officeDocument/2006/relationships/slide" Target="slides/slide2399.xml"/><Relationship Id="rId1002" Type="http://schemas.openxmlformats.org/officeDocument/2006/relationships/slide" Target="slides/slide1001.xml"/><Relationship Id="rId1959" Type="http://schemas.openxmlformats.org/officeDocument/2006/relationships/slide" Target="slides/slide1958.xml"/><Relationship Id="rId1819" Type="http://schemas.openxmlformats.org/officeDocument/2006/relationships/slide" Target="slides/slide1818.xml"/><Relationship Id="rId2190" Type="http://schemas.openxmlformats.org/officeDocument/2006/relationships/slide" Target="slides/slide2189.xml"/><Relationship Id="rId162" Type="http://schemas.openxmlformats.org/officeDocument/2006/relationships/slide" Target="slides/slide161.xml"/><Relationship Id="rId2050" Type="http://schemas.openxmlformats.org/officeDocument/2006/relationships/slide" Target="slides/slide2049.xml"/><Relationship Id="rId979" Type="http://schemas.openxmlformats.org/officeDocument/2006/relationships/slide" Target="slides/slide978.xml"/><Relationship Id="rId839" Type="http://schemas.openxmlformats.org/officeDocument/2006/relationships/slide" Target="slides/slide838.xml"/><Relationship Id="rId1469" Type="http://schemas.openxmlformats.org/officeDocument/2006/relationships/slide" Target="slides/slide1468.xml"/><Relationship Id="rId2867" Type="http://schemas.openxmlformats.org/officeDocument/2006/relationships/slide" Target="slides/slide2866.xml"/><Relationship Id="rId1676" Type="http://schemas.openxmlformats.org/officeDocument/2006/relationships/slide" Target="slides/slide1675.xml"/><Relationship Id="rId1883" Type="http://schemas.openxmlformats.org/officeDocument/2006/relationships/slide" Target="slides/slide1882.xml"/><Relationship Id="rId2727" Type="http://schemas.openxmlformats.org/officeDocument/2006/relationships/slide" Target="slides/slide2726.xml"/><Relationship Id="rId2934" Type="http://schemas.openxmlformats.org/officeDocument/2006/relationships/slide" Target="slides/slide2933.xml"/><Relationship Id="rId906" Type="http://schemas.openxmlformats.org/officeDocument/2006/relationships/slide" Target="slides/slide905.xml"/><Relationship Id="rId1329" Type="http://schemas.openxmlformats.org/officeDocument/2006/relationships/slide" Target="slides/slide1328.xml"/><Relationship Id="rId1536" Type="http://schemas.openxmlformats.org/officeDocument/2006/relationships/slide" Target="slides/slide1535.xml"/><Relationship Id="rId1743" Type="http://schemas.openxmlformats.org/officeDocument/2006/relationships/slide" Target="slides/slide1742.xml"/><Relationship Id="rId1950" Type="http://schemas.openxmlformats.org/officeDocument/2006/relationships/slide" Target="slides/slide1949.xml"/><Relationship Id="rId35" Type="http://schemas.openxmlformats.org/officeDocument/2006/relationships/slide" Target="slides/slide34.xml"/><Relationship Id="rId1603" Type="http://schemas.openxmlformats.org/officeDocument/2006/relationships/slide" Target="slides/slide1602.xml"/><Relationship Id="rId1810" Type="http://schemas.openxmlformats.org/officeDocument/2006/relationships/slide" Target="slides/slide1809.xml"/><Relationship Id="rId489" Type="http://schemas.openxmlformats.org/officeDocument/2006/relationships/slide" Target="slides/slide488.xml"/><Relationship Id="rId696" Type="http://schemas.openxmlformats.org/officeDocument/2006/relationships/slide" Target="slides/slide695.xml"/><Relationship Id="rId2377" Type="http://schemas.openxmlformats.org/officeDocument/2006/relationships/slide" Target="slides/slide2376.xml"/><Relationship Id="rId2584" Type="http://schemas.openxmlformats.org/officeDocument/2006/relationships/slide" Target="slides/slide2583.xml"/><Relationship Id="rId2791" Type="http://schemas.openxmlformats.org/officeDocument/2006/relationships/slide" Target="slides/slide2790.xml"/><Relationship Id="rId349" Type="http://schemas.openxmlformats.org/officeDocument/2006/relationships/slide" Target="slides/slide348.xml"/><Relationship Id="rId556" Type="http://schemas.openxmlformats.org/officeDocument/2006/relationships/slide" Target="slides/slide555.xml"/><Relationship Id="rId763" Type="http://schemas.openxmlformats.org/officeDocument/2006/relationships/slide" Target="slides/slide762.xml"/><Relationship Id="rId1186" Type="http://schemas.openxmlformats.org/officeDocument/2006/relationships/slide" Target="slides/slide1185.xml"/><Relationship Id="rId1393" Type="http://schemas.openxmlformats.org/officeDocument/2006/relationships/slide" Target="slides/slide1392.xml"/><Relationship Id="rId2237" Type="http://schemas.openxmlformats.org/officeDocument/2006/relationships/slide" Target="slides/slide2236.xml"/><Relationship Id="rId2444" Type="http://schemas.openxmlformats.org/officeDocument/2006/relationships/slide" Target="slides/slide2443.xml"/><Relationship Id="rId209" Type="http://schemas.openxmlformats.org/officeDocument/2006/relationships/slide" Target="slides/slide208.xml"/><Relationship Id="rId416" Type="http://schemas.openxmlformats.org/officeDocument/2006/relationships/slide" Target="slides/slide415.xml"/><Relationship Id="rId970" Type="http://schemas.openxmlformats.org/officeDocument/2006/relationships/slide" Target="slides/slide969.xml"/><Relationship Id="rId1046" Type="http://schemas.openxmlformats.org/officeDocument/2006/relationships/slide" Target="slides/slide1045.xml"/><Relationship Id="rId1253" Type="http://schemas.openxmlformats.org/officeDocument/2006/relationships/slide" Target="slides/slide1252.xml"/><Relationship Id="rId2651" Type="http://schemas.openxmlformats.org/officeDocument/2006/relationships/slide" Target="slides/slide2650.xml"/><Relationship Id="rId623" Type="http://schemas.openxmlformats.org/officeDocument/2006/relationships/slide" Target="slides/slide622.xml"/><Relationship Id="rId830" Type="http://schemas.openxmlformats.org/officeDocument/2006/relationships/slide" Target="slides/slide829.xml"/><Relationship Id="rId1460" Type="http://schemas.openxmlformats.org/officeDocument/2006/relationships/slide" Target="slides/slide1459.xml"/><Relationship Id="rId2304" Type="http://schemas.openxmlformats.org/officeDocument/2006/relationships/slide" Target="slides/slide2303.xml"/><Relationship Id="rId2511" Type="http://schemas.openxmlformats.org/officeDocument/2006/relationships/slide" Target="slides/slide2510.xml"/><Relationship Id="rId1113" Type="http://schemas.openxmlformats.org/officeDocument/2006/relationships/slide" Target="slides/slide1112.xml"/><Relationship Id="rId1320" Type="http://schemas.openxmlformats.org/officeDocument/2006/relationships/slide" Target="slides/slide1319.xml"/><Relationship Id="rId2094" Type="http://schemas.openxmlformats.org/officeDocument/2006/relationships/slide" Target="slides/slide2093.xml"/><Relationship Id="rId273" Type="http://schemas.openxmlformats.org/officeDocument/2006/relationships/slide" Target="slides/slide272.xml"/><Relationship Id="rId480" Type="http://schemas.openxmlformats.org/officeDocument/2006/relationships/slide" Target="slides/slide479.xml"/><Relationship Id="rId2161" Type="http://schemas.openxmlformats.org/officeDocument/2006/relationships/slide" Target="slides/slide2160.xml"/><Relationship Id="rId133" Type="http://schemas.openxmlformats.org/officeDocument/2006/relationships/slide" Target="slides/slide132.xml"/><Relationship Id="rId340" Type="http://schemas.openxmlformats.org/officeDocument/2006/relationships/slide" Target="slides/slide339.xml"/><Relationship Id="rId2021" Type="http://schemas.openxmlformats.org/officeDocument/2006/relationships/slide" Target="slides/slide2020.xml"/><Relationship Id="rId200" Type="http://schemas.openxmlformats.org/officeDocument/2006/relationships/slide" Target="slides/slide199.xml"/><Relationship Id="rId2978" Type="http://schemas.openxmlformats.org/officeDocument/2006/relationships/slide" Target="slides/slide2977.xml"/><Relationship Id="rId1787" Type="http://schemas.openxmlformats.org/officeDocument/2006/relationships/slide" Target="slides/slide1786.xml"/><Relationship Id="rId1994" Type="http://schemas.openxmlformats.org/officeDocument/2006/relationships/slide" Target="slides/slide1993.xml"/><Relationship Id="rId2838" Type="http://schemas.openxmlformats.org/officeDocument/2006/relationships/slide" Target="slides/slide2837.xml"/><Relationship Id="rId79" Type="http://schemas.openxmlformats.org/officeDocument/2006/relationships/slide" Target="slides/slide78.xml"/><Relationship Id="rId1647" Type="http://schemas.openxmlformats.org/officeDocument/2006/relationships/slide" Target="slides/slide1646.xml"/><Relationship Id="rId1854" Type="http://schemas.openxmlformats.org/officeDocument/2006/relationships/slide" Target="slides/slide1853.xml"/><Relationship Id="rId2905" Type="http://schemas.openxmlformats.org/officeDocument/2006/relationships/slide" Target="slides/slide2904.xml"/><Relationship Id="rId1507" Type="http://schemas.openxmlformats.org/officeDocument/2006/relationships/slide" Target="slides/slide1506.xml"/><Relationship Id="rId1714" Type="http://schemas.openxmlformats.org/officeDocument/2006/relationships/slide" Target="slides/slide1713.xml"/><Relationship Id="rId1921" Type="http://schemas.openxmlformats.org/officeDocument/2006/relationships/slide" Target="slides/slide1920.xml"/><Relationship Id="rId2488" Type="http://schemas.openxmlformats.org/officeDocument/2006/relationships/slide" Target="slides/slide2487.xml"/><Relationship Id="rId1297" Type="http://schemas.openxmlformats.org/officeDocument/2006/relationships/slide" Target="slides/slide1296.xml"/><Relationship Id="rId2695" Type="http://schemas.openxmlformats.org/officeDocument/2006/relationships/slide" Target="slides/slide2694.xml"/><Relationship Id="rId667" Type="http://schemas.openxmlformats.org/officeDocument/2006/relationships/slide" Target="slides/slide666.xml"/><Relationship Id="rId874" Type="http://schemas.openxmlformats.org/officeDocument/2006/relationships/slide" Target="slides/slide873.xml"/><Relationship Id="rId2348" Type="http://schemas.openxmlformats.org/officeDocument/2006/relationships/slide" Target="slides/slide2347.xml"/><Relationship Id="rId2555" Type="http://schemas.openxmlformats.org/officeDocument/2006/relationships/slide" Target="slides/slide2554.xml"/><Relationship Id="rId2762" Type="http://schemas.openxmlformats.org/officeDocument/2006/relationships/slide" Target="slides/slide2761.xml"/><Relationship Id="rId527" Type="http://schemas.openxmlformats.org/officeDocument/2006/relationships/slide" Target="slides/slide526.xml"/><Relationship Id="rId734" Type="http://schemas.openxmlformats.org/officeDocument/2006/relationships/slide" Target="slides/slide733.xml"/><Relationship Id="rId941" Type="http://schemas.openxmlformats.org/officeDocument/2006/relationships/slide" Target="slides/slide940.xml"/><Relationship Id="rId1157" Type="http://schemas.openxmlformats.org/officeDocument/2006/relationships/slide" Target="slides/slide1156.xml"/><Relationship Id="rId1364" Type="http://schemas.openxmlformats.org/officeDocument/2006/relationships/slide" Target="slides/slide1363.xml"/><Relationship Id="rId1571" Type="http://schemas.openxmlformats.org/officeDocument/2006/relationships/slide" Target="slides/slide1570.xml"/><Relationship Id="rId2208" Type="http://schemas.openxmlformats.org/officeDocument/2006/relationships/slide" Target="slides/slide2207.xml"/><Relationship Id="rId2415" Type="http://schemas.openxmlformats.org/officeDocument/2006/relationships/slide" Target="slides/slide2414.xml"/><Relationship Id="rId2622" Type="http://schemas.openxmlformats.org/officeDocument/2006/relationships/slide" Target="slides/slide2621.xml"/><Relationship Id="rId70" Type="http://schemas.openxmlformats.org/officeDocument/2006/relationships/slide" Target="slides/slide69.xml"/><Relationship Id="rId801" Type="http://schemas.openxmlformats.org/officeDocument/2006/relationships/slide" Target="slides/slide800.xml"/><Relationship Id="rId1017" Type="http://schemas.openxmlformats.org/officeDocument/2006/relationships/slide" Target="slides/slide1016.xml"/><Relationship Id="rId1224" Type="http://schemas.openxmlformats.org/officeDocument/2006/relationships/slide" Target="slides/slide1223.xml"/><Relationship Id="rId1431" Type="http://schemas.openxmlformats.org/officeDocument/2006/relationships/slide" Target="slides/slide1430.xml"/><Relationship Id="rId177" Type="http://schemas.openxmlformats.org/officeDocument/2006/relationships/slide" Target="slides/slide176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2065" Type="http://schemas.openxmlformats.org/officeDocument/2006/relationships/slide" Target="slides/slide2064.xml"/><Relationship Id="rId2272" Type="http://schemas.openxmlformats.org/officeDocument/2006/relationships/slide" Target="slides/slide2271.xml"/><Relationship Id="rId244" Type="http://schemas.openxmlformats.org/officeDocument/2006/relationships/slide" Target="slides/slide243.xml"/><Relationship Id="rId1081" Type="http://schemas.openxmlformats.org/officeDocument/2006/relationships/slide" Target="slides/slide1080.xml"/><Relationship Id="rId451" Type="http://schemas.openxmlformats.org/officeDocument/2006/relationships/slide" Target="slides/slide450.xml"/><Relationship Id="rId2132" Type="http://schemas.openxmlformats.org/officeDocument/2006/relationships/slide" Target="slides/slide2131.xml"/><Relationship Id="rId104" Type="http://schemas.openxmlformats.org/officeDocument/2006/relationships/slide" Target="slides/slide103.xml"/><Relationship Id="rId311" Type="http://schemas.openxmlformats.org/officeDocument/2006/relationships/slide" Target="slides/slide310.xml"/><Relationship Id="rId1898" Type="http://schemas.openxmlformats.org/officeDocument/2006/relationships/slide" Target="slides/slide1897.xml"/><Relationship Id="rId2949" Type="http://schemas.openxmlformats.org/officeDocument/2006/relationships/slide" Target="slides/slide2948.xml"/><Relationship Id="rId1758" Type="http://schemas.openxmlformats.org/officeDocument/2006/relationships/slide" Target="slides/slide1757.xml"/><Relationship Id="rId2809" Type="http://schemas.openxmlformats.org/officeDocument/2006/relationships/slide" Target="slides/slide2808.xml"/><Relationship Id="rId1965" Type="http://schemas.openxmlformats.org/officeDocument/2006/relationships/slide" Target="slides/slide1964.xml"/><Relationship Id="rId1618" Type="http://schemas.openxmlformats.org/officeDocument/2006/relationships/slide" Target="slides/slide1617.xml"/><Relationship Id="rId1825" Type="http://schemas.openxmlformats.org/officeDocument/2006/relationships/slide" Target="slides/slide1824.xml"/><Relationship Id="rId2599" Type="http://schemas.openxmlformats.org/officeDocument/2006/relationships/slide" Target="slides/slide2598.xml"/><Relationship Id="rId778" Type="http://schemas.openxmlformats.org/officeDocument/2006/relationships/slide" Target="slides/slide777.xml"/><Relationship Id="rId985" Type="http://schemas.openxmlformats.org/officeDocument/2006/relationships/slide" Target="slides/slide984.xml"/><Relationship Id="rId2459" Type="http://schemas.openxmlformats.org/officeDocument/2006/relationships/slide" Target="slides/slide2458.xml"/><Relationship Id="rId2666" Type="http://schemas.openxmlformats.org/officeDocument/2006/relationships/slide" Target="slides/slide2665.xml"/><Relationship Id="rId2873" Type="http://schemas.openxmlformats.org/officeDocument/2006/relationships/slide" Target="slides/slide2872.xml"/><Relationship Id="rId638" Type="http://schemas.openxmlformats.org/officeDocument/2006/relationships/slide" Target="slides/slide637.xml"/><Relationship Id="rId845" Type="http://schemas.openxmlformats.org/officeDocument/2006/relationships/slide" Target="slides/slide844.xml"/><Relationship Id="rId1268" Type="http://schemas.openxmlformats.org/officeDocument/2006/relationships/slide" Target="slides/slide1267.xml"/><Relationship Id="rId1475" Type="http://schemas.openxmlformats.org/officeDocument/2006/relationships/slide" Target="slides/slide1474.xml"/><Relationship Id="rId1682" Type="http://schemas.openxmlformats.org/officeDocument/2006/relationships/slide" Target="slides/slide1681.xml"/><Relationship Id="rId2319" Type="http://schemas.openxmlformats.org/officeDocument/2006/relationships/slide" Target="slides/slide2318.xml"/><Relationship Id="rId2526" Type="http://schemas.openxmlformats.org/officeDocument/2006/relationships/slide" Target="slides/slide2525.xml"/><Relationship Id="rId2733" Type="http://schemas.openxmlformats.org/officeDocument/2006/relationships/slide" Target="slides/slide2732.xml"/><Relationship Id="rId705" Type="http://schemas.openxmlformats.org/officeDocument/2006/relationships/slide" Target="slides/slide704.xml"/><Relationship Id="rId1128" Type="http://schemas.openxmlformats.org/officeDocument/2006/relationships/slide" Target="slides/slide1127.xml"/><Relationship Id="rId1335" Type="http://schemas.openxmlformats.org/officeDocument/2006/relationships/slide" Target="slides/slide1334.xml"/><Relationship Id="rId1542" Type="http://schemas.openxmlformats.org/officeDocument/2006/relationships/slide" Target="slides/slide1541.xml"/><Relationship Id="rId2940" Type="http://schemas.openxmlformats.org/officeDocument/2006/relationships/slide" Target="slides/slide2939.xml"/><Relationship Id="rId912" Type="http://schemas.openxmlformats.org/officeDocument/2006/relationships/slide" Target="slides/slide911.xml"/><Relationship Id="rId2800" Type="http://schemas.openxmlformats.org/officeDocument/2006/relationships/slide" Target="slides/slide2799.xml"/><Relationship Id="rId41" Type="http://schemas.openxmlformats.org/officeDocument/2006/relationships/slide" Target="slides/slide40.xml"/><Relationship Id="rId1402" Type="http://schemas.openxmlformats.org/officeDocument/2006/relationships/slide" Target="slides/slide1401.xml"/><Relationship Id="rId288" Type="http://schemas.openxmlformats.org/officeDocument/2006/relationships/slide" Target="slides/slide287.xml"/><Relationship Id="rId495" Type="http://schemas.openxmlformats.org/officeDocument/2006/relationships/slide" Target="slides/slide494.xml"/><Relationship Id="rId2176" Type="http://schemas.openxmlformats.org/officeDocument/2006/relationships/slide" Target="slides/slide2175.xml"/><Relationship Id="rId2383" Type="http://schemas.openxmlformats.org/officeDocument/2006/relationships/slide" Target="slides/slide2382.xml"/><Relationship Id="rId2590" Type="http://schemas.openxmlformats.org/officeDocument/2006/relationships/slide" Target="slides/slide2589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562" Type="http://schemas.openxmlformats.org/officeDocument/2006/relationships/slide" Target="slides/slide561.xml"/><Relationship Id="rId1192" Type="http://schemas.openxmlformats.org/officeDocument/2006/relationships/slide" Target="slides/slide1191.xml"/><Relationship Id="rId2036" Type="http://schemas.openxmlformats.org/officeDocument/2006/relationships/slide" Target="slides/slide2035.xml"/><Relationship Id="rId2243" Type="http://schemas.openxmlformats.org/officeDocument/2006/relationships/slide" Target="slides/slide2242.xml"/><Relationship Id="rId2450" Type="http://schemas.openxmlformats.org/officeDocument/2006/relationships/slide" Target="slides/slide2449.xml"/><Relationship Id="rId215" Type="http://schemas.openxmlformats.org/officeDocument/2006/relationships/slide" Target="slides/slide214.xml"/><Relationship Id="rId422" Type="http://schemas.openxmlformats.org/officeDocument/2006/relationships/slide" Target="slides/slide421.xml"/><Relationship Id="rId1052" Type="http://schemas.openxmlformats.org/officeDocument/2006/relationships/slide" Target="slides/slide1051.xml"/><Relationship Id="rId2103" Type="http://schemas.openxmlformats.org/officeDocument/2006/relationships/slide" Target="slides/slide2102.xml"/><Relationship Id="rId2310" Type="http://schemas.openxmlformats.org/officeDocument/2006/relationships/slide" Target="slides/slide2309.xml"/><Relationship Id="rId1869" Type="http://schemas.openxmlformats.org/officeDocument/2006/relationships/slide" Target="slides/slide1868.xml"/><Relationship Id="rId1729" Type="http://schemas.openxmlformats.org/officeDocument/2006/relationships/slide" Target="slides/slide1728.xml"/><Relationship Id="rId1936" Type="http://schemas.openxmlformats.org/officeDocument/2006/relationships/slide" Target="slides/slide1935.xml"/><Relationship Id="rId5" Type="http://schemas.openxmlformats.org/officeDocument/2006/relationships/slide" Target="slides/slide4.xml"/><Relationship Id="rId889" Type="http://schemas.openxmlformats.org/officeDocument/2006/relationships/slide" Target="slides/slide888.xml"/><Relationship Id="rId2777" Type="http://schemas.openxmlformats.org/officeDocument/2006/relationships/slide" Target="slides/slide2776.xml"/><Relationship Id="rId749" Type="http://schemas.openxmlformats.org/officeDocument/2006/relationships/slide" Target="slides/slide748.xml"/><Relationship Id="rId1379" Type="http://schemas.openxmlformats.org/officeDocument/2006/relationships/slide" Target="slides/slide1378.xml"/><Relationship Id="rId1586" Type="http://schemas.openxmlformats.org/officeDocument/2006/relationships/slide" Target="slides/slide1585.xml"/><Relationship Id="rId2984" Type="http://schemas.openxmlformats.org/officeDocument/2006/relationships/slide" Target="slides/slide2983.xml"/><Relationship Id="rId609" Type="http://schemas.openxmlformats.org/officeDocument/2006/relationships/slide" Target="slides/slide608.xml"/><Relationship Id="rId956" Type="http://schemas.openxmlformats.org/officeDocument/2006/relationships/slide" Target="slides/slide955.xml"/><Relationship Id="rId1239" Type="http://schemas.openxmlformats.org/officeDocument/2006/relationships/slide" Target="slides/slide1238.xml"/><Relationship Id="rId1793" Type="http://schemas.openxmlformats.org/officeDocument/2006/relationships/slide" Target="slides/slide1792.xml"/><Relationship Id="rId2637" Type="http://schemas.openxmlformats.org/officeDocument/2006/relationships/slide" Target="slides/slide2636.xml"/><Relationship Id="rId2844" Type="http://schemas.openxmlformats.org/officeDocument/2006/relationships/slide" Target="slides/slide2843.xml"/><Relationship Id="rId85" Type="http://schemas.openxmlformats.org/officeDocument/2006/relationships/slide" Target="slides/slide84.xml"/><Relationship Id="rId816" Type="http://schemas.openxmlformats.org/officeDocument/2006/relationships/slide" Target="slides/slide815.xml"/><Relationship Id="rId1446" Type="http://schemas.openxmlformats.org/officeDocument/2006/relationships/slide" Target="slides/slide1445.xml"/><Relationship Id="rId1653" Type="http://schemas.openxmlformats.org/officeDocument/2006/relationships/slide" Target="slides/slide1652.xml"/><Relationship Id="rId1860" Type="http://schemas.openxmlformats.org/officeDocument/2006/relationships/slide" Target="slides/slide1859.xml"/><Relationship Id="rId2704" Type="http://schemas.openxmlformats.org/officeDocument/2006/relationships/slide" Target="slides/slide2703.xml"/><Relationship Id="rId2911" Type="http://schemas.openxmlformats.org/officeDocument/2006/relationships/slide" Target="slides/slide2910.xml"/><Relationship Id="rId1306" Type="http://schemas.openxmlformats.org/officeDocument/2006/relationships/slide" Target="slides/slide1305.xml"/><Relationship Id="rId1513" Type="http://schemas.openxmlformats.org/officeDocument/2006/relationships/slide" Target="slides/slide1512.xml"/><Relationship Id="rId1720" Type="http://schemas.openxmlformats.org/officeDocument/2006/relationships/slide" Target="slides/slide1719.xml"/><Relationship Id="rId12" Type="http://schemas.openxmlformats.org/officeDocument/2006/relationships/slide" Target="slides/slide11.xml"/><Relationship Id="rId399" Type="http://schemas.openxmlformats.org/officeDocument/2006/relationships/slide" Target="slides/slide398.xml"/><Relationship Id="rId2287" Type="http://schemas.openxmlformats.org/officeDocument/2006/relationships/slide" Target="slides/slide2286.xml"/><Relationship Id="rId2494" Type="http://schemas.openxmlformats.org/officeDocument/2006/relationships/slide" Target="slides/slide2493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673" Type="http://schemas.openxmlformats.org/officeDocument/2006/relationships/slide" Target="slides/slide672.xml"/><Relationship Id="rId880" Type="http://schemas.openxmlformats.org/officeDocument/2006/relationships/slide" Target="slides/slide879.xml"/><Relationship Id="rId1096" Type="http://schemas.openxmlformats.org/officeDocument/2006/relationships/slide" Target="slides/slide1095.xml"/><Relationship Id="rId2147" Type="http://schemas.openxmlformats.org/officeDocument/2006/relationships/slide" Target="slides/slide2146.xml"/><Relationship Id="rId2354" Type="http://schemas.openxmlformats.org/officeDocument/2006/relationships/slide" Target="slides/slide2353.xml"/><Relationship Id="rId2561" Type="http://schemas.openxmlformats.org/officeDocument/2006/relationships/slide" Target="slides/slide2560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1163" Type="http://schemas.openxmlformats.org/officeDocument/2006/relationships/slide" Target="slides/slide1162.xml"/><Relationship Id="rId1370" Type="http://schemas.openxmlformats.org/officeDocument/2006/relationships/slide" Target="slides/slide1369.xml"/><Relationship Id="rId2007" Type="http://schemas.openxmlformats.org/officeDocument/2006/relationships/slide" Target="slides/slide2006.xml"/><Relationship Id="rId2214" Type="http://schemas.openxmlformats.org/officeDocument/2006/relationships/slide" Target="slides/slide2213.xml"/><Relationship Id="rId740" Type="http://schemas.openxmlformats.org/officeDocument/2006/relationships/slide" Target="slides/slide739.xml"/><Relationship Id="rId1023" Type="http://schemas.openxmlformats.org/officeDocument/2006/relationships/slide" Target="slides/slide1022.xml"/><Relationship Id="rId2421" Type="http://schemas.openxmlformats.org/officeDocument/2006/relationships/slide" Target="slides/slide2420.xml"/><Relationship Id="rId600" Type="http://schemas.openxmlformats.org/officeDocument/2006/relationships/slide" Target="slides/slide599.xml"/><Relationship Id="rId1230" Type="http://schemas.openxmlformats.org/officeDocument/2006/relationships/slide" Target="slides/slide1229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1907" Type="http://schemas.openxmlformats.org/officeDocument/2006/relationships/slide" Target="slides/slide1906.xml"/><Relationship Id="rId2071" Type="http://schemas.openxmlformats.org/officeDocument/2006/relationships/slide" Target="slides/slide2070.xml"/><Relationship Id="rId250" Type="http://schemas.openxmlformats.org/officeDocument/2006/relationships/slide" Target="slides/slide249.xml"/><Relationship Id="rId110" Type="http://schemas.openxmlformats.org/officeDocument/2006/relationships/slide" Target="slides/slide109.xml"/><Relationship Id="rId2888" Type="http://schemas.openxmlformats.org/officeDocument/2006/relationships/slide" Target="slides/slide2887.xml"/><Relationship Id="rId1697" Type="http://schemas.openxmlformats.org/officeDocument/2006/relationships/slide" Target="slides/slide1696.xml"/><Relationship Id="rId2748" Type="http://schemas.openxmlformats.org/officeDocument/2006/relationships/slide" Target="slides/slide2747.xml"/><Relationship Id="rId2955" Type="http://schemas.openxmlformats.org/officeDocument/2006/relationships/slide" Target="slides/slide2954.xml"/><Relationship Id="rId927" Type="http://schemas.openxmlformats.org/officeDocument/2006/relationships/slide" Target="slides/slide926.xml"/><Relationship Id="rId1557" Type="http://schemas.openxmlformats.org/officeDocument/2006/relationships/slide" Target="slides/slide1556.xml"/><Relationship Id="rId1764" Type="http://schemas.openxmlformats.org/officeDocument/2006/relationships/slide" Target="slides/slide1763.xml"/><Relationship Id="rId1971" Type="http://schemas.openxmlformats.org/officeDocument/2006/relationships/slide" Target="slides/slide1970.xml"/><Relationship Id="rId2608" Type="http://schemas.openxmlformats.org/officeDocument/2006/relationships/slide" Target="slides/slide2607.xml"/><Relationship Id="rId2815" Type="http://schemas.openxmlformats.org/officeDocument/2006/relationships/slide" Target="slides/slide2814.xml"/><Relationship Id="rId56" Type="http://schemas.openxmlformats.org/officeDocument/2006/relationships/slide" Target="slides/slide55.xml"/><Relationship Id="rId1417" Type="http://schemas.openxmlformats.org/officeDocument/2006/relationships/slide" Target="slides/slide1416.xml"/><Relationship Id="rId1624" Type="http://schemas.openxmlformats.org/officeDocument/2006/relationships/slide" Target="slides/slide1623.xml"/><Relationship Id="rId1831" Type="http://schemas.openxmlformats.org/officeDocument/2006/relationships/slide" Target="slides/slide1830.xml"/><Relationship Id="rId2398" Type="http://schemas.openxmlformats.org/officeDocument/2006/relationships/slide" Target="slides/slide2397.xml"/><Relationship Id="rId577" Type="http://schemas.openxmlformats.org/officeDocument/2006/relationships/slide" Target="slides/slide576.xml"/><Relationship Id="rId2258" Type="http://schemas.openxmlformats.org/officeDocument/2006/relationships/slide" Target="slides/slide2257.xml"/><Relationship Id="rId784" Type="http://schemas.openxmlformats.org/officeDocument/2006/relationships/slide" Target="slides/slide783.xml"/><Relationship Id="rId991" Type="http://schemas.openxmlformats.org/officeDocument/2006/relationships/slide" Target="slides/slide990.xml"/><Relationship Id="rId1067" Type="http://schemas.openxmlformats.org/officeDocument/2006/relationships/slide" Target="slides/slide1066.xml"/><Relationship Id="rId2465" Type="http://schemas.openxmlformats.org/officeDocument/2006/relationships/slide" Target="slides/slide2464.xml"/><Relationship Id="rId2672" Type="http://schemas.openxmlformats.org/officeDocument/2006/relationships/slide" Target="slides/slide2671.xml"/><Relationship Id="rId437" Type="http://schemas.openxmlformats.org/officeDocument/2006/relationships/slide" Target="slides/slide436.xml"/><Relationship Id="rId644" Type="http://schemas.openxmlformats.org/officeDocument/2006/relationships/slide" Target="slides/slide643.xml"/><Relationship Id="rId851" Type="http://schemas.openxmlformats.org/officeDocument/2006/relationships/slide" Target="slides/slide850.xml"/><Relationship Id="rId1274" Type="http://schemas.openxmlformats.org/officeDocument/2006/relationships/slide" Target="slides/slide1273.xml"/><Relationship Id="rId1481" Type="http://schemas.openxmlformats.org/officeDocument/2006/relationships/slide" Target="slides/slide1480.xml"/><Relationship Id="rId2118" Type="http://schemas.openxmlformats.org/officeDocument/2006/relationships/slide" Target="slides/slide2117.xml"/><Relationship Id="rId2325" Type="http://schemas.openxmlformats.org/officeDocument/2006/relationships/slide" Target="slides/slide2324.xml"/><Relationship Id="rId2532" Type="http://schemas.openxmlformats.org/officeDocument/2006/relationships/slide" Target="slides/slide2531.xml"/><Relationship Id="rId504" Type="http://schemas.openxmlformats.org/officeDocument/2006/relationships/slide" Target="slides/slide503.xml"/><Relationship Id="rId711" Type="http://schemas.openxmlformats.org/officeDocument/2006/relationships/slide" Target="slides/slide710.xml"/><Relationship Id="rId1134" Type="http://schemas.openxmlformats.org/officeDocument/2006/relationships/slide" Target="slides/slide1133.xml"/><Relationship Id="rId1341" Type="http://schemas.openxmlformats.org/officeDocument/2006/relationships/slide" Target="slides/slide1340.xml"/><Relationship Id="rId1201" Type="http://schemas.openxmlformats.org/officeDocument/2006/relationships/slide" Target="slides/slide1200.xml"/><Relationship Id="rId294" Type="http://schemas.openxmlformats.org/officeDocument/2006/relationships/slide" Target="slides/slide293.xml"/><Relationship Id="rId2182" Type="http://schemas.openxmlformats.org/officeDocument/2006/relationships/slide" Target="slides/slide218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2042" Type="http://schemas.openxmlformats.org/officeDocument/2006/relationships/slide" Target="slides/slide2041.xml"/><Relationship Id="rId221" Type="http://schemas.openxmlformats.org/officeDocument/2006/relationships/slide" Target="slides/slide220.xml"/><Relationship Id="rId2859" Type="http://schemas.openxmlformats.org/officeDocument/2006/relationships/slide" Target="slides/slide2858.xml"/><Relationship Id="rId1668" Type="http://schemas.openxmlformats.org/officeDocument/2006/relationships/slide" Target="slides/slide1667.xml"/><Relationship Id="rId1875" Type="http://schemas.openxmlformats.org/officeDocument/2006/relationships/slide" Target="slides/slide1874.xml"/><Relationship Id="rId2719" Type="http://schemas.openxmlformats.org/officeDocument/2006/relationships/slide" Target="slides/slide2718.xml"/><Relationship Id="rId1528" Type="http://schemas.openxmlformats.org/officeDocument/2006/relationships/slide" Target="slides/slide1527.xml"/><Relationship Id="rId2926" Type="http://schemas.openxmlformats.org/officeDocument/2006/relationships/slide" Target="slides/slide2925.xml"/><Relationship Id="rId1735" Type="http://schemas.openxmlformats.org/officeDocument/2006/relationships/slide" Target="slides/slide1734.xml"/><Relationship Id="rId1942" Type="http://schemas.openxmlformats.org/officeDocument/2006/relationships/slide" Target="slides/slide1941.xml"/><Relationship Id="rId27" Type="http://schemas.openxmlformats.org/officeDocument/2006/relationships/slide" Target="slides/slide26.xml"/><Relationship Id="rId1802" Type="http://schemas.openxmlformats.org/officeDocument/2006/relationships/slide" Target="slides/slide1801.xml"/><Relationship Id="rId688" Type="http://schemas.openxmlformats.org/officeDocument/2006/relationships/slide" Target="slides/slide687.xml"/><Relationship Id="rId895" Type="http://schemas.openxmlformats.org/officeDocument/2006/relationships/slide" Target="slides/slide894.xml"/><Relationship Id="rId2369" Type="http://schemas.openxmlformats.org/officeDocument/2006/relationships/slide" Target="slides/slide2368.xml"/><Relationship Id="rId2576" Type="http://schemas.openxmlformats.org/officeDocument/2006/relationships/slide" Target="slides/slide2575.xml"/><Relationship Id="rId2783" Type="http://schemas.openxmlformats.org/officeDocument/2006/relationships/slide" Target="slides/slide2782.xml"/><Relationship Id="rId548" Type="http://schemas.openxmlformats.org/officeDocument/2006/relationships/slide" Target="slides/slide547.xml"/><Relationship Id="rId755" Type="http://schemas.openxmlformats.org/officeDocument/2006/relationships/slide" Target="slides/slide754.xml"/><Relationship Id="rId962" Type="http://schemas.openxmlformats.org/officeDocument/2006/relationships/slide" Target="slides/slide961.xml"/><Relationship Id="rId1178" Type="http://schemas.openxmlformats.org/officeDocument/2006/relationships/slide" Target="slides/slide1177.xml"/><Relationship Id="rId1385" Type="http://schemas.openxmlformats.org/officeDocument/2006/relationships/slide" Target="slides/slide1384.xml"/><Relationship Id="rId1592" Type="http://schemas.openxmlformats.org/officeDocument/2006/relationships/slide" Target="slides/slide1591.xml"/><Relationship Id="rId2229" Type="http://schemas.openxmlformats.org/officeDocument/2006/relationships/slide" Target="slides/slide2228.xml"/><Relationship Id="rId2436" Type="http://schemas.openxmlformats.org/officeDocument/2006/relationships/slide" Target="slides/slide2435.xml"/><Relationship Id="rId2643" Type="http://schemas.openxmlformats.org/officeDocument/2006/relationships/slide" Target="slides/slide2642.xml"/><Relationship Id="rId2850" Type="http://schemas.openxmlformats.org/officeDocument/2006/relationships/slide" Target="slides/slide2849.xml"/><Relationship Id="rId91" Type="http://schemas.openxmlformats.org/officeDocument/2006/relationships/slide" Target="slides/slide90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822" Type="http://schemas.openxmlformats.org/officeDocument/2006/relationships/slide" Target="slides/slide821.xml"/><Relationship Id="rId1038" Type="http://schemas.openxmlformats.org/officeDocument/2006/relationships/slide" Target="slides/slide1037.xml"/><Relationship Id="rId1245" Type="http://schemas.openxmlformats.org/officeDocument/2006/relationships/slide" Target="slides/slide1244.xml"/><Relationship Id="rId1452" Type="http://schemas.openxmlformats.org/officeDocument/2006/relationships/slide" Target="slides/slide1451.xml"/><Relationship Id="rId2503" Type="http://schemas.openxmlformats.org/officeDocument/2006/relationships/slide" Target="slides/slide2502.xml"/><Relationship Id="rId1105" Type="http://schemas.openxmlformats.org/officeDocument/2006/relationships/slide" Target="slides/slide1104.xml"/><Relationship Id="rId1312" Type="http://schemas.openxmlformats.org/officeDocument/2006/relationships/slide" Target="slides/slide1311.xml"/><Relationship Id="rId2710" Type="http://schemas.openxmlformats.org/officeDocument/2006/relationships/slide" Target="slides/slide2709.xml"/><Relationship Id="rId198" Type="http://schemas.openxmlformats.org/officeDocument/2006/relationships/slide" Target="slides/slide197.xml"/><Relationship Id="rId2086" Type="http://schemas.openxmlformats.org/officeDocument/2006/relationships/slide" Target="slides/slide2085.xml"/><Relationship Id="rId2293" Type="http://schemas.openxmlformats.org/officeDocument/2006/relationships/slide" Target="slides/slide2292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2153" Type="http://schemas.openxmlformats.org/officeDocument/2006/relationships/slide" Target="slides/slide2152.xml"/><Relationship Id="rId2360" Type="http://schemas.openxmlformats.org/officeDocument/2006/relationships/slide" Target="slides/slide2359.xml"/><Relationship Id="rId125" Type="http://schemas.openxmlformats.org/officeDocument/2006/relationships/slide" Target="slides/slide124.xml"/><Relationship Id="rId332" Type="http://schemas.openxmlformats.org/officeDocument/2006/relationships/slide" Target="slides/slide331.xml"/><Relationship Id="rId2013" Type="http://schemas.openxmlformats.org/officeDocument/2006/relationships/slide" Target="slides/slide2012.xml"/><Relationship Id="rId2220" Type="http://schemas.openxmlformats.org/officeDocument/2006/relationships/slide" Target="slides/slide2219.xml"/><Relationship Id="rId1779" Type="http://schemas.openxmlformats.org/officeDocument/2006/relationships/slide" Target="slides/slide1778.xml"/><Relationship Id="rId1986" Type="http://schemas.openxmlformats.org/officeDocument/2006/relationships/slide" Target="slides/slide1985.xml"/><Relationship Id="rId1639" Type="http://schemas.openxmlformats.org/officeDocument/2006/relationships/slide" Target="slides/slide1638.xml"/><Relationship Id="rId1846" Type="http://schemas.openxmlformats.org/officeDocument/2006/relationships/slide" Target="slides/slide1845.xml"/><Relationship Id="rId1706" Type="http://schemas.openxmlformats.org/officeDocument/2006/relationships/slide" Target="slides/slide1705.xml"/><Relationship Id="rId1913" Type="http://schemas.openxmlformats.org/officeDocument/2006/relationships/slide" Target="slides/slide1912.xml"/><Relationship Id="rId799" Type="http://schemas.openxmlformats.org/officeDocument/2006/relationships/slide" Target="slides/slide798.xml"/><Relationship Id="rId2687" Type="http://schemas.openxmlformats.org/officeDocument/2006/relationships/slide" Target="slides/slide2686.xml"/><Relationship Id="rId2894" Type="http://schemas.openxmlformats.org/officeDocument/2006/relationships/slide" Target="slides/slide2893.xml"/><Relationship Id="rId659" Type="http://schemas.openxmlformats.org/officeDocument/2006/relationships/slide" Target="slides/slide658.xml"/><Relationship Id="rId866" Type="http://schemas.openxmlformats.org/officeDocument/2006/relationships/slide" Target="slides/slide865.xml"/><Relationship Id="rId1289" Type="http://schemas.openxmlformats.org/officeDocument/2006/relationships/slide" Target="slides/slide1288.xml"/><Relationship Id="rId1496" Type="http://schemas.openxmlformats.org/officeDocument/2006/relationships/slide" Target="slides/slide1495.xml"/><Relationship Id="rId2547" Type="http://schemas.openxmlformats.org/officeDocument/2006/relationships/slide" Target="slides/slide2546.xml"/><Relationship Id="rId519" Type="http://schemas.openxmlformats.org/officeDocument/2006/relationships/slide" Target="slides/slide518.xml"/><Relationship Id="rId1149" Type="http://schemas.openxmlformats.org/officeDocument/2006/relationships/slide" Target="slides/slide1148.xml"/><Relationship Id="rId1356" Type="http://schemas.openxmlformats.org/officeDocument/2006/relationships/slide" Target="slides/slide1355.xml"/><Relationship Id="rId2754" Type="http://schemas.openxmlformats.org/officeDocument/2006/relationships/slide" Target="slides/slide2753.xml"/><Relationship Id="rId2961" Type="http://schemas.openxmlformats.org/officeDocument/2006/relationships/slide" Target="slides/slide2960.xml"/><Relationship Id="rId726" Type="http://schemas.openxmlformats.org/officeDocument/2006/relationships/slide" Target="slides/slide725.xml"/><Relationship Id="rId933" Type="http://schemas.openxmlformats.org/officeDocument/2006/relationships/slide" Target="slides/slide932.xml"/><Relationship Id="rId1009" Type="http://schemas.openxmlformats.org/officeDocument/2006/relationships/slide" Target="slides/slide1008.xml"/><Relationship Id="rId1563" Type="http://schemas.openxmlformats.org/officeDocument/2006/relationships/slide" Target="slides/slide1562.xml"/><Relationship Id="rId1770" Type="http://schemas.openxmlformats.org/officeDocument/2006/relationships/slide" Target="slides/slide1769.xml"/><Relationship Id="rId2407" Type="http://schemas.openxmlformats.org/officeDocument/2006/relationships/slide" Target="slides/slide2406.xml"/><Relationship Id="rId2614" Type="http://schemas.openxmlformats.org/officeDocument/2006/relationships/slide" Target="slides/slide2613.xml"/><Relationship Id="rId2821" Type="http://schemas.openxmlformats.org/officeDocument/2006/relationships/slide" Target="slides/slide2820.xml"/><Relationship Id="rId62" Type="http://schemas.openxmlformats.org/officeDocument/2006/relationships/slide" Target="slides/slide61.xml"/><Relationship Id="rId1216" Type="http://schemas.openxmlformats.org/officeDocument/2006/relationships/slide" Target="slides/slide1215.xml"/><Relationship Id="rId1423" Type="http://schemas.openxmlformats.org/officeDocument/2006/relationships/slide" Target="slides/slide1422.xml"/><Relationship Id="rId1630" Type="http://schemas.openxmlformats.org/officeDocument/2006/relationships/slide" Target="slides/slide1629.xml"/><Relationship Id="rId2197" Type="http://schemas.openxmlformats.org/officeDocument/2006/relationships/slide" Target="slides/slide2196.xml"/><Relationship Id="rId169" Type="http://schemas.openxmlformats.org/officeDocument/2006/relationships/slide" Target="slides/slide168.xml"/><Relationship Id="rId376" Type="http://schemas.openxmlformats.org/officeDocument/2006/relationships/slide" Target="slides/slide375.xml"/><Relationship Id="rId583" Type="http://schemas.openxmlformats.org/officeDocument/2006/relationships/slide" Target="slides/slide582.xml"/><Relationship Id="rId790" Type="http://schemas.openxmlformats.org/officeDocument/2006/relationships/slide" Target="slides/slide789.xml"/><Relationship Id="rId2057" Type="http://schemas.openxmlformats.org/officeDocument/2006/relationships/slide" Target="slides/slide2056.xml"/><Relationship Id="rId2264" Type="http://schemas.openxmlformats.org/officeDocument/2006/relationships/slide" Target="slides/slide2263.xml"/><Relationship Id="rId2471" Type="http://schemas.openxmlformats.org/officeDocument/2006/relationships/slide" Target="slides/slide2470.xml"/><Relationship Id="rId236" Type="http://schemas.openxmlformats.org/officeDocument/2006/relationships/slide" Target="slides/slide235.xml"/><Relationship Id="rId443" Type="http://schemas.openxmlformats.org/officeDocument/2006/relationships/slide" Target="slides/slide442.xml"/><Relationship Id="rId650" Type="http://schemas.openxmlformats.org/officeDocument/2006/relationships/slide" Target="slides/slide649.xml"/><Relationship Id="rId1073" Type="http://schemas.openxmlformats.org/officeDocument/2006/relationships/slide" Target="slides/slide1072.xml"/><Relationship Id="rId1280" Type="http://schemas.openxmlformats.org/officeDocument/2006/relationships/slide" Target="slides/slide1279.xml"/><Relationship Id="rId2124" Type="http://schemas.openxmlformats.org/officeDocument/2006/relationships/slide" Target="slides/slide2123.xml"/><Relationship Id="rId2331" Type="http://schemas.openxmlformats.org/officeDocument/2006/relationships/slide" Target="slides/slide2330.xml"/><Relationship Id="rId303" Type="http://schemas.openxmlformats.org/officeDocument/2006/relationships/slide" Target="slides/slide302.xml"/><Relationship Id="rId1140" Type="http://schemas.openxmlformats.org/officeDocument/2006/relationships/slide" Target="slides/slide1139.xml"/><Relationship Id="rId510" Type="http://schemas.openxmlformats.org/officeDocument/2006/relationships/slide" Target="slides/slide509.xml"/><Relationship Id="rId1000" Type="http://schemas.openxmlformats.org/officeDocument/2006/relationships/slide" Target="slides/slide999.xml"/><Relationship Id="rId1957" Type="http://schemas.openxmlformats.org/officeDocument/2006/relationships/slide" Target="slides/slide1956.xml"/><Relationship Id="rId1817" Type="http://schemas.openxmlformats.org/officeDocument/2006/relationships/slide" Target="slides/slide1816.xml"/><Relationship Id="rId160" Type="http://schemas.openxmlformats.org/officeDocument/2006/relationships/slide" Target="slides/slide159.xml"/><Relationship Id="rId2798" Type="http://schemas.openxmlformats.org/officeDocument/2006/relationships/slide" Target="slides/slide2797.xml"/><Relationship Id="rId977" Type="http://schemas.openxmlformats.org/officeDocument/2006/relationships/slide" Target="slides/slide976.xml"/><Relationship Id="rId2658" Type="http://schemas.openxmlformats.org/officeDocument/2006/relationships/slide" Target="slides/slide2657.xml"/><Relationship Id="rId2865" Type="http://schemas.openxmlformats.org/officeDocument/2006/relationships/slide" Target="slides/slide2864.xml"/><Relationship Id="rId837" Type="http://schemas.openxmlformats.org/officeDocument/2006/relationships/slide" Target="slides/slide836.xml"/><Relationship Id="rId1467" Type="http://schemas.openxmlformats.org/officeDocument/2006/relationships/slide" Target="slides/slide1466.xml"/><Relationship Id="rId1674" Type="http://schemas.openxmlformats.org/officeDocument/2006/relationships/slide" Target="slides/slide1673.xml"/><Relationship Id="rId1881" Type="http://schemas.openxmlformats.org/officeDocument/2006/relationships/slide" Target="slides/slide1880.xml"/><Relationship Id="rId2518" Type="http://schemas.openxmlformats.org/officeDocument/2006/relationships/slide" Target="slides/slide2517.xml"/><Relationship Id="rId2725" Type="http://schemas.openxmlformats.org/officeDocument/2006/relationships/slide" Target="slides/slide2724.xml"/><Relationship Id="rId2932" Type="http://schemas.openxmlformats.org/officeDocument/2006/relationships/slide" Target="slides/slide2931.xml"/><Relationship Id="rId904" Type="http://schemas.openxmlformats.org/officeDocument/2006/relationships/slide" Target="slides/slide903.xml"/><Relationship Id="rId1327" Type="http://schemas.openxmlformats.org/officeDocument/2006/relationships/slide" Target="slides/slide1326.xml"/><Relationship Id="rId1534" Type="http://schemas.openxmlformats.org/officeDocument/2006/relationships/slide" Target="slides/slide1533.xml"/><Relationship Id="rId1741" Type="http://schemas.openxmlformats.org/officeDocument/2006/relationships/slide" Target="slides/slide1740.xml"/><Relationship Id="rId33" Type="http://schemas.openxmlformats.org/officeDocument/2006/relationships/slide" Target="slides/slide32.xml"/><Relationship Id="rId1601" Type="http://schemas.openxmlformats.org/officeDocument/2006/relationships/slide" Target="slides/slide1600.xml"/><Relationship Id="rId487" Type="http://schemas.openxmlformats.org/officeDocument/2006/relationships/slide" Target="slides/slide486.xml"/><Relationship Id="rId694" Type="http://schemas.openxmlformats.org/officeDocument/2006/relationships/slide" Target="slides/slide693.xml"/><Relationship Id="rId2168" Type="http://schemas.openxmlformats.org/officeDocument/2006/relationships/slide" Target="slides/slide2167.xml"/><Relationship Id="rId2375" Type="http://schemas.openxmlformats.org/officeDocument/2006/relationships/slide" Target="slides/slide2374.xml"/><Relationship Id="rId347" Type="http://schemas.openxmlformats.org/officeDocument/2006/relationships/slide" Target="slides/slide346.xml"/><Relationship Id="rId1184" Type="http://schemas.openxmlformats.org/officeDocument/2006/relationships/slide" Target="slides/slide1183.xml"/><Relationship Id="rId2028" Type="http://schemas.openxmlformats.org/officeDocument/2006/relationships/slide" Target="slides/slide2027.xml"/><Relationship Id="rId2582" Type="http://schemas.openxmlformats.org/officeDocument/2006/relationships/slide" Target="slides/slide2581.xml"/><Relationship Id="rId554" Type="http://schemas.openxmlformats.org/officeDocument/2006/relationships/slide" Target="slides/slide553.xml"/><Relationship Id="rId761" Type="http://schemas.openxmlformats.org/officeDocument/2006/relationships/slide" Target="slides/slide760.xml"/><Relationship Id="rId1391" Type="http://schemas.openxmlformats.org/officeDocument/2006/relationships/slide" Target="slides/slide1390.xml"/><Relationship Id="rId2235" Type="http://schemas.openxmlformats.org/officeDocument/2006/relationships/slide" Target="slides/slide2234.xml"/><Relationship Id="rId2442" Type="http://schemas.openxmlformats.org/officeDocument/2006/relationships/slide" Target="slides/slide2441.xml"/><Relationship Id="rId207" Type="http://schemas.openxmlformats.org/officeDocument/2006/relationships/slide" Target="slides/slide206.xml"/><Relationship Id="rId414" Type="http://schemas.openxmlformats.org/officeDocument/2006/relationships/slide" Target="slides/slide413.xml"/><Relationship Id="rId621" Type="http://schemas.openxmlformats.org/officeDocument/2006/relationships/slide" Target="slides/slide620.xml"/><Relationship Id="rId1044" Type="http://schemas.openxmlformats.org/officeDocument/2006/relationships/slide" Target="slides/slide1043.xml"/><Relationship Id="rId1251" Type="http://schemas.openxmlformats.org/officeDocument/2006/relationships/slide" Target="slides/slide1250.xml"/><Relationship Id="rId2302" Type="http://schemas.openxmlformats.org/officeDocument/2006/relationships/slide" Target="slides/slide2301.xml"/><Relationship Id="rId1111" Type="http://schemas.openxmlformats.org/officeDocument/2006/relationships/slide" Target="slides/slide1110.xml"/><Relationship Id="rId1928" Type="http://schemas.openxmlformats.org/officeDocument/2006/relationships/slide" Target="slides/slide1927.xml"/><Relationship Id="rId2092" Type="http://schemas.openxmlformats.org/officeDocument/2006/relationships/slide" Target="slides/slide2091.xml"/><Relationship Id="rId271" Type="http://schemas.openxmlformats.org/officeDocument/2006/relationships/slide" Target="slides/slide270.xml"/><Relationship Id="rId131" Type="http://schemas.openxmlformats.org/officeDocument/2006/relationships/slide" Target="slides/slide130.xml"/><Relationship Id="rId2769" Type="http://schemas.openxmlformats.org/officeDocument/2006/relationships/slide" Target="slides/slide2768.xml"/><Relationship Id="rId2976" Type="http://schemas.openxmlformats.org/officeDocument/2006/relationships/slide" Target="slides/slide2975.xml"/><Relationship Id="rId948" Type="http://schemas.openxmlformats.org/officeDocument/2006/relationships/slide" Target="slides/slide947.xml"/><Relationship Id="rId1578" Type="http://schemas.openxmlformats.org/officeDocument/2006/relationships/slide" Target="slides/slide1577.xml"/><Relationship Id="rId1785" Type="http://schemas.openxmlformats.org/officeDocument/2006/relationships/slide" Target="slides/slide1784.xml"/><Relationship Id="rId1992" Type="http://schemas.openxmlformats.org/officeDocument/2006/relationships/slide" Target="slides/slide1991.xml"/><Relationship Id="rId2629" Type="http://schemas.openxmlformats.org/officeDocument/2006/relationships/slide" Target="slides/slide2628.xml"/><Relationship Id="rId2836" Type="http://schemas.openxmlformats.org/officeDocument/2006/relationships/slide" Target="slides/slide2835.xml"/><Relationship Id="rId77" Type="http://schemas.openxmlformats.org/officeDocument/2006/relationships/slide" Target="slides/slide76.xml"/><Relationship Id="rId808" Type="http://schemas.openxmlformats.org/officeDocument/2006/relationships/slide" Target="slides/slide807.xml"/><Relationship Id="rId1438" Type="http://schemas.openxmlformats.org/officeDocument/2006/relationships/slide" Target="slides/slide1437.xml"/><Relationship Id="rId1645" Type="http://schemas.openxmlformats.org/officeDocument/2006/relationships/slide" Target="slides/slide1644.xml"/><Relationship Id="rId1852" Type="http://schemas.openxmlformats.org/officeDocument/2006/relationships/slide" Target="slides/slide1851.xml"/><Relationship Id="rId2903" Type="http://schemas.openxmlformats.org/officeDocument/2006/relationships/slide" Target="slides/slide2902.xml"/><Relationship Id="rId1505" Type="http://schemas.openxmlformats.org/officeDocument/2006/relationships/slide" Target="slides/slide1504.xml"/><Relationship Id="rId1712" Type="http://schemas.openxmlformats.org/officeDocument/2006/relationships/slide" Target="slides/slide1711.xml"/><Relationship Id="rId598" Type="http://schemas.openxmlformats.org/officeDocument/2006/relationships/slide" Target="slides/slide597.xml"/><Relationship Id="rId2279" Type="http://schemas.openxmlformats.org/officeDocument/2006/relationships/slide" Target="slides/slide2278.xml"/><Relationship Id="rId2486" Type="http://schemas.openxmlformats.org/officeDocument/2006/relationships/slide" Target="slides/slide2485.xml"/><Relationship Id="rId2693" Type="http://schemas.openxmlformats.org/officeDocument/2006/relationships/slide" Target="slides/slide2692.xml"/><Relationship Id="rId458" Type="http://schemas.openxmlformats.org/officeDocument/2006/relationships/slide" Target="slides/slide457.xml"/><Relationship Id="rId665" Type="http://schemas.openxmlformats.org/officeDocument/2006/relationships/slide" Target="slides/slide664.xml"/><Relationship Id="rId872" Type="http://schemas.openxmlformats.org/officeDocument/2006/relationships/slide" Target="slides/slide871.xml"/><Relationship Id="rId1088" Type="http://schemas.openxmlformats.org/officeDocument/2006/relationships/slide" Target="slides/slide1087.xml"/><Relationship Id="rId1295" Type="http://schemas.openxmlformats.org/officeDocument/2006/relationships/slide" Target="slides/slide1294.xml"/><Relationship Id="rId2139" Type="http://schemas.openxmlformats.org/officeDocument/2006/relationships/slide" Target="slides/slide2138.xml"/><Relationship Id="rId2346" Type="http://schemas.openxmlformats.org/officeDocument/2006/relationships/slide" Target="slides/slide2345.xml"/><Relationship Id="rId2553" Type="http://schemas.openxmlformats.org/officeDocument/2006/relationships/slide" Target="slides/slide2552.xml"/><Relationship Id="rId2760" Type="http://schemas.openxmlformats.org/officeDocument/2006/relationships/slide" Target="slides/slide2759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732" Type="http://schemas.openxmlformats.org/officeDocument/2006/relationships/slide" Target="slides/slide731.xml"/><Relationship Id="rId1155" Type="http://schemas.openxmlformats.org/officeDocument/2006/relationships/slide" Target="slides/slide1154.xml"/><Relationship Id="rId1362" Type="http://schemas.openxmlformats.org/officeDocument/2006/relationships/slide" Target="slides/slide1361.xml"/><Relationship Id="rId2206" Type="http://schemas.openxmlformats.org/officeDocument/2006/relationships/slide" Target="slides/slide2205.xml"/><Relationship Id="rId2413" Type="http://schemas.openxmlformats.org/officeDocument/2006/relationships/slide" Target="slides/slide2412.xml"/><Relationship Id="rId2620" Type="http://schemas.openxmlformats.org/officeDocument/2006/relationships/slide" Target="slides/slide2619.xml"/><Relationship Id="rId1015" Type="http://schemas.openxmlformats.org/officeDocument/2006/relationships/slide" Target="slides/slide1014.xml"/><Relationship Id="rId1222" Type="http://schemas.openxmlformats.org/officeDocument/2006/relationships/slide" Target="slides/slide1221.xml"/><Relationship Id="rId175" Type="http://schemas.openxmlformats.org/officeDocument/2006/relationships/slide" Target="slides/slide174.xml"/><Relationship Id="rId382" Type="http://schemas.openxmlformats.org/officeDocument/2006/relationships/slide" Target="slides/slide381.xml"/><Relationship Id="rId2063" Type="http://schemas.openxmlformats.org/officeDocument/2006/relationships/slide" Target="slides/slide2062.xml"/><Relationship Id="rId2270" Type="http://schemas.openxmlformats.org/officeDocument/2006/relationships/slide" Target="slides/slide2269.xml"/><Relationship Id="rId242" Type="http://schemas.openxmlformats.org/officeDocument/2006/relationships/slide" Target="slides/slide241.xml"/><Relationship Id="rId2130" Type="http://schemas.openxmlformats.org/officeDocument/2006/relationships/slide" Target="slides/slide2129.xml"/><Relationship Id="rId102" Type="http://schemas.openxmlformats.org/officeDocument/2006/relationships/slide" Target="slides/slide101.xml"/><Relationship Id="rId1689" Type="http://schemas.openxmlformats.org/officeDocument/2006/relationships/slide" Target="slides/slide1688.xml"/><Relationship Id="rId1896" Type="http://schemas.openxmlformats.org/officeDocument/2006/relationships/slide" Target="slides/slide1895.xml"/><Relationship Id="rId2947" Type="http://schemas.openxmlformats.org/officeDocument/2006/relationships/slide" Target="slides/slide2946.xml"/><Relationship Id="rId919" Type="http://schemas.openxmlformats.org/officeDocument/2006/relationships/slide" Target="slides/slide918.xml"/><Relationship Id="rId1549" Type="http://schemas.openxmlformats.org/officeDocument/2006/relationships/slide" Target="slides/slide1548.xml"/><Relationship Id="rId1756" Type="http://schemas.openxmlformats.org/officeDocument/2006/relationships/slide" Target="slides/slide1755.xml"/><Relationship Id="rId1963" Type="http://schemas.openxmlformats.org/officeDocument/2006/relationships/slide" Target="slides/slide1962.xml"/><Relationship Id="rId2807" Type="http://schemas.openxmlformats.org/officeDocument/2006/relationships/slide" Target="slides/slide2806.xml"/><Relationship Id="rId48" Type="http://schemas.openxmlformats.org/officeDocument/2006/relationships/slide" Target="slides/slide47.xml"/><Relationship Id="rId1409" Type="http://schemas.openxmlformats.org/officeDocument/2006/relationships/slide" Target="slides/slide1408.xml"/><Relationship Id="rId1616" Type="http://schemas.openxmlformats.org/officeDocument/2006/relationships/slide" Target="slides/slide1615.xml"/><Relationship Id="rId1823" Type="http://schemas.openxmlformats.org/officeDocument/2006/relationships/slide" Target="slides/slide1822.xml"/><Relationship Id="rId2597" Type="http://schemas.openxmlformats.org/officeDocument/2006/relationships/slide" Target="slides/slide2596.xml"/><Relationship Id="rId569" Type="http://schemas.openxmlformats.org/officeDocument/2006/relationships/slide" Target="slides/slide568.xml"/><Relationship Id="rId776" Type="http://schemas.openxmlformats.org/officeDocument/2006/relationships/slide" Target="slides/slide775.xml"/><Relationship Id="rId983" Type="http://schemas.openxmlformats.org/officeDocument/2006/relationships/slide" Target="slides/slide982.xml"/><Relationship Id="rId1199" Type="http://schemas.openxmlformats.org/officeDocument/2006/relationships/slide" Target="slides/slide1198.xml"/><Relationship Id="rId2457" Type="http://schemas.openxmlformats.org/officeDocument/2006/relationships/slide" Target="slides/slide2456.xml"/><Relationship Id="rId2664" Type="http://schemas.openxmlformats.org/officeDocument/2006/relationships/slide" Target="slides/slide2663.xml"/><Relationship Id="rId331" Type="http://schemas.openxmlformats.org/officeDocument/2006/relationships/slide" Target="slides/slide330.xml"/><Relationship Id="rId429" Type="http://schemas.openxmlformats.org/officeDocument/2006/relationships/slide" Target="slides/slide428.xml"/><Relationship Id="rId636" Type="http://schemas.openxmlformats.org/officeDocument/2006/relationships/slide" Target="slides/slide635.xml"/><Relationship Id="rId1059" Type="http://schemas.openxmlformats.org/officeDocument/2006/relationships/slide" Target="slides/slide1058.xml"/><Relationship Id="rId1266" Type="http://schemas.openxmlformats.org/officeDocument/2006/relationships/slide" Target="slides/slide1265.xml"/><Relationship Id="rId1473" Type="http://schemas.openxmlformats.org/officeDocument/2006/relationships/slide" Target="slides/slide1472.xml"/><Relationship Id="rId2012" Type="http://schemas.openxmlformats.org/officeDocument/2006/relationships/slide" Target="slides/slide2011.xml"/><Relationship Id="rId2317" Type="http://schemas.openxmlformats.org/officeDocument/2006/relationships/slide" Target="slides/slide2316.xml"/><Relationship Id="rId2871" Type="http://schemas.openxmlformats.org/officeDocument/2006/relationships/slide" Target="slides/slide2870.xml"/><Relationship Id="rId2969" Type="http://schemas.openxmlformats.org/officeDocument/2006/relationships/slide" Target="slides/slide2968.xml"/><Relationship Id="rId843" Type="http://schemas.openxmlformats.org/officeDocument/2006/relationships/slide" Target="slides/slide842.xml"/><Relationship Id="rId1126" Type="http://schemas.openxmlformats.org/officeDocument/2006/relationships/slide" Target="slides/slide1125.xml"/><Relationship Id="rId1680" Type="http://schemas.openxmlformats.org/officeDocument/2006/relationships/slide" Target="slides/slide1679.xml"/><Relationship Id="rId1778" Type="http://schemas.openxmlformats.org/officeDocument/2006/relationships/slide" Target="slides/slide1777.xml"/><Relationship Id="rId1985" Type="http://schemas.openxmlformats.org/officeDocument/2006/relationships/slide" Target="slides/slide1984.xml"/><Relationship Id="rId2524" Type="http://schemas.openxmlformats.org/officeDocument/2006/relationships/slide" Target="slides/slide2523.xml"/><Relationship Id="rId2731" Type="http://schemas.openxmlformats.org/officeDocument/2006/relationships/slide" Target="slides/slide2730.xml"/><Relationship Id="rId2829" Type="http://schemas.openxmlformats.org/officeDocument/2006/relationships/slide" Target="slides/slide2828.xml"/><Relationship Id="rId703" Type="http://schemas.openxmlformats.org/officeDocument/2006/relationships/slide" Target="slides/slide702.xml"/><Relationship Id="rId910" Type="http://schemas.openxmlformats.org/officeDocument/2006/relationships/slide" Target="slides/slide909.xml"/><Relationship Id="rId1333" Type="http://schemas.openxmlformats.org/officeDocument/2006/relationships/slide" Target="slides/slide1332.xml"/><Relationship Id="rId1540" Type="http://schemas.openxmlformats.org/officeDocument/2006/relationships/slide" Target="slides/slide1539.xml"/><Relationship Id="rId1638" Type="http://schemas.openxmlformats.org/officeDocument/2006/relationships/slide" Target="slides/slide1637.xml"/><Relationship Id="rId1400" Type="http://schemas.openxmlformats.org/officeDocument/2006/relationships/slide" Target="slides/slide1399.xml"/><Relationship Id="rId1845" Type="http://schemas.openxmlformats.org/officeDocument/2006/relationships/slide" Target="slides/slide1844.xml"/><Relationship Id="rId1705" Type="http://schemas.openxmlformats.org/officeDocument/2006/relationships/slide" Target="slides/slide1704.xml"/><Relationship Id="rId1912" Type="http://schemas.openxmlformats.org/officeDocument/2006/relationships/slide" Target="slides/slide1911.xml"/><Relationship Id="rId286" Type="http://schemas.openxmlformats.org/officeDocument/2006/relationships/slide" Target="slides/slide285.xml"/><Relationship Id="rId493" Type="http://schemas.openxmlformats.org/officeDocument/2006/relationships/slide" Target="slides/slide492.xml"/><Relationship Id="rId2174" Type="http://schemas.openxmlformats.org/officeDocument/2006/relationships/slide" Target="slides/slide2173.xml"/><Relationship Id="rId2381" Type="http://schemas.openxmlformats.org/officeDocument/2006/relationships/slide" Target="slides/slide2380.xml"/><Relationship Id="rId146" Type="http://schemas.openxmlformats.org/officeDocument/2006/relationships/slide" Target="slides/slide145.xml"/><Relationship Id="rId353" Type="http://schemas.openxmlformats.org/officeDocument/2006/relationships/slide" Target="slides/slide352.xml"/><Relationship Id="rId560" Type="http://schemas.openxmlformats.org/officeDocument/2006/relationships/slide" Target="slides/slide559.xml"/><Relationship Id="rId798" Type="http://schemas.openxmlformats.org/officeDocument/2006/relationships/slide" Target="slides/slide797.xml"/><Relationship Id="rId1190" Type="http://schemas.openxmlformats.org/officeDocument/2006/relationships/slide" Target="slides/slide1189.xml"/><Relationship Id="rId2034" Type="http://schemas.openxmlformats.org/officeDocument/2006/relationships/slide" Target="slides/slide2033.xml"/><Relationship Id="rId2241" Type="http://schemas.openxmlformats.org/officeDocument/2006/relationships/slide" Target="slides/slide2240.xml"/><Relationship Id="rId2479" Type="http://schemas.openxmlformats.org/officeDocument/2006/relationships/slide" Target="slides/slide2478.xml"/><Relationship Id="rId2686" Type="http://schemas.openxmlformats.org/officeDocument/2006/relationships/slide" Target="slides/slide2685.xml"/><Relationship Id="rId2893" Type="http://schemas.openxmlformats.org/officeDocument/2006/relationships/slide" Target="slides/slide2892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58" Type="http://schemas.openxmlformats.org/officeDocument/2006/relationships/slide" Target="slides/slide657.xml"/><Relationship Id="rId865" Type="http://schemas.openxmlformats.org/officeDocument/2006/relationships/slide" Target="slides/slide864.xml"/><Relationship Id="rId1050" Type="http://schemas.openxmlformats.org/officeDocument/2006/relationships/slide" Target="slides/slide1049.xml"/><Relationship Id="rId1288" Type="http://schemas.openxmlformats.org/officeDocument/2006/relationships/slide" Target="slides/slide1287.xml"/><Relationship Id="rId1495" Type="http://schemas.openxmlformats.org/officeDocument/2006/relationships/slide" Target="slides/slide1494.xml"/><Relationship Id="rId2101" Type="http://schemas.openxmlformats.org/officeDocument/2006/relationships/slide" Target="slides/slide2100.xml"/><Relationship Id="rId2339" Type="http://schemas.openxmlformats.org/officeDocument/2006/relationships/slide" Target="slides/slide2338.xml"/><Relationship Id="rId2546" Type="http://schemas.openxmlformats.org/officeDocument/2006/relationships/slide" Target="slides/slide2545.xml"/><Relationship Id="rId2753" Type="http://schemas.openxmlformats.org/officeDocument/2006/relationships/slide" Target="slides/slide2752.xml"/><Relationship Id="rId2960" Type="http://schemas.openxmlformats.org/officeDocument/2006/relationships/slide" Target="slides/slide2959.xml"/><Relationship Id="rId518" Type="http://schemas.openxmlformats.org/officeDocument/2006/relationships/slide" Target="slides/slide517.xml"/><Relationship Id="rId725" Type="http://schemas.openxmlformats.org/officeDocument/2006/relationships/slide" Target="slides/slide724.xml"/><Relationship Id="rId932" Type="http://schemas.openxmlformats.org/officeDocument/2006/relationships/slide" Target="slides/slide931.xml"/><Relationship Id="rId1148" Type="http://schemas.openxmlformats.org/officeDocument/2006/relationships/slide" Target="slides/slide1147.xml"/><Relationship Id="rId1355" Type="http://schemas.openxmlformats.org/officeDocument/2006/relationships/slide" Target="slides/slide1354.xml"/><Relationship Id="rId1562" Type="http://schemas.openxmlformats.org/officeDocument/2006/relationships/slide" Target="slides/slide1561.xml"/><Relationship Id="rId2406" Type="http://schemas.openxmlformats.org/officeDocument/2006/relationships/slide" Target="slides/slide2405.xml"/><Relationship Id="rId2613" Type="http://schemas.openxmlformats.org/officeDocument/2006/relationships/slide" Target="slides/slide2612.xml"/><Relationship Id="rId1008" Type="http://schemas.openxmlformats.org/officeDocument/2006/relationships/slide" Target="slides/slide1007.xml"/><Relationship Id="rId1215" Type="http://schemas.openxmlformats.org/officeDocument/2006/relationships/slide" Target="slides/slide1214.xml"/><Relationship Id="rId1422" Type="http://schemas.openxmlformats.org/officeDocument/2006/relationships/slide" Target="slides/slide1421.xml"/><Relationship Id="rId1867" Type="http://schemas.openxmlformats.org/officeDocument/2006/relationships/slide" Target="slides/slide1866.xml"/><Relationship Id="rId2820" Type="http://schemas.openxmlformats.org/officeDocument/2006/relationships/slide" Target="slides/slide2819.xml"/><Relationship Id="rId2918" Type="http://schemas.openxmlformats.org/officeDocument/2006/relationships/slide" Target="slides/slide2917.xml"/><Relationship Id="rId61" Type="http://schemas.openxmlformats.org/officeDocument/2006/relationships/slide" Target="slides/slide60.xml"/><Relationship Id="rId1727" Type="http://schemas.openxmlformats.org/officeDocument/2006/relationships/slide" Target="slides/slide1726.xml"/><Relationship Id="rId1934" Type="http://schemas.openxmlformats.org/officeDocument/2006/relationships/slide" Target="slides/slide1933.xml"/><Relationship Id="rId19" Type="http://schemas.openxmlformats.org/officeDocument/2006/relationships/slide" Target="slides/slide18.xml"/><Relationship Id="rId2196" Type="http://schemas.openxmlformats.org/officeDocument/2006/relationships/slide" Target="slides/slide2195.xml"/><Relationship Id="rId168" Type="http://schemas.openxmlformats.org/officeDocument/2006/relationships/slide" Target="slides/slide167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2056" Type="http://schemas.openxmlformats.org/officeDocument/2006/relationships/slide" Target="slides/slide2055.xml"/><Relationship Id="rId2263" Type="http://schemas.openxmlformats.org/officeDocument/2006/relationships/slide" Target="slides/slide2262.xml"/><Relationship Id="rId2470" Type="http://schemas.openxmlformats.org/officeDocument/2006/relationships/slide" Target="slides/slide2469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442" Type="http://schemas.openxmlformats.org/officeDocument/2006/relationships/slide" Target="slides/slide441.xml"/><Relationship Id="rId887" Type="http://schemas.openxmlformats.org/officeDocument/2006/relationships/slide" Target="slides/slide886.xml"/><Relationship Id="rId1072" Type="http://schemas.openxmlformats.org/officeDocument/2006/relationships/slide" Target="slides/slide1071.xml"/><Relationship Id="rId2123" Type="http://schemas.openxmlformats.org/officeDocument/2006/relationships/slide" Target="slides/slide2122.xml"/><Relationship Id="rId2330" Type="http://schemas.openxmlformats.org/officeDocument/2006/relationships/slide" Target="slides/slide2329.xml"/><Relationship Id="rId2568" Type="http://schemas.openxmlformats.org/officeDocument/2006/relationships/slide" Target="slides/slide2567.xml"/><Relationship Id="rId2775" Type="http://schemas.openxmlformats.org/officeDocument/2006/relationships/slide" Target="slides/slide2774.xml"/><Relationship Id="rId2982" Type="http://schemas.openxmlformats.org/officeDocument/2006/relationships/slide" Target="slides/slide2981.xml"/><Relationship Id="rId302" Type="http://schemas.openxmlformats.org/officeDocument/2006/relationships/slide" Target="slides/slide301.xml"/><Relationship Id="rId747" Type="http://schemas.openxmlformats.org/officeDocument/2006/relationships/slide" Target="slides/slide746.xml"/><Relationship Id="rId954" Type="http://schemas.openxmlformats.org/officeDocument/2006/relationships/slide" Target="slides/slide953.xml"/><Relationship Id="rId1377" Type="http://schemas.openxmlformats.org/officeDocument/2006/relationships/slide" Target="slides/slide1376.xml"/><Relationship Id="rId1584" Type="http://schemas.openxmlformats.org/officeDocument/2006/relationships/slide" Target="slides/slide1583.xml"/><Relationship Id="rId1791" Type="http://schemas.openxmlformats.org/officeDocument/2006/relationships/slide" Target="slides/slide1790.xml"/><Relationship Id="rId2428" Type="http://schemas.openxmlformats.org/officeDocument/2006/relationships/slide" Target="slides/slide2427.xml"/><Relationship Id="rId2635" Type="http://schemas.openxmlformats.org/officeDocument/2006/relationships/slide" Target="slides/slide2634.xml"/><Relationship Id="rId2842" Type="http://schemas.openxmlformats.org/officeDocument/2006/relationships/slide" Target="slides/slide2841.xml"/><Relationship Id="rId83" Type="http://schemas.openxmlformats.org/officeDocument/2006/relationships/slide" Target="slides/slide82.xml"/><Relationship Id="rId607" Type="http://schemas.openxmlformats.org/officeDocument/2006/relationships/slide" Target="slides/slide606.xml"/><Relationship Id="rId814" Type="http://schemas.openxmlformats.org/officeDocument/2006/relationships/slide" Target="slides/slide813.xml"/><Relationship Id="rId1237" Type="http://schemas.openxmlformats.org/officeDocument/2006/relationships/slide" Target="slides/slide1236.xml"/><Relationship Id="rId1444" Type="http://schemas.openxmlformats.org/officeDocument/2006/relationships/slide" Target="slides/slide1443.xml"/><Relationship Id="rId1651" Type="http://schemas.openxmlformats.org/officeDocument/2006/relationships/slide" Target="slides/slide1650.xml"/><Relationship Id="rId1889" Type="http://schemas.openxmlformats.org/officeDocument/2006/relationships/slide" Target="slides/slide1888.xml"/><Relationship Id="rId2702" Type="http://schemas.openxmlformats.org/officeDocument/2006/relationships/slide" Target="slides/slide2701.xml"/><Relationship Id="rId1304" Type="http://schemas.openxmlformats.org/officeDocument/2006/relationships/slide" Target="slides/slide1303.xml"/><Relationship Id="rId1511" Type="http://schemas.openxmlformats.org/officeDocument/2006/relationships/slide" Target="slides/slide1510.xml"/><Relationship Id="rId1749" Type="http://schemas.openxmlformats.org/officeDocument/2006/relationships/slide" Target="slides/slide1748.xml"/><Relationship Id="rId1956" Type="http://schemas.openxmlformats.org/officeDocument/2006/relationships/slide" Target="slides/slide1955.xml"/><Relationship Id="rId1609" Type="http://schemas.openxmlformats.org/officeDocument/2006/relationships/slide" Target="slides/slide1608.xml"/><Relationship Id="rId1816" Type="http://schemas.openxmlformats.org/officeDocument/2006/relationships/slide" Target="slides/slide1815.xml"/><Relationship Id="rId10" Type="http://schemas.openxmlformats.org/officeDocument/2006/relationships/slide" Target="slides/slide9.xml"/><Relationship Id="rId397" Type="http://schemas.openxmlformats.org/officeDocument/2006/relationships/slide" Target="slides/slide396.xml"/><Relationship Id="rId2078" Type="http://schemas.openxmlformats.org/officeDocument/2006/relationships/slide" Target="slides/slide2077.xml"/><Relationship Id="rId2285" Type="http://schemas.openxmlformats.org/officeDocument/2006/relationships/slide" Target="slides/slide2284.xml"/><Relationship Id="rId2492" Type="http://schemas.openxmlformats.org/officeDocument/2006/relationships/slide" Target="slides/slide2491.xml"/><Relationship Id="rId257" Type="http://schemas.openxmlformats.org/officeDocument/2006/relationships/slide" Target="slides/slide256.xml"/><Relationship Id="rId464" Type="http://schemas.openxmlformats.org/officeDocument/2006/relationships/slide" Target="slides/slide463.xml"/><Relationship Id="rId1094" Type="http://schemas.openxmlformats.org/officeDocument/2006/relationships/slide" Target="slides/slide1093.xml"/><Relationship Id="rId2145" Type="http://schemas.openxmlformats.org/officeDocument/2006/relationships/slide" Target="slides/slide2144.xml"/><Relationship Id="rId2797" Type="http://schemas.openxmlformats.org/officeDocument/2006/relationships/slide" Target="slides/slide2796.xml"/><Relationship Id="rId117" Type="http://schemas.openxmlformats.org/officeDocument/2006/relationships/slide" Target="slides/slide116.xml"/><Relationship Id="rId671" Type="http://schemas.openxmlformats.org/officeDocument/2006/relationships/slide" Target="slides/slide670.xml"/><Relationship Id="rId769" Type="http://schemas.openxmlformats.org/officeDocument/2006/relationships/slide" Target="slides/slide768.xml"/><Relationship Id="rId976" Type="http://schemas.openxmlformats.org/officeDocument/2006/relationships/slide" Target="slides/slide975.xml"/><Relationship Id="rId1399" Type="http://schemas.openxmlformats.org/officeDocument/2006/relationships/slide" Target="slides/slide1398.xml"/><Relationship Id="rId2352" Type="http://schemas.openxmlformats.org/officeDocument/2006/relationships/slide" Target="slides/slide2351.xml"/><Relationship Id="rId2657" Type="http://schemas.openxmlformats.org/officeDocument/2006/relationships/slide" Target="slides/slide2656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629" Type="http://schemas.openxmlformats.org/officeDocument/2006/relationships/slide" Target="slides/slide628.xml"/><Relationship Id="rId1161" Type="http://schemas.openxmlformats.org/officeDocument/2006/relationships/slide" Target="slides/slide1160.xml"/><Relationship Id="rId1259" Type="http://schemas.openxmlformats.org/officeDocument/2006/relationships/slide" Target="slides/slide1258.xml"/><Relationship Id="rId1466" Type="http://schemas.openxmlformats.org/officeDocument/2006/relationships/slide" Target="slides/slide1465.xml"/><Relationship Id="rId2005" Type="http://schemas.openxmlformats.org/officeDocument/2006/relationships/slide" Target="slides/slide2004.xml"/><Relationship Id="rId2212" Type="http://schemas.openxmlformats.org/officeDocument/2006/relationships/slide" Target="slides/slide2211.xml"/><Relationship Id="rId2864" Type="http://schemas.openxmlformats.org/officeDocument/2006/relationships/slide" Target="slides/slide2863.xml"/><Relationship Id="rId836" Type="http://schemas.openxmlformats.org/officeDocument/2006/relationships/slide" Target="slides/slide835.xml"/><Relationship Id="rId1021" Type="http://schemas.openxmlformats.org/officeDocument/2006/relationships/slide" Target="slides/slide1020.xml"/><Relationship Id="rId1119" Type="http://schemas.openxmlformats.org/officeDocument/2006/relationships/slide" Target="slides/slide1118.xml"/><Relationship Id="rId1673" Type="http://schemas.openxmlformats.org/officeDocument/2006/relationships/slide" Target="slides/slide1672.xml"/><Relationship Id="rId1880" Type="http://schemas.openxmlformats.org/officeDocument/2006/relationships/slide" Target="slides/slide1879.xml"/><Relationship Id="rId1978" Type="http://schemas.openxmlformats.org/officeDocument/2006/relationships/slide" Target="slides/slide1977.xml"/><Relationship Id="rId2517" Type="http://schemas.openxmlformats.org/officeDocument/2006/relationships/slide" Target="slides/slide2516.xml"/><Relationship Id="rId2724" Type="http://schemas.openxmlformats.org/officeDocument/2006/relationships/slide" Target="slides/slide2723.xml"/><Relationship Id="rId2931" Type="http://schemas.openxmlformats.org/officeDocument/2006/relationships/slide" Target="slides/slide2930.xml"/><Relationship Id="rId903" Type="http://schemas.openxmlformats.org/officeDocument/2006/relationships/slide" Target="slides/slide902.xml"/><Relationship Id="rId1326" Type="http://schemas.openxmlformats.org/officeDocument/2006/relationships/slide" Target="slides/slide1325.xml"/><Relationship Id="rId1533" Type="http://schemas.openxmlformats.org/officeDocument/2006/relationships/slide" Target="slides/slide1532.xml"/><Relationship Id="rId1740" Type="http://schemas.openxmlformats.org/officeDocument/2006/relationships/slide" Target="slides/slide1739.xml"/><Relationship Id="rId32" Type="http://schemas.openxmlformats.org/officeDocument/2006/relationships/slide" Target="slides/slide31.xml"/><Relationship Id="rId1600" Type="http://schemas.openxmlformats.org/officeDocument/2006/relationships/slide" Target="slides/slide1599.xml"/><Relationship Id="rId1838" Type="http://schemas.openxmlformats.org/officeDocument/2006/relationships/slide" Target="slides/slide1837.xml"/><Relationship Id="rId181" Type="http://schemas.openxmlformats.org/officeDocument/2006/relationships/slide" Target="slides/slide180.xml"/><Relationship Id="rId1905" Type="http://schemas.openxmlformats.org/officeDocument/2006/relationships/slide" Target="slides/slide1904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693" Type="http://schemas.openxmlformats.org/officeDocument/2006/relationships/slide" Target="slides/slide692.xml"/><Relationship Id="rId2167" Type="http://schemas.openxmlformats.org/officeDocument/2006/relationships/slide" Target="slides/slide2166.xml"/><Relationship Id="rId2374" Type="http://schemas.openxmlformats.org/officeDocument/2006/relationships/slide" Target="slides/slide2373.xml"/><Relationship Id="rId2581" Type="http://schemas.openxmlformats.org/officeDocument/2006/relationships/slide" Target="slides/slide2580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760" Type="http://schemas.openxmlformats.org/officeDocument/2006/relationships/slide" Target="slides/slide759.xml"/><Relationship Id="rId998" Type="http://schemas.openxmlformats.org/officeDocument/2006/relationships/slide" Target="slides/slide997.xml"/><Relationship Id="rId1183" Type="http://schemas.openxmlformats.org/officeDocument/2006/relationships/slide" Target="slides/slide1182.xml"/><Relationship Id="rId1390" Type="http://schemas.openxmlformats.org/officeDocument/2006/relationships/slide" Target="slides/slide1389.xml"/><Relationship Id="rId2027" Type="http://schemas.openxmlformats.org/officeDocument/2006/relationships/slide" Target="slides/slide2026.xml"/><Relationship Id="rId2234" Type="http://schemas.openxmlformats.org/officeDocument/2006/relationships/slide" Target="slides/slide2233.xml"/><Relationship Id="rId2441" Type="http://schemas.openxmlformats.org/officeDocument/2006/relationships/slide" Target="slides/slide2440.xml"/><Relationship Id="rId2679" Type="http://schemas.openxmlformats.org/officeDocument/2006/relationships/slide" Target="slides/slide2678.xml"/><Relationship Id="rId2886" Type="http://schemas.openxmlformats.org/officeDocument/2006/relationships/slide" Target="slides/slide2885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858" Type="http://schemas.openxmlformats.org/officeDocument/2006/relationships/slide" Target="slides/slide857.xml"/><Relationship Id="rId1043" Type="http://schemas.openxmlformats.org/officeDocument/2006/relationships/slide" Target="slides/slide1042.xml"/><Relationship Id="rId1488" Type="http://schemas.openxmlformats.org/officeDocument/2006/relationships/slide" Target="slides/slide1487.xml"/><Relationship Id="rId1695" Type="http://schemas.openxmlformats.org/officeDocument/2006/relationships/slide" Target="slides/slide1694.xml"/><Relationship Id="rId2539" Type="http://schemas.openxmlformats.org/officeDocument/2006/relationships/slide" Target="slides/slide2538.xml"/><Relationship Id="rId2746" Type="http://schemas.openxmlformats.org/officeDocument/2006/relationships/slide" Target="slides/slide2745.xml"/><Relationship Id="rId2953" Type="http://schemas.openxmlformats.org/officeDocument/2006/relationships/slide" Target="slides/slide2952.xml"/><Relationship Id="rId620" Type="http://schemas.openxmlformats.org/officeDocument/2006/relationships/slide" Target="slides/slide619.xml"/><Relationship Id="rId718" Type="http://schemas.openxmlformats.org/officeDocument/2006/relationships/slide" Target="slides/slide717.xml"/><Relationship Id="rId925" Type="http://schemas.openxmlformats.org/officeDocument/2006/relationships/slide" Target="slides/slide924.xml"/><Relationship Id="rId1250" Type="http://schemas.openxmlformats.org/officeDocument/2006/relationships/slide" Target="slides/slide1249.xml"/><Relationship Id="rId1348" Type="http://schemas.openxmlformats.org/officeDocument/2006/relationships/slide" Target="slides/slide1347.xml"/><Relationship Id="rId1555" Type="http://schemas.openxmlformats.org/officeDocument/2006/relationships/slide" Target="slides/slide1554.xml"/><Relationship Id="rId1762" Type="http://schemas.openxmlformats.org/officeDocument/2006/relationships/slide" Target="slides/slide1761.xml"/><Relationship Id="rId2301" Type="http://schemas.openxmlformats.org/officeDocument/2006/relationships/slide" Target="slides/slide2300.xml"/><Relationship Id="rId2606" Type="http://schemas.openxmlformats.org/officeDocument/2006/relationships/slide" Target="slides/slide2605.xml"/><Relationship Id="rId1110" Type="http://schemas.openxmlformats.org/officeDocument/2006/relationships/slide" Target="slides/slide1109.xml"/><Relationship Id="rId1208" Type="http://schemas.openxmlformats.org/officeDocument/2006/relationships/slide" Target="slides/slide1207.xml"/><Relationship Id="rId1415" Type="http://schemas.openxmlformats.org/officeDocument/2006/relationships/slide" Target="slides/slide1414.xml"/><Relationship Id="rId2813" Type="http://schemas.openxmlformats.org/officeDocument/2006/relationships/slide" Target="slides/slide2812.xml"/><Relationship Id="rId54" Type="http://schemas.openxmlformats.org/officeDocument/2006/relationships/slide" Target="slides/slide53.xml"/><Relationship Id="rId1622" Type="http://schemas.openxmlformats.org/officeDocument/2006/relationships/slide" Target="slides/slide1621.xml"/><Relationship Id="rId1927" Type="http://schemas.openxmlformats.org/officeDocument/2006/relationships/slide" Target="slides/slide1926.xml"/><Relationship Id="rId2091" Type="http://schemas.openxmlformats.org/officeDocument/2006/relationships/slide" Target="slides/slide2090.xml"/><Relationship Id="rId2189" Type="http://schemas.openxmlformats.org/officeDocument/2006/relationships/slide" Target="slides/slide2188.xml"/><Relationship Id="rId270" Type="http://schemas.openxmlformats.org/officeDocument/2006/relationships/slide" Target="slides/slide269.xml"/><Relationship Id="rId2396" Type="http://schemas.openxmlformats.org/officeDocument/2006/relationships/slide" Target="slides/slide2395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782" Type="http://schemas.openxmlformats.org/officeDocument/2006/relationships/slide" Target="slides/slide781.xml"/><Relationship Id="rId2049" Type="http://schemas.openxmlformats.org/officeDocument/2006/relationships/slide" Target="slides/slide2048.xml"/><Relationship Id="rId2256" Type="http://schemas.openxmlformats.org/officeDocument/2006/relationships/slide" Target="slides/slide2255.xml"/><Relationship Id="rId2463" Type="http://schemas.openxmlformats.org/officeDocument/2006/relationships/slide" Target="slides/slide2462.xml"/><Relationship Id="rId2670" Type="http://schemas.openxmlformats.org/officeDocument/2006/relationships/slide" Target="slides/slide2669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642" Type="http://schemas.openxmlformats.org/officeDocument/2006/relationships/slide" Target="slides/slide641.xml"/><Relationship Id="rId1065" Type="http://schemas.openxmlformats.org/officeDocument/2006/relationships/slide" Target="slides/slide1064.xml"/><Relationship Id="rId1272" Type="http://schemas.openxmlformats.org/officeDocument/2006/relationships/slide" Target="slides/slide1271.xml"/><Relationship Id="rId2116" Type="http://schemas.openxmlformats.org/officeDocument/2006/relationships/slide" Target="slides/slide2115.xml"/><Relationship Id="rId2323" Type="http://schemas.openxmlformats.org/officeDocument/2006/relationships/slide" Target="slides/slide2322.xml"/><Relationship Id="rId2530" Type="http://schemas.openxmlformats.org/officeDocument/2006/relationships/slide" Target="slides/slide2529.xml"/><Relationship Id="rId2768" Type="http://schemas.openxmlformats.org/officeDocument/2006/relationships/slide" Target="slides/slide2767.xml"/><Relationship Id="rId2975" Type="http://schemas.openxmlformats.org/officeDocument/2006/relationships/slide" Target="slides/slide2974.xml"/><Relationship Id="rId502" Type="http://schemas.openxmlformats.org/officeDocument/2006/relationships/slide" Target="slides/slide501.xml"/><Relationship Id="rId947" Type="http://schemas.openxmlformats.org/officeDocument/2006/relationships/slide" Target="slides/slide946.xml"/><Relationship Id="rId1132" Type="http://schemas.openxmlformats.org/officeDocument/2006/relationships/slide" Target="slides/slide1131.xml"/><Relationship Id="rId1577" Type="http://schemas.openxmlformats.org/officeDocument/2006/relationships/slide" Target="slides/slide1576.xml"/><Relationship Id="rId1784" Type="http://schemas.openxmlformats.org/officeDocument/2006/relationships/slide" Target="slides/slide1783.xml"/><Relationship Id="rId1991" Type="http://schemas.openxmlformats.org/officeDocument/2006/relationships/slide" Target="slides/slide1990.xml"/><Relationship Id="rId2628" Type="http://schemas.openxmlformats.org/officeDocument/2006/relationships/slide" Target="slides/slide2627.xml"/><Relationship Id="rId2835" Type="http://schemas.openxmlformats.org/officeDocument/2006/relationships/slide" Target="slides/slide2834.xml"/><Relationship Id="rId76" Type="http://schemas.openxmlformats.org/officeDocument/2006/relationships/slide" Target="slides/slide75.xml"/><Relationship Id="rId807" Type="http://schemas.openxmlformats.org/officeDocument/2006/relationships/slide" Target="slides/slide806.xml"/><Relationship Id="rId1437" Type="http://schemas.openxmlformats.org/officeDocument/2006/relationships/slide" Target="slides/slide1436.xml"/><Relationship Id="rId1644" Type="http://schemas.openxmlformats.org/officeDocument/2006/relationships/slide" Target="slides/slide1643.xml"/><Relationship Id="rId1851" Type="http://schemas.openxmlformats.org/officeDocument/2006/relationships/slide" Target="slides/slide1850.xml"/><Relationship Id="rId2902" Type="http://schemas.openxmlformats.org/officeDocument/2006/relationships/slide" Target="slides/slide2901.xml"/><Relationship Id="rId1504" Type="http://schemas.openxmlformats.org/officeDocument/2006/relationships/slide" Target="slides/slide1503.xml"/><Relationship Id="rId1711" Type="http://schemas.openxmlformats.org/officeDocument/2006/relationships/slide" Target="slides/slide1710.xml"/><Relationship Id="rId1949" Type="http://schemas.openxmlformats.org/officeDocument/2006/relationships/slide" Target="slides/slide1948.xml"/><Relationship Id="rId292" Type="http://schemas.openxmlformats.org/officeDocument/2006/relationships/slide" Target="slides/slide291.xml"/><Relationship Id="rId1809" Type="http://schemas.openxmlformats.org/officeDocument/2006/relationships/slide" Target="slides/slide1808.xml"/><Relationship Id="rId597" Type="http://schemas.openxmlformats.org/officeDocument/2006/relationships/slide" Target="slides/slide596.xml"/><Relationship Id="rId2180" Type="http://schemas.openxmlformats.org/officeDocument/2006/relationships/slide" Target="slides/slide2179.xml"/><Relationship Id="rId2278" Type="http://schemas.openxmlformats.org/officeDocument/2006/relationships/slide" Target="slides/slide2277.xml"/><Relationship Id="rId2485" Type="http://schemas.openxmlformats.org/officeDocument/2006/relationships/slide" Target="slides/slide2484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1087" Type="http://schemas.openxmlformats.org/officeDocument/2006/relationships/slide" Target="slides/slide1086.xml"/><Relationship Id="rId1294" Type="http://schemas.openxmlformats.org/officeDocument/2006/relationships/slide" Target="slides/slide1293.xml"/><Relationship Id="rId2040" Type="http://schemas.openxmlformats.org/officeDocument/2006/relationships/slide" Target="slides/slide2039.xml"/><Relationship Id="rId2138" Type="http://schemas.openxmlformats.org/officeDocument/2006/relationships/slide" Target="slides/slide2137.xml"/><Relationship Id="rId2692" Type="http://schemas.openxmlformats.org/officeDocument/2006/relationships/slide" Target="slides/slide2691.xml"/><Relationship Id="rId664" Type="http://schemas.openxmlformats.org/officeDocument/2006/relationships/slide" Target="slides/slide663.xml"/><Relationship Id="rId871" Type="http://schemas.openxmlformats.org/officeDocument/2006/relationships/slide" Target="slides/slide870.xml"/><Relationship Id="rId969" Type="http://schemas.openxmlformats.org/officeDocument/2006/relationships/slide" Target="slides/slide968.xml"/><Relationship Id="rId1599" Type="http://schemas.openxmlformats.org/officeDocument/2006/relationships/slide" Target="slides/slide1598.xml"/><Relationship Id="rId2345" Type="http://schemas.openxmlformats.org/officeDocument/2006/relationships/slide" Target="slides/slide2344.xml"/><Relationship Id="rId2552" Type="http://schemas.openxmlformats.org/officeDocument/2006/relationships/slide" Target="slides/slide2551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731" Type="http://schemas.openxmlformats.org/officeDocument/2006/relationships/slide" Target="slides/slide730.xml"/><Relationship Id="rId1154" Type="http://schemas.openxmlformats.org/officeDocument/2006/relationships/slide" Target="slides/slide1153.xml"/><Relationship Id="rId1361" Type="http://schemas.openxmlformats.org/officeDocument/2006/relationships/slide" Target="slides/slide1360.xml"/><Relationship Id="rId1459" Type="http://schemas.openxmlformats.org/officeDocument/2006/relationships/slide" Target="slides/slide1458.xml"/><Relationship Id="rId2205" Type="http://schemas.openxmlformats.org/officeDocument/2006/relationships/slide" Target="slides/slide2204.xml"/><Relationship Id="rId2412" Type="http://schemas.openxmlformats.org/officeDocument/2006/relationships/slide" Target="slides/slide2411.xml"/><Relationship Id="rId2857" Type="http://schemas.openxmlformats.org/officeDocument/2006/relationships/slide" Target="slides/slide2856.xml"/><Relationship Id="rId98" Type="http://schemas.openxmlformats.org/officeDocument/2006/relationships/slide" Target="slides/slide97.xml"/><Relationship Id="rId829" Type="http://schemas.openxmlformats.org/officeDocument/2006/relationships/slide" Target="slides/slide828.xml"/><Relationship Id="rId1014" Type="http://schemas.openxmlformats.org/officeDocument/2006/relationships/slide" Target="slides/slide1013.xml"/><Relationship Id="rId1221" Type="http://schemas.openxmlformats.org/officeDocument/2006/relationships/slide" Target="slides/slide1220.xml"/><Relationship Id="rId1666" Type="http://schemas.openxmlformats.org/officeDocument/2006/relationships/slide" Target="slides/slide1665.xml"/><Relationship Id="rId1873" Type="http://schemas.openxmlformats.org/officeDocument/2006/relationships/slide" Target="slides/slide1872.xml"/><Relationship Id="rId2717" Type="http://schemas.openxmlformats.org/officeDocument/2006/relationships/slide" Target="slides/slide2716.xml"/><Relationship Id="rId2924" Type="http://schemas.openxmlformats.org/officeDocument/2006/relationships/slide" Target="slides/slide2923.xml"/><Relationship Id="rId1319" Type="http://schemas.openxmlformats.org/officeDocument/2006/relationships/slide" Target="slides/slide1318.xml"/><Relationship Id="rId1526" Type="http://schemas.openxmlformats.org/officeDocument/2006/relationships/slide" Target="slides/slide1525.xml"/><Relationship Id="rId1733" Type="http://schemas.openxmlformats.org/officeDocument/2006/relationships/slide" Target="slides/slide1732.xml"/><Relationship Id="rId1940" Type="http://schemas.openxmlformats.org/officeDocument/2006/relationships/slide" Target="slides/slide1939.xml"/><Relationship Id="rId25" Type="http://schemas.openxmlformats.org/officeDocument/2006/relationships/slide" Target="slides/slide24.xml"/><Relationship Id="rId1800" Type="http://schemas.openxmlformats.org/officeDocument/2006/relationships/slide" Target="slides/slide1799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062" Type="http://schemas.openxmlformats.org/officeDocument/2006/relationships/slide" Target="slides/slide2061.xml"/><Relationship Id="rId241" Type="http://schemas.openxmlformats.org/officeDocument/2006/relationships/slide" Target="slides/slide240.xml"/><Relationship Id="rId479" Type="http://schemas.openxmlformats.org/officeDocument/2006/relationships/slide" Target="slides/slide478.xml"/><Relationship Id="rId686" Type="http://schemas.openxmlformats.org/officeDocument/2006/relationships/slide" Target="slides/slide685.xml"/><Relationship Id="rId893" Type="http://schemas.openxmlformats.org/officeDocument/2006/relationships/slide" Target="slides/slide892.xml"/><Relationship Id="rId2367" Type="http://schemas.openxmlformats.org/officeDocument/2006/relationships/slide" Target="slides/slide2366.xml"/><Relationship Id="rId2574" Type="http://schemas.openxmlformats.org/officeDocument/2006/relationships/slide" Target="slides/slide2573.xml"/><Relationship Id="rId2781" Type="http://schemas.openxmlformats.org/officeDocument/2006/relationships/slide" Target="slides/slide2780.xml"/><Relationship Id="rId339" Type="http://schemas.openxmlformats.org/officeDocument/2006/relationships/slide" Target="slides/slide338.xml"/><Relationship Id="rId546" Type="http://schemas.openxmlformats.org/officeDocument/2006/relationships/slide" Target="slides/slide545.xml"/><Relationship Id="rId753" Type="http://schemas.openxmlformats.org/officeDocument/2006/relationships/slide" Target="slides/slide752.xml"/><Relationship Id="rId1176" Type="http://schemas.openxmlformats.org/officeDocument/2006/relationships/slide" Target="slides/slide1175.xml"/><Relationship Id="rId1383" Type="http://schemas.openxmlformats.org/officeDocument/2006/relationships/slide" Target="slides/slide1382.xml"/><Relationship Id="rId2227" Type="http://schemas.openxmlformats.org/officeDocument/2006/relationships/slide" Target="slides/slide2226.xml"/><Relationship Id="rId2434" Type="http://schemas.openxmlformats.org/officeDocument/2006/relationships/slide" Target="slides/slide2433.xml"/><Relationship Id="rId2879" Type="http://schemas.openxmlformats.org/officeDocument/2006/relationships/slide" Target="slides/slide2878.xml"/><Relationship Id="rId101" Type="http://schemas.openxmlformats.org/officeDocument/2006/relationships/slide" Target="slides/slide100.xml"/><Relationship Id="rId406" Type="http://schemas.openxmlformats.org/officeDocument/2006/relationships/slide" Target="slides/slide405.xml"/><Relationship Id="rId960" Type="http://schemas.openxmlformats.org/officeDocument/2006/relationships/slide" Target="slides/slide959.xml"/><Relationship Id="rId1036" Type="http://schemas.openxmlformats.org/officeDocument/2006/relationships/slide" Target="slides/slide1035.xml"/><Relationship Id="rId1243" Type="http://schemas.openxmlformats.org/officeDocument/2006/relationships/slide" Target="slides/slide1242.xml"/><Relationship Id="rId1590" Type="http://schemas.openxmlformats.org/officeDocument/2006/relationships/slide" Target="slides/slide1589.xml"/><Relationship Id="rId1688" Type="http://schemas.openxmlformats.org/officeDocument/2006/relationships/slide" Target="slides/slide1687.xml"/><Relationship Id="rId1895" Type="http://schemas.openxmlformats.org/officeDocument/2006/relationships/slide" Target="slides/slide1894.xml"/><Relationship Id="rId2641" Type="http://schemas.openxmlformats.org/officeDocument/2006/relationships/slide" Target="slides/slide2640.xml"/><Relationship Id="rId2739" Type="http://schemas.openxmlformats.org/officeDocument/2006/relationships/slide" Target="slides/slide2738.xml"/><Relationship Id="rId2946" Type="http://schemas.openxmlformats.org/officeDocument/2006/relationships/slide" Target="slides/slide2945.xml"/><Relationship Id="rId613" Type="http://schemas.openxmlformats.org/officeDocument/2006/relationships/slide" Target="slides/slide612.xml"/><Relationship Id="rId820" Type="http://schemas.openxmlformats.org/officeDocument/2006/relationships/slide" Target="slides/slide819.xml"/><Relationship Id="rId918" Type="http://schemas.openxmlformats.org/officeDocument/2006/relationships/slide" Target="slides/slide917.xml"/><Relationship Id="rId1450" Type="http://schemas.openxmlformats.org/officeDocument/2006/relationships/slide" Target="slides/slide1449.xml"/><Relationship Id="rId1548" Type="http://schemas.openxmlformats.org/officeDocument/2006/relationships/slide" Target="slides/slide1547.xml"/><Relationship Id="rId1755" Type="http://schemas.openxmlformats.org/officeDocument/2006/relationships/slide" Target="slides/slide1754.xml"/><Relationship Id="rId2501" Type="http://schemas.openxmlformats.org/officeDocument/2006/relationships/slide" Target="slides/slide2500.xml"/><Relationship Id="rId1103" Type="http://schemas.openxmlformats.org/officeDocument/2006/relationships/slide" Target="slides/slide1102.xml"/><Relationship Id="rId1310" Type="http://schemas.openxmlformats.org/officeDocument/2006/relationships/slide" Target="slides/slide1309.xml"/><Relationship Id="rId1408" Type="http://schemas.openxmlformats.org/officeDocument/2006/relationships/slide" Target="slides/slide1407.xml"/><Relationship Id="rId1962" Type="http://schemas.openxmlformats.org/officeDocument/2006/relationships/slide" Target="slides/slide1961.xml"/><Relationship Id="rId2806" Type="http://schemas.openxmlformats.org/officeDocument/2006/relationships/slide" Target="slides/slide2805.xml"/><Relationship Id="rId47" Type="http://schemas.openxmlformats.org/officeDocument/2006/relationships/slide" Target="slides/slide46.xml"/><Relationship Id="rId1615" Type="http://schemas.openxmlformats.org/officeDocument/2006/relationships/slide" Target="slides/slide1614.xml"/><Relationship Id="rId1822" Type="http://schemas.openxmlformats.org/officeDocument/2006/relationships/slide" Target="slides/slide1821.xml"/><Relationship Id="rId196" Type="http://schemas.openxmlformats.org/officeDocument/2006/relationships/slide" Target="slides/slide195.xml"/><Relationship Id="rId2084" Type="http://schemas.openxmlformats.org/officeDocument/2006/relationships/slide" Target="slides/slide2083.xml"/><Relationship Id="rId2291" Type="http://schemas.openxmlformats.org/officeDocument/2006/relationships/slide" Target="slides/slide2290.xml"/><Relationship Id="rId263" Type="http://schemas.openxmlformats.org/officeDocument/2006/relationships/slide" Target="slides/slide262.xml"/><Relationship Id="rId470" Type="http://schemas.openxmlformats.org/officeDocument/2006/relationships/slide" Target="slides/slide469.xml"/><Relationship Id="rId2151" Type="http://schemas.openxmlformats.org/officeDocument/2006/relationships/slide" Target="slides/slide2150.xml"/><Relationship Id="rId2389" Type="http://schemas.openxmlformats.org/officeDocument/2006/relationships/slide" Target="slides/slide2388.xml"/><Relationship Id="rId2596" Type="http://schemas.openxmlformats.org/officeDocument/2006/relationships/slide" Target="slides/slide2595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775" Type="http://schemas.openxmlformats.org/officeDocument/2006/relationships/slide" Target="slides/slide774.xml"/><Relationship Id="rId982" Type="http://schemas.openxmlformats.org/officeDocument/2006/relationships/slide" Target="slides/slide981.xml"/><Relationship Id="rId1198" Type="http://schemas.openxmlformats.org/officeDocument/2006/relationships/slide" Target="slides/slide1197.xml"/><Relationship Id="rId2011" Type="http://schemas.openxmlformats.org/officeDocument/2006/relationships/slide" Target="slides/slide2010.xml"/><Relationship Id="rId2249" Type="http://schemas.openxmlformats.org/officeDocument/2006/relationships/slide" Target="slides/slide2248.xml"/><Relationship Id="rId2456" Type="http://schemas.openxmlformats.org/officeDocument/2006/relationships/slide" Target="slides/slide2455.xml"/><Relationship Id="rId2663" Type="http://schemas.openxmlformats.org/officeDocument/2006/relationships/slide" Target="slides/slide2662.xml"/><Relationship Id="rId2870" Type="http://schemas.openxmlformats.org/officeDocument/2006/relationships/slide" Target="slides/slide2869.xml"/><Relationship Id="rId428" Type="http://schemas.openxmlformats.org/officeDocument/2006/relationships/slide" Target="slides/slide427.xml"/><Relationship Id="rId635" Type="http://schemas.openxmlformats.org/officeDocument/2006/relationships/slide" Target="slides/slide634.xml"/><Relationship Id="rId842" Type="http://schemas.openxmlformats.org/officeDocument/2006/relationships/slide" Target="slides/slide841.xml"/><Relationship Id="rId1058" Type="http://schemas.openxmlformats.org/officeDocument/2006/relationships/slide" Target="slides/slide1057.xml"/><Relationship Id="rId1265" Type="http://schemas.openxmlformats.org/officeDocument/2006/relationships/slide" Target="slides/slide1264.xml"/><Relationship Id="rId1472" Type="http://schemas.openxmlformats.org/officeDocument/2006/relationships/slide" Target="slides/slide1471.xml"/><Relationship Id="rId2109" Type="http://schemas.openxmlformats.org/officeDocument/2006/relationships/slide" Target="slides/slide2108.xml"/><Relationship Id="rId2316" Type="http://schemas.openxmlformats.org/officeDocument/2006/relationships/slide" Target="slides/slide2315.xml"/><Relationship Id="rId2523" Type="http://schemas.openxmlformats.org/officeDocument/2006/relationships/slide" Target="slides/slide2522.xml"/><Relationship Id="rId2730" Type="http://schemas.openxmlformats.org/officeDocument/2006/relationships/slide" Target="slides/slide2729.xml"/><Relationship Id="rId2968" Type="http://schemas.openxmlformats.org/officeDocument/2006/relationships/slide" Target="slides/slide2967.xml"/><Relationship Id="rId702" Type="http://schemas.openxmlformats.org/officeDocument/2006/relationships/slide" Target="slides/slide701.xml"/><Relationship Id="rId1125" Type="http://schemas.openxmlformats.org/officeDocument/2006/relationships/slide" Target="slides/slide1124.xml"/><Relationship Id="rId1332" Type="http://schemas.openxmlformats.org/officeDocument/2006/relationships/slide" Target="slides/slide1331.xml"/><Relationship Id="rId1777" Type="http://schemas.openxmlformats.org/officeDocument/2006/relationships/slide" Target="slides/slide1776.xml"/><Relationship Id="rId1984" Type="http://schemas.openxmlformats.org/officeDocument/2006/relationships/slide" Target="slides/slide1983.xml"/><Relationship Id="rId2828" Type="http://schemas.openxmlformats.org/officeDocument/2006/relationships/slide" Target="slides/slide2827.xml"/><Relationship Id="rId69" Type="http://schemas.openxmlformats.org/officeDocument/2006/relationships/slide" Target="slides/slide68.xml"/><Relationship Id="rId1637" Type="http://schemas.openxmlformats.org/officeDocument/2006/relationships/slide" Target="slides/slide1636.xml"/><Relationship Id="rId1844" Type="http://schemas.openxmlformats.org/officeDocument/2006/relationships/slide" Target="slides/slide1843.xml"/><Relationship Id="rId1704" Type="http://schemas.openxmlformats.org/officeDocument/2006/relationships/slide" Target="slides/slide1703.xml"/><Relationship Id="rId285" Type="http://schemas.openxmlformats.org/officeDocument/2006/relationships/slide" Target="slides/slide284.xml"/><Relationship Id="rId1911" Type="http://schemas.openxmlformats.org/officeDocument/2006/relationships/slide" Target="slides/slide1910.xml"/><Relationship Id="rId492" Type="http://schemas.openxmlformats.org/officeDocument/2006/relationships/slide" Target="slides/slide491.xml"/><Relationship Id="rId797" Type="http://schemas.openxmlformats.org/officeDocument/2006/relationships/slide" Target="slides/slide796.xml"/><Relationship Id="rId2173" Type="http://schemas.openxmlformats.org/officeDocument/2006/relationships/slide" Target="slides/slide2172.xml"/><Relationship Id="rId2380" Type="http://schemas.openxmlformats.org/officeDocument/2006/relationships/slide" Target="slides/slide2379.xml"/><Relationship Id="rId2478" Type="http://schemas.openxmlformats.org/officeDocument/2006/relationships/slide" Target="slides/slide2477.xml"/><Relationship Id="rId145" Type="http://schemas.openxmlformats.org/officeDocument/2006/relationships/slide" Target="slides/slide144.xml"/><Relationship Id="rId352" Type="http://schemas.openxmlformats.org/officeDocument/2006/relationships/slide" Target="slides/slide351.xml"/><Relationship Id="rId1287" Type="http://schemas.openxmlformats.org/officeDocument/2006/relationships/slide" Target="slides/slide1286.xml"/><Relationship Id="rId2033" Type="http://schemas.openxmlformats.org/officeDocument/2006/relationships/slide" Target="slides/slide2032.xml"/><Relationship Id="rId2240" Type="http://schemas.openxmlformats.org/officeDocument/2006/relationships/slide" Target="slides/slide2239.xml"/><Relationship Id="rId2685" Type="http://schemas.openxmlformats.org/officeDocument/2006/relationships/slide" Target="slides/slide2684.xml"/><Relationship Id="rId2892" Type="http://schemas.openxmlformats.org/officeDocument/2006/relationships/slide" Target="slides/slide2891.xml"/><Relationship Id="rId212" Type="http://schemas.openxmlformats.org/officeDocument/2006/relationships/slide" Target="slides/slide211.xml"/><Relationship Id="rId657" Type="http://schemas.openxmlformats.org/officeDocument/2006/relationships/slide" Target="slides/slide656.xml"/><Relationship Id="rId864" Type="http://schemas.openxmlformats.org/officeDocument/2006/relationships/slide" Target="slides/slide863.xml"/><Relationship Id="rId1494" Type="http://schemas.openxmlformats.org/officeDocument/2006/relationships/slide" Target="slides/slide1493.xml"/><Relationship Id="rId1799" Type="http://schemas.openxmlformats.org/officeDocument/2006/relationships/slide" Target="slides/slide1798.xml"/><Relationship Id="rId2100" Type="http://schemas.openxmlformats.org/officeDocument/2006/relationships/slide" Target="slides/slide2099.xml"/><Relationship Id="rId2338" Type="http://schemas.openxmlformats.org/officeDocument/2006/relationships/slide" Target="slides/slide2337.xml"/><Relationship Id="rId2545" Type="http://schemas.openxmlformats.org/officeDocument/2006/relationships/slide" Target="slides/slide2544.xml"/><Relationship Id="rId2752" Type="http://schemas.openxmlformats.org/officeDocument/2006/relationships/slide" Target="slides/slide2751.xml"/><Relationship Id="rId517" Type="http://schemas.openxmlformats.org/officeDocument/2006/relationships/slide" Target="slides/slide516.xml"/><Relationship Id="rId724" Type="http://schemas.openxmlformats.org/officeDocument/2006/relationships/slide" Target="slides/slide723.xml"/><Relationship Id="rId931" Type="http://schemas.openxmlformats.org/officeDocument/2006/relationships/slide" Target="slides/slide930.xml"/><Relationship Id="rId1147" Type="http://schemas.openxmlformats.org/officeDocument/2006/relationships/slide" Target="slides/slide1146.xml"/><Relationship Id="rId1354" Type="http://schemas.openxmlformats.org/officeDocument/2006/relationships/slide" Target="slides/slide1353.xml"/><Relationship Id="rId1561" Type="http://schemas.openxmlformats.org/officeDocument/2006/relationships/slide" Target="slides/slide1560.xml"/><Relationship Id="rId2405" Type="http://schemas.openxmlformats.org/officeDocument/2006/relationships/slide" Target="slides/slide2404.xml"/><Relationship Id="rId2612" Type="http://schemas.openxmlformats.org/officeDocument/2006/relationships/slide" Target="slides/slide2611.xml"/><Relationship Id="rId60" Type="http://schemas.openxmlformats.org/officeDocument/2006/relationships/slide" Target="slides/slide59.xml"/><Relationship Id="rId1007" Type="http://schemas.openxmlformats.org/officeDocument/2006/relationships/slide" Target="slides/slide1006.xml"/><Relationship Id="rId1214" Type="http://schemas.openxmlformats.org/officeDocument/2006/relationships/slide" Target="slides/slide1213.xml"/><Relationship Id="rId1421" Type="http://schemas.openxmlformats.org/officeDocument/2006/relationships/slide" Target="slides/slide1420.xml"/><Relationship Id="rId1659" Type="http://schemas.openxmlformats.org/officeDocument/2006/relationships/slide" Target="slides/slide1658.xml"/><Relationship Id="rId1866" Type="http://schemas.openxmlformats.org/officeDocument/2006/relationships/slide" Target="slides/slide1865.xml"/><Relationship Id="rId2917" Type="http://schemas.openxmlformats.org/officeDocument/2006/relationships/slide" Target="slides/slide2916.xml"/><Relationship Id="rId1519" Type="http://schemas.openxmlformats.org/officeDocument/2006/relationships/slide" Target="slides/slide1518.xml"/><Relationship Id="rId1726" Type="http://schemas.openxmlformats.org/officeDocument/2006/relationships/slide" Target="slides/slide1725.xml"/><Relationship Id="rId1933" Type="http://schemas.openxmlformats.org/officeDocument/2006/relationships/slide" Target="slides/slide1932.xml"/><Relationship Id="rId18" Type="http://schemas.openxmlformats.org/officeDocument/2006/relationships/slide" Target="slides/slide17.xml"/><Relationship Id="rId2195" Type="http://schemas.openxmlformats.org/officeDocument/2006/relationships/slide" Target="slides/slide2194.xml"/><Relationship Id="rId167" Type="http://schemas.openxmlformats.org/officeDocument/2006/relationships/slide" Target="slides/slide166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2055" Type="http://schemas.openxmlformats.org/officeDocument/2006/relationships/slide" Target="slides/slide2054.xml"/><Relationship Id="rId2262" Type="http://schemas.openxmlformats.org/officeDocument/2006/relationships/slide" Target="slides/slide2261.xml"/><Relationship Id="rId234" Type="http://schemas.openxmlformats.org/officeDocument/2006/relationships/slide" Target="slides/slide233.xml"/><Relationship Id="rId679" Type="http://schemas.openxmlformats.org/officeDocument/2006/relationships/slide" Target="slides/slide678.xml"/><Relationship Id="rId886" Type="http://schemas.openxmlformats.org/officeDocument/2006/relationships/slide" Target="slides/slide885.xml"/><Relationship Id="rId2567" Type="http://schemas.openxmlformats.org/officeDocument/2006/relationships/slide" Target="slides/slide2566.xml"/><Relationship Id="rId2774" Type="http://schemas.openxmlformats.org/officeDocument/2006/relationships/slide" Target="slides/slide2773.xml"/><Relationship Id="rId2" Type="http://schemas.openxmlformats.org/officeDocument/2006/relationships/slide" Target="slides/slide1.xml"/><Relationship Id="rId441" Type="http://schemas.openxmlformats.org/officeDocument/2006/relationships/slide" Target="slides/slide440.xml"/><Relationship Id="rId539" Type="http://schemas.openxmlformats.org/officeDocument/2006/relationships/slide" Target="slides/slide538.xml"/><Relationship Id="rId746" Type="http://schemas.openxmlformats.org/officeDocument/2006/relationships/slide" Target="slides/slide745.xml"/><Relationship Id="rId1071" Type="http://schemas.openxmlformats.org/officeDocument/2006/relationships/slide" Target="slides/slide1070.xml"/><Relationship Id="rId1169" Type="http://schemas.openxmlformats.org/officeDocument/2006/relationships/slide" Target="slides/slide1168.xml"/><Relationship Id="rId1376" Type="http://schemas.openxmlformats.org/officeDocument/2006/relationships/slide" Target="slides/slide1375.xml"/><Relationship Id="rId1583" Type="http://schemas.openxmlformats.org/officeDocument/2006/relationships/slide" Target="slides/slide1582.xml"/><Relationship Id="rId2122" Type="http://schemas.openxmlformats.org/officeDocument/2006/relationships/slide" Target="slides/slide2121.xml"/><Relationship Id="rId2427" Type="http://schemas.openxmlformats.org/officeDocument/2006/relationships/slide" Target="slides/slide2426.xml"/><Relationship Id="rId2981" Type="http://schemas.openxmlformats.org/officeDocument/2006/relationships/slide" Target="slides/slide2980.xml"/><Relationship Id="rId301" Type="http://schemas.openxmlformats.org/officeDocument/2006/relationships/slide" Target="slides/slide300.xml"/><Relationship Id="rId953" Type="http://schemas.openxmlformats.org/officeDocument/2006/relationships/slide" Target="slides/slide952.xml"/><Relationship Id="rId1029" Type="http://schemas.openxmlformats.org/officeDocument/2006/relationships/slide" Target="slides/slide1028.xml"/><Relationship Id="rId1236" Type="http://schemas.openxmlformats.org/officeDocument/2006/relationships/slide" Target="slides/slide1235.xml"/><Relationship Id="rId1790" Type="http://schemas.openxmlformats.org/officeDocument/2006/relationships/slide" Target="slides/slide1789.xml"/><Relationship Id="rId1888" Type="http://schemas.openxmlformats.org/officeDocument/2006/relationships/slide" Target="slides/slide1887.xml"/><Relationship Id="rId2634" Type="http://schemas.openxmlformats.org/officeDocument/2006/relationships/slide" Target="slides/slide2633.xml"/><Relationship Id="rId2841" Type="http://schemas.openxmlformats.org/officeDocument/2006/relationships/slide" Target="slides/slide2840.xml"/><Relationship Id="rId2939" Type="http://schemas.openxmlformats.org/officeDocument/2006/relationships/slide" Target="slides/slide2938.xml"/><Relationship Id="rId82" Type="http://schemas.openxmlformats.org/officeDocument/2006/relationships/slide" Target="slides/slide81.xml"/><Relationship Id="rId606" Type="http://schemas.openxmlformats.org/officeDocument/2006/relationships/slide" Target="slides/slide605.xml"/><Relationship Id="rId813" Type="http://schemas.openxmlformats.org/officeDocument/2006/relationships/slide" Target="slides/slide812.xml"/><Relationship Id="rId1443" Type="http://schemas.openxmlformats.org/officeDocument/2006/relationships/slide" Target="slides/slide1442.xml"/><Relationship Id="rId1650" Type="http://schemas.openxmlformats.org/officeDocument/2006/relationships/slide" Target="slides/slide1649.xml"/><Relationship Id="rId1748" Type="http://schemas.openxmlformats.org/officeDocument/2006/relationships/slide" Target="slides/slide1747.xml"/><Relationship Id="rId2701" Type="http://schemas.openxmlformats.org/officeDocument/2006/relationships/slide" Target="slides/slide2700.xml"/><Relationship Id="rId1303" Type="http://schemas.openxmlformats.org/officeDocument/2006/relationships/slide" Target="slides/slide1302.xml"/><Relationship Id="rId1510" Type="http://schemas.openxmlformats.org/officeDocument/2006/relationships/slide" Target="slides/slide1509.xml"/><Relationship Id="rId1955" Type="http://schemas.openxmlformats.org/officeDocument/2006/relationships/slide" Target="slides/slide1954.xml"/><Relationship Id="rId1608" Type="http://schemas.openxmlformats.org/officeDocument/2006/relationships/slide" Target="slides/slide1607.xml"/><Relationship Id="rId1815" Type="http://schemas.openxmlformats.org/officeDocument/2006/relationships/slide" Target="slides/slide1814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2077" Type="http://schemas.openxmlformats.org/officeDocument/2006/relationships/slide" Target="slides/slide2076.xml"/><Relationship Id="rId2284" Type="http://schemas.openxmlformats.org/officeDocument/2006/relationships/slide" Target="slides/slide2283.xml"/><Relationship Id="rId2491" Type="http://schemas.openxmlformats.org/officeDocument/2006/relationships/slide" Target="slides/slide2490.xml"/><Relationship Id="rId256" Type="http://schemas.openxmlformats.org/officeDocument/2006/relationships/slide" Target="slides/slide255.xml"/><Relationship Id="rId463" Type="http://schemas.openxmlformats.org/officeDocument/2006/relationships/slide" Target="slides/slide462.xml"/><Relationship Id="rId670" Type="http://schemas.openxmlformats.org/officeDocument/2006/relationships/slide" Target="slides/slide669.xml"/><Relationship Id="rId1093" Type="http://schemas.openxmlformats.org/officeDocument/2006/relationships/slide" Target="slides/slide1092.xml"/><Relationship Id="rId2144" Type="http://schemas.openxmlformats.org/officeDocument/2006/relationships/slide" Target="slides/slide2143.xml"/><Relationship Id="rId2351" Type="http://schemas.openxmlformats.org/officeDocument/2006/relationships/slide" Target="slides/slide2350.xml"/><Relationship Id="rId2589" Type="http://schemas.openxmlformats.org/officeDocument/2006/relationships/slide" Target="slides/slide2588.xml"/><Relationship Id="rId2796" Type="http://schemas.openxmlformats.org/officeDocument/2006/relationships/slide" Target="slides/slide2795.xml"/><Relationship Id="rId116" Type="http://schemas.openxmlformats.org/officeDocument/2006/relationships/slide" Target="slides/slide115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768" Type="http://schemas.openxmlformats.org/officeDocument/2006/relationships/slide" Target="slides/slide767.xml"/><Relationship Id="rId975" Type="http://schemas.openxmlformats.org/officeDocument/2006/relationships/slide" Target="slides/slide974.xml"/><Relationship Id="rId1160" Type="http://schemas.openxmlformats.org/officeDocument/2006/relationships/slide" Target="slides/slide1159.xml"/><Relationship Id="rId1398" Type="http://schemas.openxmlformats.org/officeDocument/2006/relationships/slide" Target="slides/slide1397.xml"/><Relationship Id="rId2004" Type="http://schemas.openxmlformats.org/officeDocument/2006/relationships/slide" Target="slides/slide2003.xml"/><Relationship Id="rId2211" Type="http://schemas.openxmlformats.org/officeDocument/2006/relationships/slide" Target="slides/slide2210.xml"/><Relationship Id="rId2449" Type="http://schemas.openxmlformats.org/officeDocument/2006/relationships/slide" Target="slides/slide2448.xml"/><Relationship Id="rId2656" Type="http://schemas.openxmlformats.org/officeDocument/2006/relationships/slide" Target="slides/slide2655.xml"/><Relationship Id="rId2863" Type="http://schemas.openxmlformats.org/officeDocument/2006/relationships/slide" Target="slides/slide2862.xml"/><Relationship Id="rId628" Type="http://schemas.openxmlformats.org/officeDocument/2006/relationships/slide" Target="slides/slide627.xml"/><Relationship Id="rId835" Type="http://schemas.openxmlformats.org/officeDocument/2006/relationships/slide" Target="slides/slide834.xml"/><Relationship Id="rId1258" Type="http://schemas.openxmlformats.org/officeDocument/2006/relationships/slide" Target="slides/slide1257.xml"/><Relationship Id="rId1465" Type="http://schemas.openxmlformats.org/officeDocument/2006/relationships/slide" Target="slides/slide1464.xml"/><Relationship Id="rId1672" Type="http://schemas.openxmlformats.org/officeDocument/2006/relationships/slide" Target="slides/slide1671.xml"/><Relationship Id="rId2309" Type="http://schemas.openxmlformats.org/officeDocument/2006/relationships/slide" Target="slides/slide2308.xml"/><Relationship Id="rId2516" Type="http://schemas.openxmlformats.org/officeDocument/2006/relationships/slide" Target="slides/slide2515.xml"/><Relationship Id="rId2723" Type="http://schemas.openxmlformats.org/officeDocument/2006/relationships/slide" Target="slides/slide2722.xml"/><Relationship Id="rId1020" Type="http://schemas.openxmlformats.org/officeDocument/2006/relationships/slide" Target="slides/slide1019.xml"/><Relationship Id="rId1118" Type="http://schemas.openxmlformats.org/officeDocument/2006/relationships/slide" Target="slides/slide1117.xml"/><Relationship Id="rId1325" Type="http://schemas.openxmlformats.org/officeDocument/2006/relationships/slide" Target="slides/slide1324.xml"/><Relationship Id="rId1532" Type="http://schemas.openxmlformats.org/officeDocument/2006/relationships/slide" Target="slides/slide1531.xml"/><Relationship Id="rId1977" Type="http://schemas.openxmlformats.org/officeDocument/2006/relationships/slide" Target="slides/slide1976.xml"/><Relationship Id="rId2930" Type="http://schemas.openxmlformats.org/officeDocument/2006/relationships/slide" Target="slides/slide2929.xml"/><Relationship Id="rId902" Type="http://schemas.openxmlformats.org/officeDocument/2006/relationships/slide" Target="slides/slide901.xml"/><Relationship Id="rId1837" Type="http://schemas.openxmlformats.org/officeDocument/2006/relationships/slide" Target="slides/slide1836.xml"/><Relationship Id="rId31" Type="http://schemas.openxmlformats.org/officeDocument/2006/relationships/slide" Target="slides/slide30.xml"/><Relationship Id="rId2099" Type="http://schemas.openxmlformats.org/officeDocument/2006/relationships/slide" Target="slides/slide2098.xml"/><Relationship Id="rId180" Type="http://schemas.openxmlformats.org/officeDocument/2006/relationships/slide" Target="slides/slide179.xml"/><Relationship Id="rId278" Type="http://schemas.openxmlformats.org/officeDocument/2006/relationships/slide" Target="slides/slide277.xml"/><Relationship Id="rId1904" Type="http://schemas.openxmlformats.org/officeDocument/2006/relationships/slide" Target="slides/slide1903.xml"/><Relationship Id="rId485" Type="http://schemas.openxmlformats.org/officeDocument/2006/relationships/slide" Target="slides/slide484.xml"/><Relationship Id="rId692" Type="http://schemas.openxmlformats.org/officeDocument/2006/relationships/slide" Target="slides/slide691.xml"/><Relationship Id="rId2166" Type="http://schemas.openxmlformats.org/officeDocument/2006/relationships/slide" Target="slides/slide2165.xml"/><Relationship Id="rId2373" Type="http://schemas.openxmlformats.org/officeDocument/2006/relationships/slide" Target="slides/slide2372.xml"/><Relationship Id="rId2580" Type="http://schemas.openxmlformats.org/officeDocument/2006/relationships/slide" Target="slides/slide2579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552" Type="http://schemas.openxmlformats.org/officeDocument/2006/relationships/slide" Target="slides/slide551.xml"/><Relationship Id="rId997" Type="http://schemas.openxmlformats.org/officeDocument/2006/relationships/slide" Target="slides/slide996.xml"/><Relationship Id="rId1182" Type="http://schemas.openxmlformats.org/officeDocument/2006/relationships/slide" Target="slides/slide1181.xml"/><Relationship Id="rId2026" Type="http://schemas.openxmlformats.org/officeDocument/2006/relationships/slide" Target="slides/slide2025.xml"/><Relationship Id="rId2233" Type="http://schemas.openxmlformats.org/officeDocument/2006/relationships/slide" Target="slides/slide2232.xml"/><Relationship Id="rId2440" Type="http://schemas.openxmlformats.org/officeDocument/2006/relationships/slide" Target="slides/slide2439.xml"/><Relationship Id="rId2678" Type="http://schemas.openxmlformats.org/officeDocument/2006/relationships/slide" Target="slides/slide2677.xml"/><Relationship Id="rId2885" Type="http://schemas.openxmlformats.org/officeDocument/2006/relationships/slide" Target="slides/slide2884.xml"/><Relationship Id="rId205" Type="http://schemas.openxmlformats.org/officeDocument/2006/relationships/slide" Target="slides/slide204.xml"/><Relationship Id="rId412" Type="http://schemas.openxmlformats.org/officeDocument/2006/relationships/slide" Target="slides/slide411.xml"/><Relationship Id="rId857" Type="http://schemas.openxmlformats.org/officeDocument/2006/relationships/slide" Target="slides/slide856.xml"/><Relationship Id="rId1042" Type="http://schemas.openxmlformats.org/officeDocument/2006/relationships/slide" Target="slides/slide1041.xml"/><Relationship Id="rId1487" Type="http://schemas.openxmlformats.org/officeDocument/2006/relationships/slide" Target="slides/slide1486.xml"/><Relationship Id="rId1694" Type="http://schemas.openxmlformats.org/officeDocument/2006/relationships/slide" Target="slides/slide1693.xml"/><Relationship Id="rId2300" Type="http://schemas.openxmlformats.org/officeDocument/2006/relationships/slide" Target="slides/slide2299.xml"/><Relationship Id="rId2538" Type="http://schemas.openxmlformats.org/officeDocument/2006/relationships/slide" Target="slides/slide2537.xml"/><Relationship Id="rId2745" Type="http://schemas.openxmlformats.org/officeDocument/2006/relationships/slide" Target="slides/slide2744.xml"/><Relationship Id="rId2952" Type="http://schemas.openxmlformats.org/officeDocument/2006/relationships/slide" Target="slides/slide2951.xml"/><Relationship Id="rId717" Type="http://schemas.openxmlformats.org/officeDocument/2006/relationships/slide" Target="slides/slide716.xml"/><Relationship Id="rId924" Type="http://schemas.openxmlformats.org/officeDocument/2006/relationships/slide" Target="slides/slide923.xml"/><Relationship Id="rId1347" Type="http://schemas.openxmlformats.org/officeDocument/2006/relationships/slide" Target="slides/slide1346.xml"/><Relationship Id="rId1554" Type="http://schemas.openxmlformats.org/officeDocument/2006/relationships/slide" Target="slides/slide1553.xml"/><Relationship Id="rId1761" Type="http://schemas.openxmlformats.org/officeDocument/2006/relationships/slide" Target="slides/slide1760.xml"/><Relationship Id="rId1999" Type="http://schemas.openxmlformats.org/officeDocument/2006/relationships/slide" Target="slides/slide1998.xml"/><Relationship Id="rId2605" Type="http://schemas.openxmlformats.org/officeDocument/2006/relationships/slide" Target="slides/slide2604.xml"/><Relationship Id="rId2812" Type="http://schemas.openxmlformats.org/officeDocument/2006/relationships/slide" Target="slides/slide2811.xml"/><Relationship Id="rId53" Type="http://schemas.openxmlformats.org/officeDocument/2006/relationships/slide" Target="slides/slide52.xml"/><Relationship Id="rId1207" Type="http://schemas.openxmlformats.org/officeDocument/2006/relationships/slide" Target="slides/slide1206.xml"/><Relationship Id="rId1414" Type="http://schemas.openxmlformats.org/officeDocument/2006/relationships/slide" Target="slides/slide1413.xml"/><Relationship Id="rId1621" Type="http://schemas.openxmlformats.org/officeDocument/2006/relationships/slide" Target="slides/slide1620.xml"/><Relationship Id="rId1859" Type="http://schemas.openxmlformats.org/officeDocument/2006/relationships/slide" Target="slides/slide1858.xml"/><Relationship Id="rId1719" Type="http://schemas.openxmlformats.org/officeDocument/2006/relationships/slide" Target="slides/slide1718.xml"/><Relationship Id="rId1926" Type="http://schemas.openxmlformats.org/officeDocument/2006/relationships/slide" Target="slides/slide1925.xml"/><Relationship Id="rId2090" Type="http://schemas.openxmlformats.org/officeDocument/2006/relationships/slide" Target="slides/slide2089.xml"/><Relationship Id="rId2188" Type="http://schemas.openxmlformats.org/officeDocument/2006/relationships/slide" Target="slides/slide2187.xml"/><Relationship Id="rId2395" Type="http://schemas.openxmlformats.org/officeDocument/2006/relationships/slide" Target="slides/slide2394.xml"/><Relationship Id="rId367" Type="http://schemas.openxmlformats.org/officeDocument/2006/relationships/slide" Target="slides/slide366.xml"/><Relationship Id="rId574" Type="http://schemas.openxmlformats.org/officeDocument/2006/relationships/slide" Target="slides/slide573.xml"/><Relationship Id="rId2048" Type="http://schemas.openxmlformats.org/officeDocument/2006/relationships/slide" Target="slides/slide2047.xml"/><Relationship Id="rId2255" Type="http://schemas.openxmlformats.org/officeDocument/2006/relationships/slide" Target="slides/slide2254.xml"/><Relationship Id="rId227" Type="http://schemas.openxmlformats.org/officeDocument/2006/relationships/slide" Target="slides/slide226.xml"/><Relationship Id="rId781" Type="http://schemas.openxmlformats.org/officeDocument/2006/relationships/slide" Target="slides/slide780.xml"/><Relationship Id="rId879" Type="http://schemas.openxmlformats.org/officeDocument/2006/relationships/slide" Target="slides/slide878.xml"/><Relationship Id="rId2462" Type="http://schemas.openxmlformats.org/officeDocument/2006/relationships/slide" Target="slides/slide2461.xml"/><Relationship Id="rId2767" Type="http://schemas.openxmlformats.org/officeDocument/2006/relationships/slide" Target="slides/slide2766.xml"/><Relationship Id="rId434" Type="http://schemas.openxmlformats.org/officeDocument/2006/relationships/slide" Target="slides/slide433.xml"/><Relationship Id="rId641" Type="http://schemas.openxmlformats.org/officeDocument/2006/relationships/slide" Target="slides/slide640.xml"/><Relationship Id="rId739" Type="http://schemas.openxmlformats.org/officeDocument/2006/relationships/slide" Target="slides/slide738.xml"/><Relationship Id="rId1064" Type="http://schemas.openxmlformats.org/officeDocument/2006/relationships/slide" Target="slides/slide1063.xml"/><Relationship Id="rId1271" Type="http://schemas.openxmlformats.org/officeDocument/2006/relationships/slide" Target="slides/slide1270.xml"/><Relationship Id="rId1369" Type="http://schemas.openxmlformats.org/officeDocument/2006/relationships/slide" Target="slides/slide1368.xml"/><Relationship Id="rId1576" Type="http://schemas.openxmlformats.org/officeDocument/2006/relationships/slide" Target="slides/slide1575.xml"/><Relationship Id="rId2115" Type="http://schemas.openxmlformats.org/officeDocument/2006/relationships/slide" Target="slides/slide2114.xml"/><Relationship Id="rId2322" Type="http://schemas.openxmlformats.org/officeDocument/2006/relationships/slide" Target="slides/slide2321.xml"/><Relationship Id="rId2974" Type="http://schemas.openxmlformats.org/officeDocument/2006/relationships/slide" Target="slides/slide2973.xml"/><Relationship Id="rId501" Type="http://schemas.openxmlformats.org/officeDocument/2006/relationships/slide" Target="slides/slide500.xml"/><Relationship Id="rId946" Type="http://schemas.openxmlformats.org/officeDocument/2006/relationships/slide" Target="slides/slide945.xml"/><Relationship Id="rId1131" Type="http://schemas.openxmlformats.org/officeDocument/2006/relationships/slide" Target="slides/slide1130.xml"/><Relationship Id="rId1229" Type="http://schemas.openxmlformats.org/officeDocument/2006/relationships/slide" Target="slides/slide1228.xml"/><Relationship Id="rId1783" Type="http://schemas.openxmlformats.org/officeDocument/2006/relationships/slide" Target="slides/slide1782.xml"/><Relationship Id="rId1990" Type="http://schemas.openxmlformats.org/officeDocument/2006/relationships/slide" Target="slides/slide1989.xml"/><Relationship Id="rId2627" Type="http://schemas.openxmlformats.org/officeDocument/2006/relationships/slide" Target="slides/slide2626.xml"/><Relationship Id="rId2834" Type="http://schemas.openxmlformats.org/officeDocument/2006/relationships/slide" Target="slides/slide2833.xml"/><Relationship Id="rId75" Type="http://schemas.openxmlformats.org/officeDocument/2006/relationships/slide" Target="slides/slide74.xml"/><Relationship Id="rId806" Type="http://schemas.openxmlformats.org/officeDocument/2006/relationships/slide" Target="slides/slide805.xml"/><Relationship Id="rId1436" Type="http://schemas.openxmlformats.org/officeDocument/2006/relationships/slide" Target="slides/slide1435.xml"/><Relationship Id="rId1643" Type="http://schemas.openxmlformats.org/officeDocument/2006/relationships/slide" Target="slides/slide1642.xml"/><Relationship Id="rId1850" Type="http://schemas.openxmlformats.org/officeDocument/2006/relationships/slide" Target="slides/slide1849.xml"/><Relationship Id="rId2901" Type="http://schemas.openxmlformats.org/officeDocument/2006/relationships/slide" Target="slides/slide2900.xml"/><Relationship Id="rId1503" Type="http://schemas.openxmlformats.org/officeDocument/2006/relationships/slide" Target="slides/slide1502.xml"/><Relationship Id="rId1710" Type="http://schemas.openxmlformats.org/officeDocument/2006/relationships/slide" Target="slides/slide1709.xml"/><Relationship Id="rId1948" Type="http://schemas.openxmlformats.org/officeDocument/2006/relationships/slide" Target="slides/slide1947.xml"/><Relationship Id="rId291" Type="http://schemas.openxmlformats.org/officeDocument/2006/relationships/slide" Target="slides/slide290.xml"/><Relationship Id="rId1808" Type="http://schemas.openxmlformats.org/officeDocument/2006/relationships/slide" Target="slides/slide1807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96" Type="http://schemas.openxmlformats.org/officeDocument/2006/relationships/slide" Target="slides/slide595.xml"/><Relationship Id="rId2277" Type="http://schemas.openxmlformats.org/officeDocument/2006/relationships/slide" Target="slides/slide2276.xml"/><Relationship Id="rId2484" Type="http://schemas.openxmlformats.org/officeDocument/2006/relationships/slide" Target="slides/slide2483.xml"/><Relationship Id="rId2691" Type="http://schemas.openxmlformats.org/officeDocument/2006/relationships/slide" Target="slides/slide2690.xml"/><Relationship Id="rId249" Type="http://schemas.openxmlformats.org/officeDocument/2006/relationships/slide" Target="slides/slide248.xml"/><Relationship Id="rId456" Type="http://schemas.openxmlformats.org/officeDocument/2006/relationships/slide" Target="slides/slide455.xml"/><Relationship Id="rId663" Type="http://schemas.openxmlformats.org/officeDocument/2006/relationships/slide" Target="slides/slide662.xml"/><Relationship Id="rId870" Type="http://schemas.openxmlformats.org/officeDocument/2006/relationships/slide" Target="slides/slide869.xml"/><Relationship Id="rId1086" Type="http://schemas.openxmlformats.org/officeDocument/2006/relationships/slide" Target="slides/slide1085.xml"/><Relationship Id="rId1293" Type="http://schemas.openxmlformats.org/officeDocument/2006/relationships/slide" Target="slides/slide1292.xml"/><Relationship Id="rId2137" Type="http://schemas.openxmlformats.org/officeDocument/2006/relationships/slide" Target="slides/slide2136.xml"/><Relationship Id="rId2344" Type="http://schemas.openxmlformats.org/officeDocument/2006/relationships/slide" Target="slides/slide2343.xml"/><Relationship Id="rId2551" Type="http://schemas.openxmlformats.org/officeDocument/2006/relationships/slide" Target="slides/slide2550.xml"/><Relationship Id="rId2789" Type="http://schemas.openxmlformats.org/officeDocument/2006/relationships/slide" Target="slides/slide2788.xml"/><Relationship Id="rId109" Type="http://schemas.openxmlformats.org/officeDocument/2006/relationships/slide" Target="slides/slide108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968" Type="http://schemas.openxmlformats.org/officeDocument/2006/relationships/slide" Target="slides/slide967.xml"/><Relationship Id="rId1153" Type="http://schemas.openxmlformats.org/officeDocument/2006/relationships/slide" Target="slides/slide1152.xml"/><Relationship Id="rId1598" Type="http://schemas.openxmlformats.org/officeDocument/2006/relationships/slide" Target="slides/slide1597.xml"/><Relationship Id="rId2204" Type="http://schemas.openxmlformats.org/officeDocument/2006/relationships/slide" Target="slides/slide2203.xml"/><Relationship Id="rId2649" Type="http://schemas.openxmlformats.org/officeDocument/2006/relationships/slide" Target="slides/slide2648.xml"/><Relationship Id="rId2856" Type="http://schemas.openxmlformats.org/officeDocument/2006/relationships/slide" Target="slides/slide2855.xml"/><Relationship Id="rId97" Type="http://schemas.openxmlformats.org/officeDocument/2006/relationships/slide" Target="slides/slide96.xml"/><Relationship Id="rId730" Type="http://schemas.openxmlformats.org/officeDocument/2006/relationships/slide" Target="slides/slide729.xml"/><Relationship Id="rId828" Type="http://schemas.openxmlformats.org/officeDocument/2006/relationships/slide" Target="slides/slide827.xml"/><Relationship Id="rId1013" Type="http://schemas.openxmlformats.org/officeDocument/2006/relationships/slide" Target="slides/slide1012.xml"/><Relationship Id="rId1360" Type="http://schemas.openxmlformats.org/officeDocument/2006/relationships/slide" Target="slides/slide1359.xml"/><Relationship Id="rId1458" Type="http://schemas.openxmlformats.org/officeDocument/2006/relationships/slide" Target="slides/slide1457.xml"/><Relationship Id="rId1665" Type="http://schemas.openxmlformats.org/officeDocument/2006/relationships/slide" Target="slides/slide1664.xml"/><Relationship Id="rId1872" Type="http://schemas.openxmlformats.org/officeDocument/2006/relationships/slide" Target="slides/slide1871.xml"/><Relationship Id="rId2411" Type="http://schemas.openxmlformats.org/officeDocument/2006/relationships/slide" Target="slides/slide2410.xml"/><Relationship Id="rId2509" Type="http://schemas.openxmlformats.org/officeDocument/2006/relationships/slide" Target="slides/slide2508.xml"/><Relationship Id="rId2716" Type="http://schemas.openxmlformats.org/officeDocument/2006/relationships/slide" Target="slides/slide2715.xml"/><Relationship Id="rId1220" Type="http://schemas.openxmlformats.org/officeDocument/2006/relationships/slide" Target="slides/slide1219.xml"/><Relationship Id="rId1318" Type="http://schemas.openxmlformats.org/officeDocument/2006/relationships/slide" Target="slides/slide1317.xml"/><Relationship Id="rId1525" Type="http://schemas.openxmlformats.org/officeDocument/2006/relationships/slide" Target="slides/slide1524.xml"/><Relationship Id="rId2923" Type="http://schemas.openxmlformats.org/officeDocument/2006/relationships/slide" Target="slides/slide2922.xml"/><Relationship Id="rId1732" Type="http://schemas.openxmlformats.org/officeDocument/2006/relationships/slide" Target="slides/slide1731.xml"/><Relationship Id="rId24" Type="http://schemas.openxmlformats.org/officeDocument/2006/relationships/slide" Target="slides/slide23.xml"/><Relationship Id="rId2299" Type="http://schemas.openxmlformats.org/officeDocument/2006/relationships/slide" Target="slides/slide2298.xml"/><Relationship Id="rId173" Type="http://schemas.openxmlformats.org/officeDocument/2006/relationships/slide" Target="slides/slide172.xml"/><Relationship Id="rId380" Type="http://schemas.openxmlformats.org/officeDocument/2006/relationships/slide" Target="slides/slide379.xml"/><Relationship Id="rId2061" Type="http://schemas.openxmlformats.org/officeDocument/2006/relationships/slide" Target="slides/slide2060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685" Type="http://schemas.openxmlformats.org/officeDocument/2006/relationships/slide" Target="slides/slide684.xml"/><Relationship Id="rId892" Type="http://schemas.openxmlformats.org/officeDocument/2006/relationships/slide" Target="slides/slide891.xml"/><Relationship Id="rId2159" Type="http://schemas.openxmlformats.org/officeDocument/2006/relationships/slide" Target="slides/slide2158.xml"/><Relationship Id="rId2366" Type="http://schemas.openxmlformats.org/officeDocument/2006/relationships/slide" Target="slides/slide2365.xml"/><Relationship Id="rId2573" Type="http://schemas.openxmlformats.org/officeDocument/2006/relationships/slide" Target="slides/slide2572.xml"/><Relationship Id="rId2780" Type="http://schemas.openxmlformats.org/officeDocument/2006/relationships/slide" Target="slides/slide2779.xml"/><Relationship Id="rId100" Type="http://schemas.openxmlformats.org/officeDocument/2006/relationships/slide" Target="slides/slide99.xml"/><Relationship Id="rId338" Type="http://schemas.openxmlformats.org/officeDocument/2006/relationships/slide" Target="slides/slide337.xml"/><Relationship Id="rId545" Type="http://schemas.openxmlformats.org/officeDocument/2006/relationships/slide" Target="slides/slide544.xml"/><Relationship Id="rId752" Type="http://schemas.openxmlformats.org/officeDocument/2006/relationships/slide" Target="slides/slide751.xml"/><Relationship Id="rId1175" Type="http://schemas.openxmlformats.org/officeDocument/2006/relationships/slide" Target="slides/slide1174.xml"/><Relationship Id="rId1382" Type="http://schemas.openxmlformats.org/officeDocument/2006/relationships/slide" Target="slides/slide1381.xml"/><Relationship Id="rId2019" Type="http://schemas.openxmlformats.org/officeDocument/2006/relationships/slide" Target="slides/slide2018.xml"/><Relationship Id="rId2226" Type="http://schemas.openxmlformats.org/officeDocument/2006/relationships/slide" Target="slides/slide2225.xml"/><Relationship Id="rId2433" Type="http://schemas.openxmlformats.org/officeDocument/2006/relationships/slide" Target="slides/slide2432.xml"/><Relationship Id="rId2640" Type="http://schemas.openxmlformats.org/officeDocument/2006/relationships/slide" Target="slides/slide2639.xml"/><Relationship Id="rId2878" Type="http://schemas.openxmlformats.org/officeDocument/2006/relationships/slide" Target="slides/slide2877.xml"/><Relationship Id="rId405" Type="http://schemas.openxmlformats.org/officeDocument/2006/relationships/slide" Target="slides/slide404.xml"/><Relationship Id="rId612" Type="http://schemas.openxmlformats.org/officeDocument/2006/relationships/slide" Target="slides/slide611.xml"/><Relationship Id="rId1035" Type="http://schemas.openxmlformats.org/officeDocument/2006/relationships/slide" Target="slides/slide1034.xml"/><Relationship Id="rId1242" Type="http://schemas.openxmlformats.org/officeDocument/2006/relationships/slide" Target="slides/slide1241.xml"/><Relationship Id="rId1687" Type="http://schemas.openxmlformats.org/officeDocument/2006/relationships/slide" Target="slides/slide1686.xml"/><Relationship Id="rId1894" Type="http://schemas.openxmlformats.org/officeDocument/2006/relationships/slide" Target="slides/slide1893.xml"/><Relationship Id="rId2500" Type="http://schemas.openxmlformats.org/officeDocument/2006/relationships/slide" Target="slides/slide2499.xml"/><Relationship Id="rId2738" Type="http://schemas.openxmlformats.org/officeDocument/2006/relationships/slide" Target="slides/slide2737.xml"/><Relationship Id="rId2945" Type="http://schemas.openxmlformats.org/officeDocument/2006/relationships/slide" Target="slides/slide2944.xml"/><Relationship Id="rId917" Type="http://schemas.openxmlformats.org/officeDocument/2006/relationships/slide" Target="slides/slide916.xml"/><Relationship Id="rId1102" Type="http://schemas.openxmlformats.org/officeDocument/2006/relationships/slide" Target="slides/slide1101.xml"/><Relationship Id="rId1547" Type="http://schemas.openxmlformats.org/officeDocument/2006/relationships/slide" Target="slides/slide1546.xml"/><Relationship Id="rId1754" Type="http://schemas.openxmlformats.org/officeDocument/2006/relationships/slide" Target="slides/slide1753.xml"/><Relationship Id="rId1961" Type="http://schemas.openxmlformats.org/officeDocument/2006/relationships/slide" Target="slides/slide1960.xml"/><Relationship Id="rId2805" Type="http://schemas.openxmlformats.org/officeDocument/2006/relationships/slide" Target="slides/slide2804.xml"/><Relationship Id="rId46" Type="http://schemas.openxmlformats.org/officeDocument/2006/relationships/slide" Target="slides/slide45.xml"/><Relationship Id="rId1407" Type="http://schemas.openxmlformats.org/officeDocument/2006/relationships/slide" Target="slides/slide1406.xml"/><Relationship Id="rId1614" Type="http://schemas.openxmlformats.org/officeDocument/2006/relationships/slide" Target="slides/slide1613.xml"/><Relationship Id="rId1821" Type="http://schemas.openxmlformats.org/officeDocument/2006/relationships/slide" Target="slides/slide1820.xml"/><Relationship Id="rId195" Type="http://schemas.openxmlformats.org/officeDocument/2006/relationships/slide" Target="slides/slide194.xml"/><Relationship Id="rId1919" Type="http://schemas.openxmlformats.org/officeDocument/2006/relationships/slide" Target="slides/slide1918.xml"/><Relationship Id="rId2083" Type="http://schemas.openxmlformats.org/officeDocument/2006/relationships/slide" Target="slides/slide2082.xml"/><Relationship Id="rId2290" Type="http://schemas.openxmlformats.org/officeDocument/2006/relationships/slide" Target="slides/slide2289.xml"/><Relationship Id="rId2388" Type="http://schemas.openxmlformats.org/officeDocument/2006/relationships/slide" Target="slides/slide2387.xml"/><Relationship Id="rId2595" Type="http://schemas.openxmlformats.org/officeDocument/2006/relationships/slide" Target="slides/slide2594.xml"/><Relationship Id="rId262" Type="http://schemas.openxmlformats.org/officeDocument/2006/relationships/slide" Target="slides/slide261.xml"/><Relationship Id="rId567" Type="http://schemas.openxmlformats.org/officeDocument/2006/relationships/slide" Target="slides/slide566.xml"/><Relationship Id="rId1197" Type="http://schemas.openxmlformats.org/officeDocument/2006/relationships/slide" Target="slides/slide1196.xml"/><Relationship Id="rId2150" Type="http://schemas.openxmlformats.org/officeDocument/2006/relationships/slide" Target="slides/slide2149.xml"/><Relationship Id="rId2248" Type="http://schemas.openxmlformats.org/officeDocument/2006/relationships/slide" Target="slides/slide2247.xml"/><Relationship Id="rId122" Type="http://schemas.openxmlformats.org/officeDocument/2006/relationships/slide" Target="slides/slide121.xml"/><Relationship Id="rId774" Type="http://schemas.openxmlformats.org/officeDocument/2006/relationships/slide" Target="slides/slide773.xml"/><Relationship Id="rId981" Type="http://schemas.openxmlformats.org/officeDocument/2006/relationships/slide" Target="slides/slide980.xml"/><Relationship Id="rId1057" Type="http://schemas.openxmlformats.org/officeDocument/2006/relationships/slide" Target="slides/slide1056.xml"/><Relationship Id="rId2010" Type="http://schemas.openxmlformats.org/officeDocument/2006/relationships/slide" Target="slides/slide2009.xml"/><Relationship Id="rId2455" Type="http://schemas.openxmlformats.org/officeDocument/2006/relationships/slide" Target="slides/slide2454.xml"/><Relationship Id="rId2662" Type="http://schemas.openxmlformats.org/officeDocument/2006/relationships/slide" Target="slides/slide2661.xml"/><Relationship Id="rId427" Type="http://schemas.openxmlformats.org/officeDocument/2006/relationships/slide" Target="slides/slide426.xml"/><Relationship Id="rId634" Type="http://schemas.openxmlformats.org/officeDocument/2006/relationships/slide" Target="slides/slide633.xml"/><Relationship Id="rId841" Type="http://schemas.openxmlformats.org/officeDocument/2006/relationships/slide" Target="slides/slide840.xml"/><Relationship Id="rId1264" Type="http://schemas.openxmlformats.org/officeDocument/2006/relationships/slide" Target="slides/slide1263.xml"/><Relationship Id="rId1471" Type="http://schemas.openxmlformats.org/officeDocument/2006/relationships/slide" Target="slides/slide1470.xml"/><Relationship Id="rId1569" Type="http://schemas.openxmlformats.org/officeDocument/2006/relationships/slide" Target="slides/slide1568.xml"/><Relationship Id="rId2108" Type="http://schemas.openxmlformats.org/officeDocument/2006/relationships/slide" Target="slides/slide2107.xml"/><Relationship Id="rId2315" Type="http://schemas.openxmlformats.org/officeDocument/2006/relationships/slide" Target="slides/slide2314.xml"/><Relationship Id="rId2522" Type="http://schemas.openxmlformats.org/officeDocument/2006/relationships/slide" Target="slides/slide2521.xml"/><Relationship Id="rId2967" Type="http://schemas.openxmlformats.org/officeDocument/2006/relationships/slide" Target="slides/slide2966.xml"/><Relationship Id="rId701" Type="http://schemas.openxmlformats.org/officeDocument/2006/relationships/slide" Target="slides/slide700.xml"/><Relationship Id="rId939" Type="http://schemas.openxmlformats.org/officeDocument/2006/relationships/slide" Target="slides/slide938.xml"/><Relationship Id="rId1124" Type="http://schemas.openxmlformats.org/officeDocument/2006/relationships/slide" Target="slides/slide1123.xml"/><Relationship Id="rId1331" Type="http://schemas.openxmlformats.org/officeDocument/2006/relationships/slide" Target="slides/slide1330.xml"/><Relationship Id="rId1776" Type="http://schemas.openxmlformats.org/officeDocument/2006/relationships/slide" Target="slides/slide1775.xml"/><Relationship Id="rId1983" Type="http://schemas.openxmlformats.org/officeDocument/2006/relationships/slide" Target="slides/slide1982.xml"/><Relationship Id="rId2827" Type="http://schemas.openxmlformats.org/officeDocument/2006/relationships/slide" Target="slides/slide2826.xml"/><Relationship Id="rId68" Type="http://schemas.openxmlformats.org/officeDocument/2006/relationships/slide" Target="slides/slide67.xml"/><Relationship Id="rId1429" Type="http://schemas.openxmlformats.org/officeDocument/2006/relationships/slide" Target="slides/slide1428.xml"/><Relationship Id="rId1636" Type="http://schemas.openxmlformats.org/officeDocument/2006/relationships/slide" Target="slides/slide1635.xml"/><Relationship Id="rId1843" Type="http://schemas.openxmlformats.org/officeDocument/2006/relationships/slide" Target="slides/slide1842.xml"/><Relationship Id="rId1703" Type="http://schemas.openxmlformats.org/officeDocument/2006/relationships/slide" Target="slides/slide1702.xml"/><Relationship Id="rId1910" Type="http://schemas.openxmlformats.org/officeDocument/2006/relationships/slide" Target="slides/slide1909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2172" Type="http://schemas.openxmlformats.org/officeDocument/2006/relationships/slide" Target="slides/slide2171.xml"/><Relationship Id="rId144" Type="http://schemas.openxmlformats.org/officeDocument/2006/relationships/slide" Target="slides/slide143.xml"/><Relationship Id="rId589" Type="http://schemas.openxmlformats.org/officeDocument/2006/relationships/slide" Target="slides/slide588.xml"/><Relationship Id="rId796" Type="http://schemas.openxmlformats.org/officeDocument/2006/relationships/slide" Target="slides/slide795.xml"/><Relationship Id="rId2477" Type="http://schemas.openxmlformats.org/officeDocument/2006/relationships/slide" Target="slides/slide2476.xml"/><Relationship Id="rId2684" Type="http://schemas.openxmlformats.org/officeDocument/2006/relationships/slide" Target="slides/slide2683.xml"/><Relationship Id="rId351" Type="http://schemas.openxmlformats.org/officeDocument/2006/relationships/slide" Target="slides/slide350.xml"/><Relationship Id="rId449" Type="http://schemas.openxmlformats.org/officeDocument/2006/relationships/slide" Target="slides/slide448.xml"/><Relationship Id="rId656" Type="http://schemas.openxmlformats.org/officeDocument/2006/relationships/slide" Target="slides/slide655.xml"/><Relationship Id="rId863" Type="http://schemas.openxmlformats.org/officeDocument/2006/relationships/slide" Target="slides/slide862.xml"/><Relationship Id="rId1079" Type="http://schemas.openxmlformats.org/officeDocument/2006/relationships/slide" Target="slides/slide1078.xml"/><Relationship Id="rId1286" Type="http://schemas.openxmlformats.org/officeDocument/2006/relationships/slide" Target="slides/slide1285.xml"/><Relationship Id="rId1493" Type="http://schemas.openxmlformats.org/officeDocument/2006/relationships/slide" Target="slides/slide1492.xml"/><Relationship Id="rId2032" Type="http://schemas.openxmlformats.org/officeDocument/2006/relationships/slide" Target="slides/slide2031.xml"/><Relationship Id="rId2337" Type="http://schemas.openxmlformats.org/officeDocument/2006/relationships/slide" Target="slides/slide2336.xml"/><Relationship Id="rId2544" Type="http://schemas.openxmlformats.org/officeDocument/2006/relationships/slide" Target="slides/slide2543.xml"/><Relationship Id="rId2891" Type="http://schemas.openxmlformats.org/officeDocument/2006/relationships/slide" Target="slides/slide2890.xml"/><Relationship Id="rId211" Type="http://schemas.openxmlformats.org/officeDocument/2006/relationships/slide" Target="slides/slide210.xml"/><Relationship Id="rId309" Type="http://schemas.openxmlformats.org/officeDocument/2006/relationships/slide" Target="slides/slide308.xml"/><Relationship Id="rId516" Type="http://schemas.openxmlformats.org/officeDocument/2006/relationships/slide" Target="slides/slide515.xml"/><Relationship Id="rId1146" Type="http://schemas.openxmlformats.org/officeDocument/2006/relationships/slide" Target="slides/slide1145.xml"/><Relationship Id="rId1798" Type="http://schemas.openxmlformats.org/officeDocument/2006/relationships/slide" Target="slides/slide1797.xml"/><Relationship Id="rId2751" Type="http://schemas.openxmlformats.org/officeDocument/2006/relationships/slide" Target="slides/slide2750.xml"/><Relationship Id="rId2849" Type="http://schemas.openxmlformats.org/officeDocument/2006/relationships/slide" Target="slides/slide2848.xml"/><Relationship Id="rId723" Type="http://schemas.openxmlformats.org/officeDocument/2006/relationships/slide" Target="slides/slide722.xml"/><Relationship Id="rId930" Type="http://schemas.openxmlformats.org/officeDocument/2006/relationships/slide" Target="slides/slide929.xml"/><Relationship Id="rId1006" Type="http://schemas.openxmlformats.org/officeDocument/2006/relationships/slide" Target="slides/slide1005.xml"/><Relationship Id="rId1353" Type="http://schemas.openxmlformats.org/officeDocument/2006/relationships/slide" Target="slides/slide1352.xml"/><Relationship Id="rId1560" Type="http://schemas.openxmlformats.org/officeDocument/2006/relationships/slide" Target="slides/slide1559.xml"/><Relationship Id="rId1658" Type="http://schemas.openxmlformats.org/officeDocument/2006/relationships/slide" Target="slides/slide1657.xml"/><Relationship Id="rId1865" Type="http://schemas.openxmlformats.org/officeDocument/2006/relationships/slide" Target="slides/slide1864.xml"/><Relationship Id="rId2404" Type="http://schemas.openxmlformats.org/officeDocument/2006/relationships/slide" Target="slides/slide2403.xml"/><Relationship Id="rId2611" Type="http://schemas.openxmlformats.org/officeDocument/2006/relationships/slide" Target="slides/slide2610.xml"/><Relationship Id="rId2709" Type="http://schemas.openxmlformats.org/officeDocument/2006/relationships/slide" Target="slides/slide2708.xml"/><Relationship Id="rId1213" Type="http://schemas.openxmlformats.org/officeDocument/2006/relationships/slide" Target="slides/slide1212.xml"/><Relationship Id="rId1420" Type="http://schemas.openxmlformats.org/officeDocument/2006/relationships/slide" Target="slides/slide1419.xml"/><Relationship Id="rId1518" Type="http://schemas.openxmlformats.org/officeDocument/2006/relationships/slide" Target="slides/slide1517.xml"/><Relationship Id="rId2916" Type="http://schemas.openxmlformats.org/officeDocument/2006/relationships/slide" Target="slides/slide2915.xml"/><Relationship Id="rId1725" Type="http://schemas.openxmlformats.org/officeDocument/2006/relationships/slide" Target="slides/slide1724.xml"/><Relationship Id="rId1932" Type="http://schemas.openxmlformats.org/officeDocument/2006/relationships/slide" Target="slides/slide1931.xml"/><Relationship Id="rId17" Type="http://schemas.openxmlformats.org/officeDocument/2006/relationships/slide" Target="slides/slide16.xml"/><Relationship Id="rId2194" Type="http://schemas.openxmlformats.org/officeDocument/2006/relationships/slide" Target="slides/slide2193.xml"/><Relationship Id="rId166" Type="http://schemas.openxmlformats.org/officeDocument/2006/relationships/slide" Target="slides/slide165.xml"/><Relationship Id="rId373" Type="http://schemas.openxmlformats.org/officeDocument/2006/relationships/slide" Target="slides/slide372.xml"/><Relationship Id="rId580" Type="http://schemas.openxmlformats.org/officeDocument/2006/relationships/slide" Target="slides/slide579.xml"/><Relationship Id="rId2054" Type="http://schemas.openxmlformats.org/officeDocument/2006/relationships/slide" Target="slides/slide2053.xml"/><Relationship Id="rId2261" Type="http://schemas.openxmlformats.org/officeDocument/2006/relationships/slide" Target="slides/slide2260.xml"/><Relationship Id="rId2499" Type="http://schemas.openxmlformats.org/officeDocument/2006/relationships/slide" Target="slides/slide2498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678" Type="http://schemas.openxmlformats.org/officeDocument/2006/relationships/slide" Target="slides/slide677.xml"/><Relationship Id="rId885" Type="http://schemas.openxmlformats.org/officeDocument/2006/relationships/slide" Target="slides/slide884.xml"/><Relationship Id="rId1070" Type="http://schemas.openxmlformats.org/officeDocument/2006/relationships/slide" Target="slides/slide1069.xml"/><Relationship Id="rId2121" Type="http://schemas.openxmlformats.org/officeDocument/2006/relationships/slide" Target="slides/slide2120.xml"/><Relationship Id="rId2359" Type="http://schemas.openxmlformats.org/officeDocument/2006/relationships/slide" Target="slides/slide2358.xml"/><Relationship Id="rId2566" Type="http://schemas.openxmlformats.org/officeDocument/2006/relationships/slide" Target="slides/slide2565.xml"/><Relationship Id="rId2773" Type="http://schemas.openxmlformats.org/officeDocument/2006/relationships/slide" Target="slides/slide2772.xml"/><Relationship Id="rId2980" Type="http://schemas.openxmlformats.org/officeDocument/2006/relationships/slide" Target="slides/slide2979.xml"/><Relationship Id="rId300" Type="http://schemas.openxmlformats.org/officeDocument/2006/relationships/slide" Target="slides/slide299.xml"/><Relationship Id="rId538" Type="http://schemas.openxmlformats.org/officeDocument/2006/relationships/slide" Target="slides/slide537.xml"/><Relationship Id="rId745" Type="http://schemas.openxmlformats.org/officeDocument/2006/relationships/slide" Target="slides/slide744.xml"/><Relationship Id="rId952" Type="http://schemas.openxmlformats.org/officeDocument/2006/relationships/slide" Target="slides/slide951.xml"/><Relationship Id="rId1168" Type="http://schemas.openxmlformats.org/officeDocument/2006/relationships/slide" Target="slides/slide1167.xml"/><Relationship Id="rId1375" Type="http://schemas.openxmlformats.org/officeDocument/2006/relationships/slide" Target="slides/slide1374.xml"/><Relationship Id="rId1582" Type="http://schemas.openxmlformats.org/officeDocument/2006/relationships/slide" Target="slides/slide1581.xml"/><Relationship Id="rId2219" Type="http://schemas.openxmlformats.org/officeDocument/2006/relationships/slide" Target="slides/slide2218.xml"/><Relationship Id="rId2426" Type="http://schemas.openxmlformats.org/officeDocument/2006/relationships/slide" Target="slides/slide2425.xml"/><Relationship Id="rId2633" Type="http://schemas.openxmlformats.org/officeDocument/2006/relationships/slide" Target="slides/slide2632.xml"/><Relationship Id="rId81" Type="http://schemas.openxmlformats.org/officeDocument/2006/relationships/slide" Target="slides/slide80.xml"/><Relationship Id="rId605" Type="http://schemas.openxmlformats.org/officeDocument/2006/relationships/slide" Target="slides/slide604.xml"/><Relationship Id="rId812" Type="http://schemas.openxmlformats.org/officeDocument/2006/relationships/slide" Target="slides/slide811.xml"/><Relationship Id="rId1028" Type="http://schemas.openxmlformats.org/officeDocument/2006/relationships/slide" Target="slides/slide1027.xml"/><Relationship Id="rId1235" Type="http://schemas.openxmlformats.org/officeDocument/2006/relationships/slide" Target="slides/slide1234.xml"/><Relationship Id="rId1442" Type="http://schemas.openxmlformats.org/officeDocument/2006/relationships/slide" Target="slides/slide1441.xml"/><Relationship Id="rId1887" Type="http://schemas.openxmlformats.org/officeDocument/2006/relationships/slide" Target="slides/slide1886.xml"/><Relationship Id="rId2840" Type="http://schemas.openxmlformats.org/officeDocument/2006/relationships/slide" Target="slides/slide2839.xml"/><Relationship Id="rId2938" Type="http://schemas.openxmlformats.org/officeDocument/2006/relationships/slide" Target="slides/slide2937.xml"/><Relationship Id="rId1302" Type="http://schemas.openxmlformats.org/officeDocument/2006/relationships/slide" Target="slides/slide1301.xml"/><Relationship Id="rId1747" Type="http://schemas.openxmlformats.org/officeDocument/2006/relationships/slide" Target="slides/slide1746.xml"/><Relationship Id="rId1954" Type="http://schemas.openxmlformats.org/officeDocument/2006/relationships/slide" Target="slides/slide1953.xml"/><Relationship Id="rId2700" Type="http://schemas.openxmlformats.org/officeDocument/2006/relationships/slide" Target="slides/slide2699.xml"/><Relationship Id="rId39" Type="http://schemas.openxmlformats.org/officeDocument/2006/relationships/slide" Target="slides/slide38.xml"/><Relationship Id="rId1607" Type="http://schemas.openxmlformats.org/officeDocument/2006/relationships/slide" Target="slides/slide1606.xml"/><Relationship Id="rId1814" Type="http://schemas.openxmlformats.org/officeDocument/2006/relationships/slide" Target="slides/slide1813.xml"/><Relationship Id="rId188" Type="http://schemas.openxmlformats.org/officeDocument/2006/relationships/slide" Target="slides/slide187.xml"/><Relationship Id="rId395" Type="http://schemas.openxmlformats.org/officeDocument/2006/relationships/slide" Target="slides/slide394.xml"/><Relationship Id="rId2076" Type="http://schemas.openxmlformats.org/officeDocument/2006/relationships/slide" Target="slides/slide2075.xml"/><Relationship Id="rId2283" Type="http://schemas.openxmlformats.org/officeDocument/2006/relationships/slide" Target="slides/slide2282.xml"/><Relationship Id="rId2490" Type="http://schemas.openxmlformats.org/officeDocument/2006/relationships/slide" Target="slides/slide2489.xml"/><Relationship Id="rId2588" Type="http://schemas.openxmlformats.org/officeDocument/2006/relationships/slide" Target="slides/slide2587.xml"/><Relationship Id="rId255" Type="http://schemas.openxmlformats.org/officeDocument/2006/relationships/slide" Target="slides/slide254.xml"/><Relationship Id="rId462" Type="http://schemas.openxmlformats.org/officeDocument/2006/relationships/slide" Target="slides/slide461.xml"/><Relationship Id="rId1092" Type="http://schemas.openxmlformats.org/officeDocument/2006/relationships/slide" Target="slides/slide1091.xml"/><Relationship Id="rId1397" Type="http://schemas.openxmlformats.org/officeDocument/2006/relationships/slide" Target="slides/slide1396.xml"/><Relationship Id="rId2143" Type="http://schemas.openxmlformats.org/officeDocument/2006/relationships/slide" Target="slides/slide2142.xml"/><Relationship Id="rId2350" Type="http://schemas.openxmlformats.org/officeDocument/2006/relationships/slide" Target="slides/slide2349.xml"/><Relationship Id="rId2795" Type="http://schemas.openxmlformats.org/officeDocument/2006/relationships/slide" Target="slides/slide2794.xml"/><Relationship Id="rId115" Type="http://schemas.openxmlformats.org/officeDocument/2006/relationships/slide" Target="slides/slide114.xml"/><Relationship Id="rId322" Type="http://schemas.openxmlformats.org/officeDocument/2006/relationships/slide" Target="slides/slide321.xml"/><Relationship Id="rId767" Type="http://schemas.openxmlformats.org/officeDocument/2006/relationships/slide" Target="slides/slide766.xml"/><Relationship Id="rId974" Type="http://schemas.openxmlformats.org/officeDocument/2006/relationships/slide" Target="slides/slide973.xml"/><Relationship Id="rId2003" Type="http://schemas.openxmlformats.org/officeDocument/2006/relationships/slide" Target="slides/slide2002.xml"/><Relationship Id="rId2210" Type="http://schemas.openxmlformats.org/officeDocument/2006/relationships/slide" Target="slides/slide2209.xml"/><Relationship Id="rId2448" Type="http://schemas.openxmlformats.org/officeDocument/2006/relationships/slide" Target="slides/slide2447.xml"/><Relationship Id="rId2655" Type="http://schemas.openxmlformats.org/officeDocument/2006/relationships/slide" Target="slides/slide2654.xml"/><Relationship Id="rId2862" Type="http://schemas.openxmlformats.org/officeDocument/2006/relationships/slide" Target="slides/slide2861.xml"/><Relationship Id="rId627" Type="http://schemas.openxmlformats.org/officeDocument/2006/relationships/slide" Target="slides/slide626.xml"/><Relationship Id="rId834" Type="http://schemas.openxmlformats.org/officeDocument/2006/relationships/slide" Target="slides/slide833.xml"/><Relationship Id="rId1257" Type="http://schemas.openxmlformats.org/officeDocument/2006/relationships/slide" Target="slides/slide1256.xml"/><Relationship Id="rId1464" Type="http://schemas.openxmlformats.org/officeDocument/2006/relationships/slide" Target="slides/slide1463.xml"/><Relationship Id="rId1671" Type="http://schemas.openxmlformats.org/officeDocument/2006/relationships/slide" Target="slides/slide1670.xml"/><Relationship Id="rId2308" Type="http://schemas.openxmlformats.org/officeDocument/2006/relationships/slide" Target="slides/slide2307.xml"/><Relationship Id="rId2515" Type="http://schemas.openxmlformats.org/officeDocument/2006/relationships/slide" Target="slides/slide2514.xml"/><Relationship Id="rId2722" Type="http://schemas.openxmlformats.org/officeDocument/2006/relationships/slide" Target="slides/slide2721.xml"/><Relationship Id="rId901" Type="http://schemas.openxmlformats.org/officeDocument/2006/relationships/slide" Target="slides/slide900.xml"/><Relationship Id="rId1117" Type="http://schemas.openxmlformats.org/officeDocument/2006/relationships/slide" Target="slides/slide1116.xml"/><Relationship Id="rId1324" Type="http://schemas.openxmlformats.org/officeDocument/2006/relationships/slide" Target="slides/slide1323.xml"/><Relationship Id="rId1531" Type="http://schemas.openxmlformats.org/officeDocument/2006/relationships/slide" Target="slides/slide1530.xml"/><Relationship Id="rId1769" Type="http://schemas.openxmlformats.org/officeDocument/2006/relationships/slide" Target="slides/slide1768.xml"/><Relationship Id="rId1976" Type="http://schemas.openxmlformats.org/officeDocument/2006/relationships/slide" Target="slides/slide1975.xml"/><Relationship Id="rId30" Type="http://schemas.openxmlformats.org/officeDocument/2006/relationships/slide" Target="slides/slide29.xml"/><Relationship Id="rId1629" Type="http://schemas.openxmlformats.org/officeDocument/2006/relationships/slide" Target="slides/slide1628.xml"/><Relationship Id="rId1836" Type="http://schemas.openxmlformats.org/officeDocument/2006/relationships/slide" Target="slides/slide1835.xml"/><Relationship Id="rId1903" Type="http://schemas.openxmlformats.org/officeDocument/2006/relationships/slide" Target="slides/slide1902.xml"/><Relationship Id="rId2098" Type="http://schemas.openxmlformats.org/officeDocument/2006/relationships/slide" Target="slides/slide2097.xml"/><Relationship Id="rId277" Type="http://schemas.openxmlformats.org/officeDocument/2006/relationships/slide" Target="slides/slide276.xml"/><Relationship Id="rId484" Type="http://schemas.openxmlformats.org/officeDocument/2006/relationships/slide" Target="slides/slide483.xml"/><Relationship Id="rId2165" Type="http://schemas.openxmlformats.org/officeDocument/2006/relationships/slide" Target="slides/slide2164.xml"/><Relationship Id="rId137" Type="http://schemas.openxmlformats.org/officeDocument/2006/relationships/slide" Target="slides/slide136.xml"/><Relationship Id="rId344" Type="http://schemas.openxmlformats.org/officeDocument/2006/relationships/slide" Target="slides/slide343.xml"/><Relationship Id="rId691" Type="http://schemas.openxmlformats.org/officeDocument/2006/relationships/slide" Target="slides/slide690.xml"/><Relationship Id="rId789" Type="http://schemas.openxmlformats.org/officeDocument/2006/relationships/slide" Target="slides/slide788.xml"/><Relationship Id="rId996" Type="http://schemas.openxmlformats.org/officeDocument/2006/relationships/slide" Target="slides/slide995.xml"/><Relationship Id="rId2025" Type="http://schemas.openxmlformats.org/officeDocument/2006/relationships/slide" Target="slides/slide2024.xml"/><Relationship Id="rId2372" Type="http://schemas.openxmlformats.org/officeDocument/2006/relationships/slide" Target="slides/slide2371.xml"/><Relationship Id="rId2677" Type="http://schemas.openxmlformats.org/officeDocument/2006/relationships/slide" Target="slides/slide2676.xml"/><Relationship Id="rId2884" Type="http://schemas.openxmlformats.org/officeDocument/2006/relationships/slide" Target="slides/slide2883.xml"/><Relationship Id="rId551" Type="http://schemas.openxmlformats.org/officeDocument/2006/relationships/slide" Target="slides/slide550.xml"/><Relationship Id="rId649" Type="http://schemas.openxmlformats.org/officeDocument/2006/relationships/slide" Target="slides/slide648.xml"/><Relationship Id="rId856" Type="http://schemas.openxmlformats.org/officeDocument/2006/relationships/slide" Target="slides/slide855.xml"/><Relationship Id="rId1181" Type="http://schemas.openxmlformats.org/officeDocument/2006/relationships/slide" Target="slides/slide1180.xml"/><Relationship Id="rId1279" Type="http://schemas.openxmlformats.org/officeDocument/2006/relationships/slide" Target="slides/slide1278.xml"/><Relationship Id="rId1486" Type="http://schemas.openxmlformats.org/officeDocument/2006/relationships/slide" Target="slides/slide1485.xml"/><Relationship Id="rId2232" Type="http://schemas.openxmlformats.org/officeDocument/2006/relationships/slide" Target="slides/slide2231.xml"/><Relationship Id="rId2537" Type="http://schemas.openxmlformats.org/officeDocument/2006/relationships/slide" Target="slides/slide2536.xml"/><Relationship Id="rId204" Type="http://schemas.openxmlformats.org/officeDocument/2006/relationships/slide" Target="slides/slide203.xml"/><Relationship Id="rId411" Type="http://schemas.openxmlformats.org/officeDocument/2006/relationships/slide" Target="slides/slide410.xml"/><Relationship Id="rId509" Type="http://schemas.openxmlformats.org/officeDocument/2006/relationships/slide" Target="slides/slide508.xml"/><Relationship Id="rId1041" Type="http://schemas.openxmlformats.org/officeDocument/2006/relationships/slide" Target="slides/slide1040.xml"/><Relationship Id="rId1139" Type="http://schemas.openxmlformats.org/officeDocument/2006/relationships/slide" Target="slides/slide1138.xml"/><Relationship Id="rId1346" Type="http://schemas.openxmlformats.org/officeDocument/2006/relationships/slide" Target="slides/slide1345.xml"/><Relationship Id="rId1693" Type="http://schemas.openxmlformats.org/officeDocument/2006/relationships/slide" Target="slides/slide1692.xml"/><Relationship Id="rId1998" Type="http://schemas.openxmlformats.org/officeDocument/2006/relationships/slide" Target="slides/slide1997.xml"/><Relationship Id="rId2744" Type="http://schemas.openxmlformats.org/officeDocument/2006/relationships/slide" Target="slides/slide2743.xml"/><Relationship Id="rId2951" Type="http://schemas.openxmlformats.org/officeDocument/2006/relationships/slide" Target="slides/slide2950.xml"/><Relationship Id="rId716" Type="http://schemas.openxmlformats.org/officeDocument/2006/relationships/slide" Target="slides/slide715.xml"/><Relationship Id="rId923" Type="http://schemas.openxmlformats.org/officeDocument/2006/relationships/slide" Target="slides/slide922.xml"/><Relationship Id="rId1553" Type="http://schemas.openxmlformats.org/officeDocument/2006/relationships/slide" Target="slides/slide1552.xml"/><Relationship Id="rId1760" Type="http://schemas.openxmlformats.org/officeDocument/2006/relationships/slide" Target="slides/slide1759.xml"/><Relationship Id="rId1858" Type="http://schemas.openxmlformats.org/officeDocument/2006/relationships/slide" Target="slides/slide1857.xml"/><Relationship Id="rId2604" Type="http://schemas.openxmlformats.org/officeDocument/2006/relationships/slide" Target="slides/slide2603.xml"/><Relationship Id="rId2811" Type="http://schemas.openxmlformats.org/officeDocument/2006/relationships/slide" Target="slides/slide2810.xml"/><Relationship Id="rId52" Type="http://schemas.openxmlformats.org/officeDocument/2006/relationships/slide" Target="slides/slide51.xml"/><Relationship Id="rId1206" Type="http://schemas.openxmlformats.org/officeDocument/2006/relationships/slide" Target="slides/slide1205.xml"/><Relationship Id="rId1413" Type="http://schemas.openxmlformats.org/officeDocument/2006/relationships/slide" Target="slides/slide1412.xml"/><Relationship Id="rId1620" Type="http://schemas.openxmlformats.org/officeDocument/2006/relationships/slide" Target="slides/slide1619.xml"/><Relationship Id="rId2909" Type="http://schemas.openxmlformats.org/officeDocument/2006/relationships/slide" Target="slides/slide2908.xml"/><Relationship Id="rId1718" Type="http://schemas.openxmlformats.org/officeDocument/2006/relationships/slide" Target="slides/slide1717.xml"/><Relationship Id="rId1925" Type="http://schemas.openxmlformats.org/officeDocument/2006/relationships/slide" Target="slides/slide1924.xml"/><Relationship Id="rId299" Type="http://schemas.openxmlformats.org/officeDocument/2006/relationships/slide" Target="slides/slide298.xml"/><Relationship Id="rId2187" Type="http://schemas.openxmlformats.org/officeDocument/2006/relationships/slide" Target="slides/slide2186.xml"/><Relationship Id="rId2394" Type="http://schemas.openxmlformats.org/officeDocument/2006/relationships/slide" Target="slides/slide2393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780" Type="http://schemas.openxmlformats.org/officeDocument/2006/relationships/slide" Target="slides/slide779.xml"/><Relationship Id="rId2047" Type="http://schemas.openxmlformats.org/officeDocument/2006/relationships/slide" Target="slides/slide2046.xml"/><Relationship Id="rId2254" Type="http://schemas.openxmlformats.org/officeDocument/2006/relationships/slide" Target="slides/slide2253.xml"/><Relationship Id="rId2461" Type="http://schemas.openxmlformats.org/officeDocument/2006/relationships/slide" Target="slides/slide2460.xml"/><Relationship Id="rId2699" Type="http://schemas.openxmlformats.org/officeDocument/2006/relationships/slide" Target="slides/slide2698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878" Type="http://schemas.openxmlformats.org/officeDocument/2006/relationships/slide" Target="slides/slide877.xml"/><Relationship Id="rId1063" Type="http://schemas.openxmlformats.org/officeDocument/2006/relationships/slide" Target="slides/slide1062.xml"/><Relationship Id="rId1270" Type="http://schemas.openxmlformats.org/officeDocument/2006/relationships/slide" Target="slides/slide1269.xml"/><Relationship Id="rId2114" Type="http://schemas.openxmlformats.org/officeDocument/2006/relationships/slide" Target="slides/slide2113.xml"/><Relationship Id="rId2559" Type="http://schemas.openxmlformats.org/officeDocument/2006/relationships/slide" Target="slides/slide2558.xml"/><Relationship Id="rId2766" Type="http://schemas.openxmlformats.org/officeDocument/2006/relationships/slide" Target="slides/slide2765.xml"/><Relationship Id="rId2973" Type="http://schemas.openxmlformats.org/officeDocument/2006/relationships/slide" Target="slides/slide2972.xml"/><Relationship Id="rId640" Type="http://schemas.openxmlformats.org/officeDocument/2006/relationships/slide" Target="slides/slide639.xml"/><Relationship Id="rId738" Type="http://schemas.openxmlformats.org/officeDocument/2006/relationships/slide" Target="slides/slide737.xml"/><Relationship Id="rId945" Type="http://schemas.openxmlformats.org/officeDocument/2006/relationships/slide" Target="slides/slide944.xml"/><Relationship Id="rId1368" Type="http://schemas.openxmlformats.org/officeDocument/2006/relationships/slide" Target="slides/slide1367.xml"/><Relationship Id="rId1575" Type="http://schemas.openxmlformats.org/officeDocument/2006/relationships/slide" Target="slides/slide1574.xml"/><Relationship Id="rId1782" Type="http://schemas.openxmlformats.org/officeDocument/2006/relationships/slide" Target="slides/slide1781.xml"/><Relationship Id="rId2321" Type="http://schemas.openxmlformats.org/officeDocument/2006/relationships/slide" Target="slides/slide2320.xml"/><Relationship Id="rId2419" Type="http://schemas.openxmlformats.org/officeDocument/2006/relationships/slide" Target="slides/slide2418.xml"/><Relationship Id="rId2626" Type="http://schemas.openxmlformats.org/officeDocument/2006/relationships/slide" Target="slides/slide2625.xml"/><Relationship Id="rId2833" Type="http://schemas.openxmlformats.org/officeDocument/2006/relationships/slide" Target="slides/slide2832.xml"/><Relationship Id="rId74" Type="http://schemas.openxmlformats.org/officeDocument/2006/relationships/slide" Target="slides/slide73.xml"/><Relationship Id="rId500" Type="http://schemas.openxmlformats.org/officeDocument/2006/relationships/slide" Target="slides/slide499.xml"/><Relationship Id="rId805" Type="http://schemas.openxmlformats.org/officeDocument/2006/relationships/slide" Target="slides/slide804.xml"/><Relationship Id="rId1130" Type="http://schemas.openxmlformats.org/officeDocument/2006/relationships/slide" Target="slides/slide1129.xml"/><Relationship Id="rId1228" Type="http://schemas.openxmlformats.org/officeDocument/2006/relationships/slide" Target="slides/slide1227.xml"/><Relationship Id="rId1435" Type="http://schemas.openxmlformats.org/officeDocument/2006/relationships/slide" Target="slides/slide1434.xml"/><Relationship Id="rId1642" Type="http://schemas.openxmlformats.org/officeDocument/2006/relationships/slide" Target="slides/slide1641.xml"/><Relationship Id="rId1947" Type="http://schemas.openxmlformats.org/officeDocument/2006/relationships/slide" Target="slides/slide1946.xml"/><Relationship Id="rId2900" Type="http://schemas.openxmlformats.org/officeDocument/2006/relationships/slide" Target="slides/slide2899.xml"/><Relationship Id="rId1502" Type="http://schemas.openxmlformats.org/officeDocument/2006/relationships/slide" Target="slides/slide1501.xml"/><Relationship Id="rId1807" Type="http://schemas.openxmlformats.org/officeDocument/2006/relationships/slide" Target="slides/slide1806.xml"/><Relationship Id="rId290" Type="http://schemas.openxmlformats.org/officeDocument/2006/relationships/slide" Target="slides/slide289.xml"/><Relationship Id="rId388" Type="http://schemas.openxmlformats.org/officeDocument/2006/relationships/slide" Target="slides/slide387.xml"/><Relationship Id="rId2069" Type="http://schemas.openxmlformats.org/officeDocument/2006/relationships/slide" Target="slides/slide2068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2276" Type="http://schemas.openxmlformats.org/officeDocument/2006/relationships/slide" Target="slides/slide2275.xml"/><Relationship Id="rId2483" Type="http://schemas.openxmlformats.org/officeDocument/2006/relationships/slide" Target="slides/slide2482.xml"/><Relationship Id="rId2690" Type="http://schemas.openxmlformats.org/officeDocument/2006/relationships/slide" Target="slides/slide2689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662" Type="http://schemas.openxmlformats.org/officeDocument/2006/relationships/slide" Target="slides/slide661.xml"/><Relationship Id="rId1085" Type="http://schemas.openxmlformats.org/officeDocument/2006/relationships/slide" Target="slides/slide1084.xml"/><Relationship Id="rId1292" Type="http://schemas.openxmlformats.org/officeDocument/2006/relationships/slide" Target="slides/slide1291.xml"/><Relationship Id="rId2136" Type="http://schemas.openxmlformats.org/officeDocument/2006/relationships/slide" Target="slides/slide2135.xml"/><Relationship Id="rId2343" Type="http://schemas.openxmlformats.org/officeDocument/2006/relationships/slide" Target="slides/slide2342.xml"/><Relationship Id="rId2550" Type="http://schemas.openxmlformats.org/officeDocument/2006/relationships/slide" Target="slides/slide2549.xml"/><Relationship Id="rId2788" Type="http://schemas.openxmlformats.org/officeDocument/2006/relationships/slide" Target="slides/slide2787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7" Type="http://schemas.openxmlformats.org/officeDocument/2006/relationships/slide" Target="slides/slide966.xml"/><Relationship Id="rId1152" Type="http://schemas.openxmlformats.org/officeDocument/2006/relationships/slide" Target="slides/slide1151.xml"/><Relationship Id="rId1597" Type="http://schemas.openxmlformats.org/officeDocument/2006/relationships/slide" Target="slides/slide1596.xml"/><Relationship Id="rId2203" Type="http://schemas.openxmlformats.org/officeDocument/2006/relationships/slide" Target="slides/slide2202.xml"/><Relationship Id="rId2410" Type="http://schemas.openxmlformats.org/officeDocument/2006/relationships/slide" Target="slides/slide2409.xml"/><Relationship Id="rId2648" Type="http://schemas.openxmlformats.org/officeDocument/2006/relationships/slide" Target="slides/slide2647.xml"/><Relationship Id="rId2855" Type="http://schemas.openxmlformats.org/officeDocument/2006/relationships/slide" Target="slides/slide2854.xml"/><Relationship Id="rId96" Type="http://schemas.openxmlformats.org/officeDocument/2006/relationships/slide" Target="slides/slide95.xml"/><Relationship Id="rId827" Type="http://schemas.openxmlformats.org/officeDocument/2006/relationships/slide" Target="slides/slide826.xml"/><Relationship Id="rId1012" Type="http://schemas.openxmlformats.org/officeDocument/2006/relationships/slide" Target="slides/slide1011.xml"/><Relationship Id="rId1457" Type="http://schemas.openxmlformats.org/officeDocument/2006/relationships/slide" Target="slides/slide1456.xml"/><Relationship Id="rId1664" Type="http://schemas.openxmlformats.org/officeDocument/2006/relationships/slide" Target="slides/slide1663.xml"/><Relationship Id="rId1871" Type="http://schemas.openxmlformats.org/officeDocument/2006/relationships/slide" Target="slides/slide1870.xml"/><Relationship Id="rId2508" Type="http://schemas.openxmlformats.org/officeDocument/2006/relationships/slide" Target="slides/slide2507.xml"/><Relationship Id="rId2715" Type="http://schemas.openxmlformats.org/officeDocument/2006/relationships/slide" Target="slides/slide2714.xml"/><Relationship Id="rId2922" Type="http://schemas.openxmlformats.org/officeDocument/2006/relationships/slide" Target="slides/slide2921.xml"/><Relationship Id="rId1317" Type="http://schemas.openxmlformats.org/officeDocument/2006/relationships/slide" Target="slides/slide1316.xml"/><Relationship Id="rId1524" Type="http://schemas.openxmlformats.org/officeDocument/2006/relationships/slide" Target="slides/slide1523.xml"/><Relationship Id="rId1731" Type="http://schemas.openxmlformats.org/officeDocument/2006/relationships/slide" Target="slides/slide1730.xml"/><Relationship Id="rId1969" Type="http://schemas.openxmlformats.org/officeDocument/2006/relationships/slide" Target="slides/slide1968.xml"/><Relationship Id="rId23" Type="http://schemas.openxmlformats.org/officeDocument/2006/relationships/slide" Target="slides/slide22.xml"/><Relationship Id="rId1829" Type="http://schemas.openxmlformats.org/officeDocument/2006/relationships/slide" Target="slides/slide1828.xml"/><Relationship Id="rId2298" Type="http://schemas.openxmlformats.org/officeDocument/2006/relationships/slide" Target="slides/slide2297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84" Type="http://schemas.openxmlformats.org/officeDocument/2006/relationships/slide" Target="slides/slide683.xml"/><Relationship Id="rId2060" Type="http://schemas.openxmlformats.org/officeDocument/2006/relationships/slide" Target="slides/slide2059.xml"/><Relationship Id="rId2158" Type="http://schemas.openxmlformats.org/officeDocument/2006/relationships/slide" Target="slides/slide2157.xml"/><Relationship Id="rId2365" Type="http://schemas.openxmlformats.org/officeDocument/2006/relationships/slide" Target="slides/slide2364.xml"/><Relationship Id="rId337" Type="http://schemas.openxmlformats.org/officeDocument/2006/relationships/slide" Target="slides/slide336.xml"/><Relationship Id="rId891" Type="http://schemas.openxmlformats.org/officeDocument/2006/relationships/slide" Target="slides/slide890.xml"/><Relationship Id="rId989" Type="http://schemas.openxmlformats.org/officeDocument/2006/relationships/slide" Target="slides/slide988.xml"/><Relationship Id="rId2018" Type="http://schemas.openxmlformats.org/officeDocument/2006/relationships/slide" Target="slides/slide2017.xml"/><Relationship Id="rId2572" Type="http://schemas.openxmlformats.org/officeDocument/2006/relationships/slide" Target="slides/slide2571.xml"/><Relationship Id="rId2877" Type="http://schemas.openxmlformats.org/officeDocument/2006/relationships/slide" Target="slides/slide2876.xml"/><Relationship Id="rId544" Type="http://schemas.openxmlformats.org/officeDocument/2006/relationships/slide" Target="slides/slide543.xml"/><Relationship Id="rId751" Type="http://schemas.openxmlformats.org/officeDocument/2006/relationships/slide" Target="slides/slide750.xml"/><Relationship Id="rId849" Type="http://schemas.openxmlformats.org/officeDocument/2006/relationships/slide" Target="slides/slide848.xml"/><Relationship Id="rId1174" Type="http://schemas.openxmlformats.org/officeDocument/2006/relationships/slide" Target="slides/slide1173.xml"/><Relationship Id="rId1381" Type="http://schemas.openxmlformats.org/officeDocument/2006/relationships/slide" Target="slides/slide1380.xml"/><Relationship Id="rId1479" Type="http://schemas.openxmlformats.org/officeDocument/2006/relationships/slide" Target="slides/slide1478.xml"/><Relationship Id="rId1686" Type="http://schemas.openxmlformats.org/officeDocument/2006/relationships/slide" Target="slides/slide1685.xml"/><Relationship Id="rId2225" Type="http://schemas.openxmlformats.org/officeDocument/2006/relationships/slide" Target="slides/slide2224.xml"/><Relationship Id="rId2432" Type="http://schemas.openxmlformats.org/officeDocument/2006/relationships/slide" Target="slides/slide2431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1034" Type="http://schemas.openxmlformats.org/officeDocument/2006/relationships/slide" Target="slides/slide1033.xml"/><Relationship Id="rId1241" Type="http://schemas.openxmlformats.org/officeDocument/2006/relationships/slide" Target="slides/slide1240.xml"/><Relationship Id="rId1339" Type="http://schemas.openxmlformats.org/officeDocument/2006/relationships/slide" Target="slides/slide1338.xml"/><Relationship Id="rId1893" Type="http://schemas.openxmlformats.org/officeDocument/2006/relationships/slide" Target="slides/slide1892.xml"/><Relationship Id="rId2737" Type="http://schemas.openxmlformats.org/officeDocument/2006/relationships/slide" Target="slides/slide2736.xml"/><Relationship Id="rId2944" Type="http://schemas.openxmlformats.org/officeDocument/2006/relationships/slide" Target="slides/slide2943.xml"/><Relationship Id="rId709" Type="http://schemas.openxmlformats.org/officeDocument/2006/relationships/slide" Target="slides/slide708.xml"/><Relationship Id="rId916" Type="http://schemas.openxmlformats.org/officeDocument/2006/relationships/slide" Target="slides/slide915.xml"/><Relationship Id="rId1101" Type="http://schemas.openxmlformats.org/officeDocument/2006/relationships/slide" Target="slides/slide1100.xml"/><Relationship Id="rId1546" Type="http://schemas.openxmlformats.org/officeDocument/2006/relationships/slide" Target="slides/slide1545.xml"/><Relationship Id="rId1753" Type="http://schemas.openxmlformats.org/officeDocument/2006/relationships/slide" Target="slides/slide1752.xml"/><Relationship Id="rId1960" Type="http://schemas.openxmlformats.org/officeDocument/2006/relationships/slide" Target="slides/slide1959.xml"/><Relationship Id="rId2804" Type="http://schemas.openxmlformats.org/officeDocument/2006/relationships/slide" Target="slides/slide2803.xml"/><Relationship Id="rId45" Type="http://schemas.openxmlformats.org/officeDocument/2006/relationships/slide" Target="slides/slide44.xml"/><Relationship Id="rId1406" Type="http://schemas.openxmlformats.org/officeDocument/2006/relationships/slide" Target="slides/slide1405.xml"/><Relationship Id="rId1613" Type="http://schemas.openxmlformats.org/officeDocument/2006/relationships/slide" Target="slides/slide1612.xml"/><Relationship Id="rId1820" Type="http://schemas.openxmlformats.org/officeDocument/2006/relationships/slide" Target="slides/slide1819.xml"/><Relationship Id="rId194" Type="http://schemas.openxmlformats.org/officeDocument/2006/relationships/slide" Target="slides/slide193.xml"/><Relationship Id="rId1918" Type="http://schemas.openxmlformats.org/officeDocument/2006/relationships/slide" Target="slides/slide1917.xml"/><Relationship Id="rId2082" Type="http://schemas.openxmlformats.org/officeDocument/2006/relationships/slide" Target="slides/slide208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2387" Type="http://schemas.openxmlformats.org/officeDocument/2006/relationships/slide" Target="slides/slide2386.xml"/><Relationship Id="rId2594" Type="http://schemas.openxmlformats.org/officeDocument/2006/relationships/slide" Target="slides/slide2593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773" Type="http://schemas.openxmlformats.org/officeDocument/2006/relationships/slide" Target="slides/slide772.xml"/><Relationship Id="rId1196" Type="http://schemas.openxmlformats.org/officeDocument/2006/relationships/slide" Target="slides/slide1195.xml"/><Relationship Id="rId2247" Type="http://schemas.openxmlformats.org/officeDocument/2006/relationships/slide" Target="slides/slide2246.xml"/><Relationship Id="rId2454" Type="http://schemas.openxmlformats.org/officeDocument/2006/relationships/slide" Target="slides/slide2453.xml"/><Relationship Id="rId2899" Type="http://schemas.openxmlformats.org/officeDocument/2006/relationships/slide" Target="slides/slide2898.xml"/><Relationship Id="rId121" Type="http://schemas.openxmlformats.org/officeDocument/2006/relationships/slide" Target="slides/slide120.xml"/><Relationship Id="rId219" Type="http://schemas.openxmlformats.org/officeDocument/2006/relationships/slide" Target="slides/slide218.xml"/><Relationship Id="rId426" Type="http://schemas.openxmlformats.org/officeDocument/2006/relationships/slide" Target="slides/slide425.xml"/><Relationship Id="rId633" Type="http://schemas.openxmlformats.org/officeDocument/2006/relationships/slide" Target="slides/slide632.xml"/><Relationship Id="rId980" Type="http://schemas.openxmlformats.org/officeDocument/2006/relationships/slide" Target="slides/slide979.xml"/><Relationship Id="rId1056" Type="http://schemas.openxmlformats.org/officeDocument/2006/relationships/slide" Target="slides/slide1055.xml"/><Relationship Id="rId1263" Type="http://schemas.openxmlformats.org/officeDocument/2006/relationships/slide" Target="slides/slide1262.xml"/><Relationship Id="rId2107" Type="http://schemas.openxmlformats.org/officeDocument/2006/relationships/slide" Target="slides/slide2106.xml"/><Relationship Id="rId2314" Type="http://schemas.openxmlformats.org/officeDocument/2006/relationships/slide" Target="slides/slide2313.xml"/><Relationship Id="rId2661" Type="http://schemas.openxmlformats.org/officeDocument/2006/relationships/slide" Target="slides/slide2660.xml"/><Relationship Id="rId2759" Type="http://schemas.openxmlformats.org/officeDocument/2006/relationships/slide" Target="slides/slide2758.xml"/><Relationship Id="rId2966" Type="http://schemas.openxmlformats.org/officeDocument/2006/relationships/slide" Target="slides/slide2965.xml"/><Relationship Id="rId840" Type="http://schemas.openxmlformats.org/officeDocument/2006/relationships/slide" Target="slides/slide839.xml"/><Relationship Id="rId938" Type="http://schemas.openxmlformats.org/officeDocument/2006/relationships/slide" Target="slides/slide937.xml"/><Relationship Id="rId1470" Type="http://schemas.openxmlformats.org/officeDocument/2006/relationships/slide" Target="slides/slide1469.xml"/><Relationship Id="rId1568" Type="http://schemas.openxmlformats.org/officeDocument/2006/relationships/slide" Target="slides/slide1567.xml"/><Relationship Id="rId1775" Type="http://schemas.openxmlformats.org/officeDocument/2006/relationships/slide" Target="slides/slide1774.xml"/><Relationship Id="rId2521" Type="http://schemas.openxmlformats.org/officeDocument/2006/relationships/slide" Target="slides/slide2520.xml"/><Relationship Id="rId2619" Type="http://schemas.openxmlformats.org/officeDocument/2006/relationships/slide" Target="slides/slide2618.xml"/><Relationship Id="rId2826" Type="http://schemas.openxmlformats.org/officeDocument/2006/relationships/slide" Target="slides/slide2825.xml"/><Relationship Id="rId67" Type="http://schemas.openxmlformats.org/officeDocument/2006/relationships/slide" Target="slides/slide66.xml"/><Relationship Id="rId700" Type="http://schemas.openxmlformats.org/officeDocument/2006/relationships/slide" Target="slides/slide699.xml"/><Relationship Id="rId1123" Type="http://schemas.openxmlformats.org/officeDocument/2006/relationships/slide" Target="slides/slide1122.xml"/><Relationship Id="rId1330" Type="http://schemas.openxmlformats.org/officeDocument/2006/relationships/slide" Target="slides/slide1329.xml"/><Relationship Id="rId1428" Type="http://schemas.openxmlformats.org/officeDocument/2006/relationships/slide" Target="slides/slide1427.xml"/><Relationship Id="rId1635" Type="http://schemas.openxmlformats.org/officeDocument/2006/relationships/slide" Target="slides/slide1634.xml"/><Relationship Id="rId1982" Type="http://schemas.openxmlformats.org/officeDocument/2006/relationships/slide" Target="slides/slide1981.xml"/><Relationship Id="rId1842" Type="http://schemas.openxmlformats.org/officeDocument/2006/relationships/slide" Target="slides/slide1841.xml"/><Relationship Id="rId1702" Type="http://schemas.openxmlformats.org/officeDocument/2006/relationships/slide" Target="slides/slide1701.xml"/><Relationship Id="rId283" Type="http://schemas.openxmlformats.org/officeDocument/2006/relationships/slide" Target="slides/slide282.xml"/><Relationship Id="rId490" Type="http://schemas.openxmlformats.org/officeDocument/2006/relationships/slide" Target="slides/slide489.xml"/><Relationship Id="rId2171" Type="http://schemas.openxmlformats.org/officeDocument/2006/relationships/slide" Target="slides/slide2170.xml"/><Relationship Id="rId143" Type="http://schemas.openxmlformats.org/officeDocument/2006/relationships/slide" Target="slides/slide142.xml"/><Relationship Id="rId350" Type="http://schemas.openxmlformats.org/officeDocument/2006/relationships/slide" Target="slides/slide349.xml"/><Relationship Id="rId588" Type="http://schemas.openxmlformats.org/officeDocument/2006/relationships/slide" Target="slides/slide587.xml"/><Relationship Id="rId795" Type="http://schemas.openxmlformats.org/officeDocument/2006/relationships/slide" Target="slides/slide794.xml"/><Relationship Id="rId2031" Type="http://schemas.openxmlformats.org/officeDocument/2006/relationships/slide" Target="slides/slide2030.xml"/><Relationship Id="rId2269" Type="http://schemas.openxmlformats.org/officeDocument/2006/relationships/slide" Target="slides/slide2268.xml"/><Relationship Id="rId2476" Type="http://schemas.openxmlformats.org/officeDocument/2006/relationships/slide" Target="slides/slide2475.xml"/><Relationship Id="rId2683" Type="http://schemas.openxmlformats.org/officeDocument/2006/relationships/slide" Target="slides/slide2682.xml"/><Relationship Id="rId2890" Type="http://schemas.openxmlformats.org/officeDocument/2006/relationships/slide" Target="slides/slide288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448" Type="http://schemas.openxmlformats.org/officeDocument/2006/relationships/slide" Target="slides/slide447.xml"/><Relationship Id="rId655" Type="http://schemas.openxmlformats.org/officeDocument/2006/relationships/slide" Target="slides/slide654.xml"/><Relationship Id="rId862" Type="http://schemas.openxmlformats.org/officeDocument/2006/relationships/slide" Target="slides/slide861.xml"/><Relationship Id="rId1078" Type="http://schemas.openxmlformats.org/officeDocument/2006/relationships/slide" Target="slides/slide1077.xml"/><Relationship Id="rId1285" Type="http://schemas.openxmlformats.org/officeDocument/2006/relationships/slide" Target="slides/slide1284.xml"/><Relationship Id="rId1492" Type="http://schemas.openxmlformats.org/officeDocument/2006/relationships/slide" Target="slides/slide1491.xml"/><Relationship Id="rId2129" Type="http://schemas.openxmlformats.org/officeDocument/2006/relationships/slide" Target="slides/slide2128.xml"/><Relationship Id="rId2336" Type="http://schemas.openxmlformats.org/officeDocument/2006/relationships/slide" Target="slides/slide2335.xml"/><Relationship Id="rId2543" Type="http://schemas.openxmlformats.org/officeDocument/2006/relationships/slide" Target="slides/slide2542.xml"/><Relationship Id="rId2750" Type="http://schemas.openxmlformats.org/officeDocument/2006/relationships/slide" Target="slides/slide2749.xml"/><Relationship Id="rId2988" Type="http://schemas.openxmlformats.org/officeDocument/2006/relationships/tableStyles" Target="tableStyles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722" Type="http://schemas.openxmlformats.org/officeDocument/2006/relationships/slide" Target="slides/slide721.xml"/><Relationship Id="rId1145" Type="http://schemas.openxmlformats.org/officeDocument/2006/relationships/slide" Target="slides/slide1144.xml"/><Relationship Id="rId1352" Type="http://schemas.openxmlformats.org/officeDocument/2006/relationships/slide" Target="slides/slide1351.xml"/><Relationship Id="rId1797" Type="http://schemas.openxmlformats.org/officeDocument/2006/relationships/slide" Target="slides/slide1796.xml"/><Relationship Id="rId2403" Type="http://schemas.openxmlformats.org/officeDocument/2006/relationships/slide" Target="slides/slide2402.xml"/><Relationship Id="rId2848" Type="http://schemas.openxmlformats.org/officeDocument/2006/relationships/slide" Target="slides/slide2847.xml"/><Relationship Id="rId89" Type="http://schemas.openxmlformats.org/officeDocument/2006/relationships/slide" Target="slides/slide88.xml"/><Relationship Id="rId1005" Type="http://schemas.openxmlformats.org/officeDocument/2006/relationships/slide" Target="slides/slide1004.xml"/><Relationship Id="rId1212" Type="http://schemas.openxmlformats.org/officeDocument/2006/relationships/slide" Target="slides/slide1211.xml"/><Relationship Id="rId1657" Type="http://schemas.openxmlformats.org/officeDocument/2006/relationships/slide" Target="slides/slide1656.xml"/><Relationship Id="rId1864" Type="http://schemas.openxmlformats.org/officeDocument/2006/relationships/slide" Target="slides/slide1863.xml"/><Relationship Id="rId2610" Type="http://schemas.openxmlformats.org/officeDocument/2006/relationships/slide" Target="slides/slide2609.xml"/><Relationship Id="rId2708" Type="http://schemas.openxmlformats.org/officeDocument/2006/relationships/slide" Target="slides/slide2707.xml"/><Relationship Id="rId2915" Type="http://schemas.openxmlformats.org/officeDocument/2006/relationships/slide" Target="slides/slide2914.xml"/><Relationship Id="rId1517" Type="http://schemas.openxmlformats.org/officeDocument/2006/relationships/slide" Target="slides/slide1516.xml"/><Relationship Id="rId1724" Type="http://schemas.openxmlformats.org/officeDocument/2006/relationships/slide" Target="slides/slide1723.xml"/><Relationship Id="rId16" Type="http://schemas.openxmlformats.org/officeDocument/2006/relationships/slide" Target="slides/slide15.xml"/><Relationship Id="rId1931" Type="http://schemas.openxmlformats.org/officeDocument/2006/relationships/slide" Target="slides/slide1930.xml"/><Relationship Id="rId2193" Type="http://schemas.openxmlformats.org/officeDocument/2006/relationships/slide" Target="slides/slide2192.xml"/><Relationship Id="rId2498" Type="http://schemas.openxmlformats.org/officeDocument/2006/relationships/slide" Target="slides/slide2497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677" Type="http://schemas.openxmlformats.org/officeDocument/2006/relationships/slide" Target="slides/slide676.xml"/><Relationship Id="rId2053" Type="http://schemas.openxmlformats.org/officeDocument/2006/relationships/slide" Target="slides/slide2052.xml"/><Relationship Id="rId2260" Type="http://schemas.openxmlformats.org/officeDocument/2006/relationships/slide" Target="slides/slide2259.xml"/><Relationship Id="rId2358" Type="http://schemas.openxmlformats.org/officeDocument/2006/relationships/slide" Target="slides/slide2357.xml"/><Relationship Id="rId232" Type="http://schemas.openxmlformats.org/officeDocument/2006/relationships/slide" Target="slides/slide231.xml"/><Relationship Id="rId884" Type="http://schemas.openxmlformats.org/officeDocument/2006/relationships/slide" Target="slides/slide883.xml"/><Relationship Id="rId2120" Type="http://schemas.openxmlformats.org/officeDocument/2006/relationships/slide" Target="slides/slide2119.xml"/><Relationship Id="rId2565" Type="http://schemas.openxmlformats.org/officeDocument/2006/relationships/slide" Target="slides/slide2564.xml"/><Relationship Id="rId2772" Type="http://schemas.openxmlformats.org/officeDocument/2006/relationships/slide" Target="slides/slide2771.xml"/><Relationship Id="rId537" Type="http://schemas.openxmlformats.org/officeDocument/2006/relationships/slide" Target="slides/slide536.xml"/><Relationship Id="rId744" Type="http://schemas.openxmlformats.org/officeDocument/2006/relationships/slide" Target="slides/slide743.xml"/><Relationship Id="rId951" Type="http://schemas.openxmlformats.org/officeDocument/2006/relationships/slide" Target="slides/slide950.xml"/><Relationship Id="rId1167" Type="http://schemas.openxmlformats.org/officeDocument/2006/relationships/slide" Target="slides/slide1166.xml"/><Relationship Id="rId1374" Type="http://schemas.openxmlformats.org/officeDocument/2006/relationships/slide" Target="slides/slide1373.xml"/><Relationship Id="rId1581" Type="http://schemas.openxmlformats.org/officeDocument/2006/relationships/slide" Target="slides/slide1580.xml"/><Relationship Id="rId1679" Type="http://schemas.openxmlformats.org/officeDocument/2006/relationships/slide" Target="slides/slide1678.xml"/><Relationship Id="rId2218" Type="http://schemas.openxmlformats.org/officeDocument/2006/relationships/slide" Target="slides/slide2217.xml"/><Relationship Id="rId2425" Type="http://schemas.openxmlformats.org/officeDocument/2006/relationships/slide" Target="slides/slide2424.xml"/><Relationship Id="rId2632" Type="http://schemas.openxmlformats.org/officeDocument/2006/relationships/slide" Target="slides/slide2631.xml"/><Relationship Id="rId80" Type="http://schemas.openxmlformats.org/officeDocument/2006/relationships/slide" Target="slides/slide79.xml"/><Relationship Id="rId604" Type="http://schemas.openxmlformats.org/officeDocument/2006/relationships/slide" Target="slides/slide603.xml"/><Relationship Id="rId811" Type="http://schemas.openxmlformats.org/officeDocument/2006/relationships/slide" Target="slides/slide810.xml"/><Relationship Id="rId1027" Type="http://schemas.openxmlformats.org/officeDocument/2006/relationships/slide" Target="slides/slide1026.xml"/><Relationship Id="rId1234" Type="http://schemas.openxmlformats.org/officeDocument/2006/relationships/slide" Target="slides/slide1233.xml"/><Relationship Id="rId1441" Type="http://schemas.openxmlformats.org/officeDocument/2006/relationships/slide" Target="slides/slide1440.xml"/><Relationship Id="rId1886" Type="http://schemas.openxmlformats.org/officeDocument/2006/relationships/slide" Target="slides/slide1885.xml"/><Relationship Id="rId2937" Type="http://schemas.openxmlformats.org/officeDocument/2006/relationships/slide" Target="slides/slide2936.xml"/><Relationship Id="rId909" Type="http://schemas.openxmlformats.org/officeDocument/2006/relationships/slide" Target="slides/slide908.xml"/><Relationship Id="rId1301" Type="http://schemas.openxmlformats.org/officeDocument/2006/relationships/slide" Target="slides/slide1300.xml"/><Relationship Id="rId1539" Type="http://schemas.openxmlformats.org/officeDocument/2006/relationships/slide" Target="slides/slide1538.xml"/><Relationship Id="rId1746" Type="http://schemas.openxmlformats.org/officeDocument/2006/relationships/slide" Target="slides/slide1745.xml"/><Relationship Id="rId1953" Type="http://schemas.openxmlformats.org/officeDocument/2006/relationships/slide" Target="slides/slide1952.xml"/><Relationship Id="rId38" Type="http://schemas.openxmlformats.org/officeDocument/2006/relationships/slide" Target="slides/slide37.xml"/><Relationship Id="rId1606" Type="http://schemas.openxmlformats.org/officeDocument/2006/relationships/slide" Target="slides/slide1605.xml"/><Relationship Id="rId1813" Type="http://schemas.openxmlformats.org/officeDocument/2006/relationships/slide" Target="slides/slide1812.xml"/><Relationship Id="rId187" Type="http://schemas.openxmlformats.org/officeDocument/2006/relationships/slide" Target="slides/slide186.xml"/><Relationship Id="rId394" Type="http://schemas.openxmlformats.org/officeDocument/2006/relationships/slide" Target="slides/slide393.xml"/><Relationship Id="rId2075" Type="http://schemas.openxmlformats.org/officeDocument/2006/relationships/slide" Target="slides/slide2074.xml"/><Relationship Id="rId2282" Type="http://schemas.openxmlformats.org/officeDocument/2006/relationships/slide" Target="slides/slide2281.xml"/><Relationship Id="rId254" Type="http://schemas.openxmlformats.org/officeDocument/2006/relationships/slide" Target="slides/slide253.xml"/><Relationship Id="rId699" Type="http://schemas.openxmlformats.org/officeDocument/2006/relationships/slide" Target="slides/slide698.xml"/><Relationship Id="rId1091" Type="http://schemas.openxmlformats.org/officeDocument/2006/relationships/slide" Target="slides/slide1090.xml"/><Relationship Id="rId2587" Type="http://schemas.openxmlformats.org/officeDocument/2006/relationships/slide" Target="slides/slide2586.xml"/><Relationship Id="rId2794" Type="http://schemas.openxmlformats.org/officeDocument/2006/relationships/slide" Target="slides/slide2793.xml"/><Relationship Id="rId114" Type="http://schemas.openxmlformats.org/officeDocument/2006/relationships/slide" Target="slides/slide113.xml"/><Relationship Id="rId461" Type="http://schemas.openxmlformats.org/officeDocument/2006/relationships/slide" Target="slides/slide460.xml"/><Relationship Id="rId559" Type="http://schemas.openxmlformats.org/officeDocument/2006/relationships/slide" Target="slides/slide558.xml"/><Relationship Id="rId766" Type="http://schemas.openxmlformats.org/officeDocument/2006/relationships/slide" Target="slides/slide765.xml"/><Relationship Id="rId1189" Type="http://schemas.openxmlformats.org/officeDocument/2006/relationships/slide" Target="slides/slide1188.xml"/><Relationship Id="rId1396" Type="http://schemas.openxmlformats.org/officeDocument/2006/relationships/slide" Target="slides/slide1395.xml"/><Relationship Id="rId2142" Type="http://schemas.openxmlformats.org/officeDocument/2006/relationships/slide" Target="slides/slide2141.xml"/><Relationship Id="rId2447" Type="http://schemas.openxmlformats.org/officeDocument/2006/relationships/slide" Target="slides/slide2446.xml"/><Relationship Id="rId321" Type="http://schemas.openxmlformats.org/officeDocument/2006/relationships/slide" Target="slides/slide320.xml"/><Relationship Id="rId419" Type="http://schemas.openxmlformats.org/officeDocument/2006/relationships/slide" Target="slides/slide418.xml"/><Relationship Id="rId626" Type="http://schemas.openxmlformats.org/officeDocument/2006/relationships/slide" Target="slides/slide625.xml"/><Relationship Id="rId973" Type="http://schemas.openxmlformats.org/officeDocument/2006/relationships/slide" Target="slides/slide972.xml"/><Relationship Id="rId1049" Type="http://schemas.openxmlformats.org/officeDocument/2006/relationships/slide" Target="slides/slide1048.xml"/><Relationship Id="rId1256" Type="http://schemas.openxmlformats.org/officeDocument/2006/relationships/slide" Target="slides/slide1255.xml"/><Relationship Id="rId2002" Type="http://schemas.openxmlformats.org/officeDocument/2006/relationships/slide" Target="slides/slide2001.xml"/><Relationship Id="rId2307" Type="http://schemas.openxmlformats.org/officeDocument/2006/relationships/slide" Target="slides/slide2306.xml"/><Relationship Id="rId2654" Type="http://schemas.openxmlformats.org/officeDocument/2006/relationships/slide" Target="slides/slide2653.xml"/><Relationship Id="rId2861" Type="http://schemas.openxmlformats.org/officeDocument/2006/relationships/slide" Target="slides/slide2860.xml"/><Relationship Id="rId2959" Type="http://schemas.openxmlformats.org/officeDocument/2006/relationships/slide" Target="slides/slide2958.xml"/><Relationship Id="rId833" Type="http://schemas.openxmlformats.org/officeDocument/2006/relationships/slide" Target="slides/slide832.xml"/><Relationship Id="rId1116" Type="http://schemas.openxmlformats.org/officeDocument/2006/relationships/slide" Target="slides/slide1115.xml"/><Relationship Id="rId1463" Type="http://schemas.openxmlformats.org/officeDocument/2006/relationships/slide" Target="slides/slide1462.xml"/><Relationship Id="rId1670" Type="http://schemas.openxmlformats.org/officeDocument/2006/relationships/slide" Target="slides/slide1669.xml"/><Relationship Id="rId1768" Type="http://schemas.openxmlformats.org/officeDocument/2006/relationships/slide" Target="slides/slide1767.xml"/><Relationship Id="rId2514" Type="http://schemas.openxmlformats.org/officeDocument/2006/relationships/slide" Target="slides/slide2513.xml"/><Relationship Id="rId2721" Type="http://schemas.openxmlformats.org/officeDocument/2006/relationships/slide" Target="slides/slide2720.xml"/><Relationship Id="rId2819" Type="http://schemas.openxmlformats.org/officeDocument/2006/relationships/slide" Target="slides/slide2818.xml"/><Relationship Id="rId900" Type="http://schemas.openxmlformats.org/officeDocument/2006/relationships/slide" Target="slides/slide899.xml"/><Relationship Id="rId1323" Type="http://schemas.openxmlformats.org/officeDocument/2006/relationships/slide" Target="slides/slide1322.xml"/><Relationship Id="rId1530" Type="http://schemas.openxmlformats.org/officeDocument/2006/relationships/slide" Target="slides/slide1529.xml"/><Relationship Id="rId1628" Type="http://schemas.openxmlformats.org/officeDocument/2006/relationships/slide" Target="slides/slide1627.xml"/><Relationship Id="rId1975" Type="http://schemas.openxmlformats.org/officeDocument/2006/relationships/slide" Target="slides/slide1974.xml"/><Relationship Id="rId1835" Type="http://schemas.openxmlformats.org/officeDocument/2006/relationships/slide" Target="slides/slide1834.xml"/><Relationship Id="rId1902" Type="http://schemas.openxmlformats.org/officeDocument/2006/relationships/slide" Target="slides/slide1901.xml"/><Relationship Id="rId2097" Type="http://schemas.openxmlformats.org/officeDocument/2006/relationships/slide" Target="slides/slide2096.xml"/><Relationship Id="rId276" Type="http://schemas.openxmlformats.org/officeDocument/2006/relationships/slide" Target="slides/slide275.xml"/><Relationship Id="rId483" Type="http://schemas.openxmlformats.org/officeDocument/2006/relationships/slide" Target="slides/slide482.xml"/><Relationship Id="rId690" Type="http://schemas.openxmlformats.org/officeDocument/2006/relationships/slide" Target="slides/slide689.xml"/><Relationship Id="rId2164" Type="http://schemas.openxmlformats.org/officeDocument/2006/relationships/slide" Target="slides/slide2163.xml"/><Relationship Id="rId2371" Type="http://schemas.openxmlformats.org/officeDocument/2006/relationships/slide" Target="slides/slide2370.xml"/><Relationship Id="rId136" Type="http://schemas.openxmlformats.org/officeDocument/2006/relationships/slide" Target="slides/slide135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788" Type="http://schemas.openxmlformats.org/officeDocument/2006/relationships/slide" Target="slides/slide787.xml"/><Relationship Id="rId995" Type="http://schemas.openxmlformats.org/officeDocument/2006/relationships/slide" Target="slides/slide994.xml"/><Relationship Id="rId1180" Type="http://schemas.openxmlformats.org/officeDocument/2006/relationships/slide" Target="slides/slide1179.xml"/><Relationship Id="rId2024" Type="http://schemas.openxmlformats.org/officeDocument/2006/relationships/slide" Target="slides/slide2023.xml"/><Relationship Id="rId2231" Type="http://schemas.openxmlformats.org/officeDocument/2006/relationships/slide" Target="slides/slide2230.xml"/><Relationship Id="rId2469" Type="http://schemas.openxmlformats.org/officeDocument/2006/relationships/slide" Target="slides/slide2468.xml"/><Relationship Id="rId2676" Type="http://schemas.openxmlformats.org/officeDocument/2006/relationships/slide" Target="slides/slide2675.xml"/><Relationship Id="rId2883" Type="http://schemas.openxmlformats.org/officeDocument/2006/relationships/slide" Target="slides/slide2882.xml"/><Relationship Id="rId203" Type="http://schemas.openxmlformats.org/officeDocument/2006/relationships/slide" Target="slides/slide202.xml"/><Relationship Id="rId648" Type="http://schemas.openxmlformats.org/officeDocument/2006/relationships/slide" Target="slides/slide647.xml"/><Relationship Id="rId855" Type="http://schemas.openxmlformats.org/officeDocument/2006/relationships/slide" Target="slides/slide854.xml"/><Relationship Id="rId1040" Type="http://schemas.openxmlformats.org/officeDocument/2006/relationships/slide" Target="slides/slide1039.xml"/><Relationship Id="rId1278" Type="http://schemas.openxmlformats.org/officeDocument/2006/relationships/slide" Target="slides/slide1277.xml"/><Relationship Id="rId1485" Type="http://schemas.openxmlformats.org/officeDocument/2006/relationships/slide" Target="slides/slide1484.xml"/><Relationship Id="rId1692" Type="http://schemas.openxmlformats.org/officeDocument/2006/relationships/slide" Target="slides/slide1691.xml"/><Relationship Id="rId2329" Type="http://schemas.openxmlformats.org/officeDocument/2006/relationships/slide" Target="slides/slide2328.xml"/><Relationship Id="rId2536" Type="http://schemas.openxmlformats.org/officeDocument/2006/relationships/slide" Target="slides/slide2535.xml"/><Relationship Id="rId2743" Type="http://schemas.openxmlformats.org/officeDocument/2006/relationships/slide" Target="slides/slide2742.xml"/><Relationship Id="rId410" Type="http://schemas.openxmlformats.org/officeDocument/2006/relationships/slide" Target="slides/slide409.xml"/><Relationship Id="rId508" Type="http://schemas.openxmlformats.org/officeDocument/2006/relationships/slide" Target="slides/slide507.xml"/><Relationship Id="rId715" Type="http://schemas.openxmlformats.org/officeDocument/2006/relationships/slide" Target="slides/slide714.xml"/><Relationship Id="rId922" Type="http://schemas.openxmlformats.org/officeDocument/2006/relationships/slide" Target="slides/slide921.xml"/><Relationship Id="rId1138" Type="http://schemas.openxmlformats.org/officeDocument/2006/relationships/slide" Target="slides/slide1137.xml"/><Relationship Id="rId1345" Type="http://schemas.openxmlformats.org/officeDocument/2006/relationships/slide" Target="slides/slide1344.xml"/><Relationship Id="rId1552" Type="http://schemas.openxmlformats.org/officeDocument/2006/relationships/slide" Target="slides/slide1551.xml"/><Relationship Id="rId1997" Type="http://schemas.openxmlformats.org/officeDocument/2006/relationships/slide" Target="slides/slide1996.xml"/><Relationship Id="rId2603" Type="http://schemas.openxmlformats.org/officeDocument/2006/relationships/slide" Target="slides/slide2602.xml"/><Relationship Id="rId2950" Type="http://schemas.openxmlformats.org/officeDocument/2006/relationships/slide" Target="slides/slide2949.xml"/><Relationship Id="rId1205" Type="http://schemas.openxmlformats.org/officeDocument/2006/relationships/slide" Target="slides/slide1204.xml"/><Relationship Id="rId1857" Type="http://schemas.openxmlformats.org/officeDocument/2006/relationships/slide" Target="slides/slide1856.xml"/><Relationship Id="rId2810" Type="http://schemas.openxmlformats.org/officeDocument/2006/relationships/slide" Target="slides/slide2809.xml"/><Relationship Id="rId2908" Type="http://schemas.openxmlformats.org/officeDocument/2006/relationships/slide" Target="slides/slide2907.xml"/><Relationship Id="rId51" Type="http://schemas.openxmlformats.org/officeDocument/2006/relationships/slide" Target="slides/slide50.xml"/><Relationship Id="rId1412" Type="http://schemas.openxmlformats.org/officeDocument/2006/relationships/slide" Target="slides/slide1411.xml"/><Relationship Id="rId1717" Type="http://schemas.openxmlformats.org/officeDocument/2006/relationships/slide" Target="slides/slide1716.xml"/><Relationship Id="rId1924" Type="http://schemas.openxmlformats.org/officeDocument/2006/relationships/slide" Target="slides/slide1923.xml"/><Relationship Id="rId298" Type="http://schemas.openxmlformats.org/officeDocument/2006/relationships/slide" Target="slides/slide297.xml"/><Relationship Id="rId158" Type="http://schemas.openxmlformats.org/officeDocument/2006/relationships/slide" Target="slides/slide157.xml"/><Relationship Id="rId2186" Type="http://schemas.openxmlformats.org/officeDocument/2006/relationships/slide" Target="slides/slide2185.xml"/><Relationship Id="rId2393" Type="http://schemas.openxmlformats.org/officeDocument/2006/relationships/slide" Target="slides/slide2392.xml"/><Relationship Id="rId2698" Type="http://schemas.openxmlformats.org/officeDocument/2006/relationships/slide" Target="slides/slide2697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2046" Type="http://schemas.openxmlformats.org/officeDocument/2006/relationships/slide" Target="slides/slide2045.xml"/><Relationship Id="rId2253" Type="http://schemas.openxmlformats.org/officeDocument/2006/relationships/slide" Target="slides/slide2252.xml"/><Relationship Id="rId2460" Type="http://schemas.openxmlformats.org/officeDocument/2006/relationships/slide" Target="slides/slide2459.xml"/><Relationship Id="rId225" Type="http://schemas.openxmlformats.org/officeDocument/2006/relationships/slide" Target="slides/slide224.xml"/><Relationship Id="rId432" Type="http://schemas.openxmlformats.org/officeDocument/2006/relationships/slide" Target="slides/slide431.xml"/><Relationship Id="rId877" Type="http://schemas.openxmlformats.org/officeDocument/2006/relationships/slide" Target="slides/slide876.xml"/><Relationship Id="rId1062" Type="http://schemas.openxmlformats.org/officeDocument/2006/relationships/slide" Target="slides/slide1061.xml"/><Relationship Id="rId2113" Type="http://schemas.openxmlformats.org/officeDocument/2006/relationships/slide" Target="slides/slide2112.xml"/><Relationship Id="rId2320" Type="http://schemas.openxmlformats.org/officeDocument/2006/relationships/slide" Target="slides/slide2319.xml"/><Relationship Id="rId2558" Type="http://schemas.openxmlformats.org/officeDocument/2006/relationships/slide" Target="slides/slide2557.xml"/><Relationship Id="rId2765" Type="http://schemas.openxmlformats.org/officeDocument/2006/relationships/slide" Target="slides/slide2764.xml"/><Relationship Id="rId2972" Type="http://schemas.openxmlformats.org/officeDocument/2006/relationships/slide" Target="slides/slide2971.xml"/><Relationship Id="rId737" Type="http://schemas.openxmlformats.org/officeDocument/2006/relationships/slide" Target="slides/slide736.xml"/><Relationship Id="rId944" Type="http://schemas.openxmlformats.org/officeDocument/2006/relationships/slide" Target="slides/slide943.xml"/><Relationship Id="rId1367" Type="http://schemas.openxmlformats.org/officeDocument/2006/relationships/slide" Target="slides/slide1366.xml"/><Relationship Id="rId1574" Type="http://schemas.openxmlformats.org/officeDocument/2006/relationships/slide" Target="slides/slide1573.xml"/><Relationship Id="rId1781" Type="http://schemas.openxmlformats.org/officeDocument/2006/relationships/slide" Target="slides/slide1780.xml"/><Relationship Id="rId2418" Type="http://schemas.openxmlformats.org/officeDocument/2006/relationships/slide" Target="slides/slide2417.xml"/><Relationship Id="rId2625" Type="http://schemas.openxmlformats.org/officeDocument/2006/relationships/slide" Target="slides/slide2624.xml"/><Relationship Id="rId2832" Type="http://schemas.openxmlformats.org/officeDocument/2006/relationships/slide" Target="slides/slide2831.xml"/><Relationship Id="rId73" Type="http://schemas.openxmlformats.org/officeDocument/2006/relationships/slide" Target="slides/slide72.xml"/><Relationship Id="rId804" Type="http://schemas.openxmlformats.org/officeDocument/2006/relationships/slide" Target="slides/slide803.xml"/><Relationship Id="rId1227" Type="http://schemas.openxmlformats.org/officeDocument/2006/relationships/slide" Target="slides/slide1226.xml"/><Relationship Id="rId1434" Type="http://schemas.openxmlformats.org/officeDocument/2006/relationships/slide" Target="slides/slide1433.xml"/><Relationship Id="rId1641" Type="http://schemas.openxmlformats.org/officeDocument/2006/relationships/slide" Target="slides/slide1640.xml"/><Relationship Id="rId1879" Type="http://schemas.openxmlformats.org/officeDocument/2006/relationships/slide" Target="slides/slide1878.xml"/><Relationship Id="rId1501" Type="http://schemas.openxmlformats.org/officeDocument/2006/relationships/slide" Target="slides/slide1500.xml"/><Relationship Id="rId1739" Type="http://schemas.openxmlformats.org/officeDocument/2006/relationships/slide" Target="slides/slide1738.xml"/><Relationship Id="rId1946" Type="http://schemas.openxmlformats.org/officeDocument/2006/relationships/slide" Target="slides/slide1945.xml"/><Relationship Id="rId1806" Type="http://schemas.openxmlformats.org/officeDocument/2006/relationships/slide" Target="slides/slide1805.xml"/><Relationship Id="rId387" Type="http://schemas.openxmlformats.org/officeDocument/2006/relationships/slide" Target="slides/slide386.xml"/><Relationship Id="rId594" Type="http://schemas.openxmlformats.org/officeDocument/2006/relationships/slide" Target="slides/slide593.xml"/><Relationship Id="rId2068" Type="http://schemas.openxmlformats.org/officeDocument/2006/relationships/slide" Target="slides/slide2067.xml"/><Relationship Id="rId2275" Type="http://schemas.openxmlformats.org/officeDocument/2006/relationships/slide" Target="slides/slide2274.xml"/><Relationship Id="rId247" Type="http://schemas.openxmlformats.org/officeDocument/2006/relationships/slide" Target="slides/slide246.xml"/><Relationship Id="rId899" Type="http://schemas.openxmlformats.org/officeDocument/2006/relationships/slide" Target="slides/slide898.xml"/><Relationship Id="rId1084" Type="http://schemas.openxmlformats.org/officeDocument/2006/relationships/slide" Target="slides/slide1083.xml"/><Relationship Id="rId2482" Type="http://schemas.openxmlformats.org/officeDocument/2006/relationships/slide" Target="slides/slide2481.xml"/><Relationship Id="rId2787" Type="http://schemas.openxmlformats.org/officeDocument/2006/relationships/slide" Target="slides/slide2786.xml"/><Relationship Id="rId107" Type="http://schemas.openxmlformats.org/officeDocument/2006/relationships/slide" Target="slides/slide106.xml"/><Relationship Id="rId454" Type="http://schemas.openxmlformats.org/officeDocument/2006/relationships/slide" Target="slides/slide453.xml"/><Relationship Id="rId661" Type="http://schemas.openxmlformats.org/officeDocument/2006/relationships/slide" Target="slides/slide660.xml"/><Relationship Id="rId759" Type="http://schemas.openxmlformats.org/officeDocument/2006/relationships/slide" Target="slides/slide758.xml"/><Relationship Id="rId966" Type="http://schemas.openxmlformats.org/officeDocument/2006/relationships/slide" Target="slides/slide965.xml"/><Relationship Id="rId1291" Type="http://schemas.openxmlformats.org/officeDocument/2006/relationships/slide" Target="slides/slide1290.xml"/><Relationship Id="rId1389" Type="http://schemas.openxmlformats.org/officeDocument/2006/relationships/slide" Target="slides/slide1388.xml"/><Relationship Id="rId1596" Type="http://schemas.openxmlformats.org/officeDocument/2006/relationships/slide" Target="slides/slide1595.xml"/><Relationship Id="rId2135" Type="http://schemas.openxmlformats.org/officeDocument/2006/relationships/slide" Target="slides/slide2134.xml"/><Relationship Id="rId2342" Type="http://schemas.openxmlformats.org/officeDocument/2006/relationships/slide" Target="slides/slide2341.xml"/><Relationship Id="rId2647" Type="http://schemas.openxmlformats.org/officeDocument/2006/relationships/slide" Target="slides/slide2646.xml"/><Relationship Id="rId314" Type="http://schemas.openxmlformats.org/officeDocument/2006/relationships/slide" Target="slides/slide313.xml"/><Relationship Id="rId521" Type="http://schemas.openxmlformats.org/officeDocument/2006/relationships/slide" Target="slides/slide520.xml"/><Relationship Id="rId619" Type="http://schemas.openxmlformats.org/officeDocument/2006/relationships/slide" Target="slides/slide618.xml"/><Relationship Id="rId1151" Type="http://schemas.openxmlformats.org/officeDocument/2006/relationships/slide" Target="slides/slide1150.xml"/><Relationship Id="rId1249" Type="http://schemas.openxmlformats.org/officeDocument/2006/relationships/slide" Target="slides/slide1248.xml"/><Relationship Id="rId2202" Type="http://schemas.openxmlformats.org/officeDocument/2006/relationships/slide" Target="slides/slide2201.xml"/><Relationship Id="rId2854" Type="http://schemas.openxmlformats.org/officeDocument/2006/relationships/slide" Target="slides/slide2853.xml"/><Relationship Id="rId95" Type="http://schemas.openxmlformats.org/officeDocument/2006/relationships/slide" Target="slides/slide94.xml"/><Relationship Id="rId826" Type="http://schemas.openxmlformats.org/officeDocument/2006/relationships/slide" Target="slides/slide825.xml"/><Relationship Id="rId1011" Type="http://schemas.openxmlformats.org/officeDocument/2006/relationships/slide" Target="slides/slide1010.xml"/><Relationship Id="rId1109" Type="http://schemas.openxmlformats.org/officeDocument/2006/relationships/slide" Target="slides/slide1108.xml"/><Relationship Id="rId1456" Type="http://schemas.openxmlformats.org/officeDocument/2006/relationships/slide" Target="slides/slide1455.xml"/><Relationship Id="rId1663" Type="http://schemas.openxmlformats.org/officeDocument/2006/relationships/slide" Target="slides/slide1662.xml"/><Relationship Id="rId1870" Type="http://schemas.openxmlformats.org/officeDocument/2006/relationships/slide" Target="slides/slide1869.xml"/><Relationship Id="rId1968" Type="http://schemas.openxmlformats.org/officeDocument/2006/relationships/slide" Target="slides/slide1967.xml"/><Relationship Id="rId2507" Type="http://schemas.openxmlformats.org/officeDocument/2006/relationships/slide" Target="slides/slide2506.xml"/><Relationship Id="rId2714" Type="http://schemas.openxmlformats.org/officeDocument/2006/relationships/slide" Target="slides/slide2713.xml"/><Relationship Id="rId2921" Type="http://schemas.openxmlformats.org/officeDocument/2006/relationships/slide" Target="slides/slide2920.xml"/><Relationship Id="rId1316" Type="http://schemas.openxmlformats.org/officeDocument/2006/relationships/slide" Target="slides/slide1315.xml"/><Relationship Id="rId1523" Type="http://schemas.openxmlformats.org/officeDocument/2006/relationships/slide" Target="slides/slide1522.xml"/><Relationship Id="rId1730" Type="http://schemas.openxmlformats.org/officeDocument/2006/relationships/slide" Target="slides/slide1729.xml"/><Relationship Id="rId22" Type="http://schemas.openxmlformats.org/officeDocument/2006/relationships/slide" Target="slides/slide21.xml"/><Relationship Id="rId1828" Type="http://schemas.openxmlformats.org/officeDocument/2006/relationships/slide" Target="slides/slide1827.xml"/><Relationship Id="rId171" Type="http://schemas.openxmlformats.org/officeDocument/2006/relationships/slide" Target="slides/slide170.xml"/><Relationship Id="rId2297" Type="http://schemas.openxmlformats.org/officeDocument/2006/relationships/slide" Target="slides/slide2296.xml"/><Relationship Id="rId269" Type="http://schemas.openxmlformats.org/officeDocument/2006/relationships/slide" Target="slides/slide268.xml"/><Relationship Id="rId476" Type="http://schemas.openxmlformats.org/officeDocument/2006/relationships/slide" Target="slides/slide475.xml"/><Relationship Id="rId683" Type="http://schemas.openxmlformats.org/officeDocument/2006/relationships/slide" Target="slides/slide682.xml"/><Relationship Id="rId890" Type="http://schemas.openxmlformats.org/officeDocument/2006/relationships/slide" Target="slides/slide889.xml"/><Relationship Id="rId2157" Type="http://schemas.openxmlformats.org/officeDocument/2006/relationships/slide" Target="slides/slide2156.xml"/><Relationship Id="rId2364" Type="http://schemas.openxmlformats.org/officeDocument/2006/relationships/slide" Target="slides/slide2363.xml"/><Relationship Id="rId2571" Type="http://schemas.openxmlformats.org/officeDocument/2006/relationships/slide" Target="slides/slide2570.xml"/><Relationship Id="rId129" Type="http://schemas.openxmlformats.org/officeDocument/2006/relationships/slide" Target="slides/slide128.xml"/><Relationship Id="rId336" Type="http://schemas.openxmlformats.org/officeDocument/2006/relationships/slide" Target="slides/slide335.xml"/><Relationship Id="rId543" Type="http://schemas.openxmlformats.org/officeDocument/2006/relationships/slide" Target="slides/slide542.xml"/><Relationship Id="rId988" Type="http://schemas.openxmlformats.org/officeDocument/2006/relationships/slide" Target="slides/slide987.xml"/><Relationship Id="rId1173" Type="http://schemas.openxmlformats.org/officeDocument/2006/relationships/slide" Target="slides/slide1172.xml"/><Relationship Id="rId1380" Type="http://schemas.openxmlformats.org/officeDocument/2006/relationships/slide" Target="slides/slide1379.xml"/><Relationship Id="rId2017" Type="http://schemas.openxmlformats.org/officeDocument/2006/relationships/slide" Target="slides/slide2016.xml"/><Relationship Id="rId2224" Type="http://schemas.openxmlformats.org/officeDocument/2006/relationships/slide" Target="slides/slide2223.xml"/><Relationship Id="rId2669" Type="http://schemas.openxmlformats.org/officeDocument/2006/relationships/slide" Target="slides/slide2668.xml"/><Relationship Id="rId2876" Type="http://schemas.openxmlformats.org/officeDocument/2006/relationships/slide" Target="slides/slide2875.xml"/><Relationship Id="rId403" Type="http://schemas.openxmlformats.org/officeDocument/2006/relationships/slide" Target="slides/slide402.xml"/><Relationship Id="rId750" Type="http://schemas.openxmlformats.org/officeDocument/2006/relationships/slide" Target="slides/slide749.xml"/><Relationship Id="rId848" Type="http://schemas.openxmlformats.org/officeDocument/2006/relationships/slide" Target="slides/slide847.xml"/><Relationship Id="rId1033" Type="http://schemas.openxmlformats.org/officeDocument/2006/relationships/slide" Target="slides/slide1032.xml"/><Relationship Id="rId1478" Type="http://schemas.openxmlformats.org/officeDocument/2006/relationships/slide" Target="slides/slide1477.xml"/><Relationship Id="rId1685" Type="http://schemas.openxmlformats.org/officeDocument/2006/relationships/slide" Target="slides/slide1684.xml"/><Relationship Id="rId1892" Type="http://schemas.openxmlformats.org/officeDocument/2006/relationships/slide" Target="slides/slide1891.xml"/><Relationship Id="rId2431" Type="http://schemas.openxmlformats.org/officeDocument/2006/relationships/slide" Target="slides/slide2430.xml"/><Relationship Id="rId2529" Type="http://schemas.openxmlformats.org/officeDocument/2006/relationships/slide" Target="slides/slide2528.xml"/><Relationship Id="rId2736" Type="http://schemas.openxmlformats.org/officeDocument/2006/relationships/slide" Target="slides/slide2735.xml"/><Relationship Id="rId610" Type="http://schemas.openxmlformats.org/officeDocument/2006/relationships/slide" Target="slides/slide609.xml"/><Relationship Id="rId708" Type="http://schemas.openxmlformats.org/officeDocument/2006/relationships/slide" Target="slides/slide707.xml"/><Relationship Id="rId915" Type="http://schemas.openxmlformats.org/officeDocument/2006/relationships/slide" Target="slides/slide914.xml"/><Relationship Id="rId1240" Type="http://schemas.openxmlformats.org/officeDocument/2006/relationships/slide" Target="slides/slide1239.xml"/><Relationship Id="rId1338" Type="http://schemas.openxmlformats.org/officeDocument/2006/relationships/slide" Target="slides/slide1337.xml"/><Relationship Id="rId1545" Type="http://schemas.openxmlformats.org/officeDocument/2006/relationships/slide" Target="slides/slide1544.xml"/><Relationship Id="rId2943" Type="http://schemas.openxmlformats.org/officeDocument/2006/relationships/slide" Target="slides/slide2942.xml"/><Relationship Id="rId1100" Type="http://schemas.openxmlformats.org/officeDocument/2006/relationships/slide" Target="slides/slide1099.xml"/><Relationship Id="rId1405" Type="http://schemas.openxmlformats.org/officeDocument/2006/relationships/slide" Target="slides/slide1404.xml"/><Relationship Id="rId1752" Type="http://schemas.openxmlformats.org/officeDocument/2006/relationships/slide" Target="slides/slide1751.xml"/><Relationship Id="rId2803" Type="http://schemas.openxmlformats.org/officeDocument/2006/relationships/slide" Target="slides/slide2802.xml"/><Relationship Id="rId44" Type="http://schemas.openxmlformats.org/officeDocument/2006/relationships/slide" Target="slides/slide43.xml"/><Relationship Id="rId1612" Type="http://schemas.openxmlformats.org/officeDocument/2006/relationships/slide" Target="slides/slide1611.xml"/><Relationship Id="rId1917" Type="http://schemas.openxmlformats.org/officeDocument/2006/relationships/slide" Target="slides/slide1916.xml"/><Relationship Id="rId193" Type="http://schemas.openxmlformats.org/officeDocument/2006/relationships/slide" Target="slides/slide192.xml"/><Relationship Id="rId498" Type="http://schemas.openxmlformats.org/officeDocument/2006/relationships/slide" Target="slides/slide497.xml"/><Relationship Id="rId2081" Type="http://schemas.openxmlformats.org/officeDocument/2006/relationships/slide" Target="slides/slide2080.xml"/><Relationship Id="rId2179" Type="http://schemas.openxmlformats.org/officeDocument/2006/relationships/slide" Target="slides/slide2178.xml"/><Relationship Id="rId260" Type="http://schemas.openxmlformats.org/officeDocument/2006/relationships/slide" Target="slides/slide259.xml"/><Relationship Id="rId2386" Type="http://schemas.openxmlformats.org/officeDocument/2006/relationships/slide" Target="slides/slide2385.xml"/><Relationship Id="rId2593" Type="http://schemas.openxmlformats.org/officeDocument/2006/relationships/slide" Target="slides/slide2592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772" Type="http://schemas.openxmlformats.org/officeDocument/2006/relationships/slide" Target="slides/slide771.xml"/><Relationship Id="rId1195" Type="http://schemas.openxmlformats.org/officeDocument/2006/relationships/slide" Target="slides/slide1194.xml"/><Relationship Id="rId2039" Type="http://schemas.openxmlformats.org/officeDocument/2006/relationships/slide" Target="slides/slide2038.xml"/><Relationship Id="rId2246" Type="http://schemas.openxmlformats.org/officeDocument/2006/relationships/slide" Target="slides/slide2245.xml"/><Relationship Id="rId2453" Type="http://schemas.openxmlformats.org/officeDocument/2006/relationships/slide" Target="slides/slide2452.xml"/><Relationship Id="rId2660" Type="http://schemas.openxmlformats.org/officeDocument/2006/relationships/slide" Target="slides/slide2659.xml"/><Relationship Id="rId2898" Type="http://schemas.openxmlformats.org/officeDocument/2006/relationships/slide" Target="slides/slide2897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632" Type="http://schemas.openxmlformats.org/officeDocument/2006/relationships/slide" Target="slides/slide631.xml"/><Relationship Id="rId1055" Type="http://schemas.openxmlformats.org/officeDocument/2006/relationships/slide" Target="slides/slide1054.xml"/><Relationship Id="rId1262" Type="http://schemas.openxmlformats.org/officeDocument/2006/relationships/slide" Target="slides/slide1261.xml"/><Relationship Id="rId2106" Type="http://schemas.openxmlformats.org/officeDocument/2006/relationships/slide" Target="slides/slide2105.xml"/><Relationship Id="rId2313" Type="http://schemas.openxmlformats.org/officeDocument/2006/relationships/slide" Target="slides/slide2312.xml"/><Relationship Id="rId2520" Type="http://schemas.openxmlformats.org/officeDocument/2006/relationships/slide" Target="slides/slide2519.xml"/><Relationship Id="rId2758" Type="http://schemas.openxmlformats.org/officeDocument/2006/relationships/slide" Target="slides/slide2757.xml"/><Relationship Id="rId2965" Type="http://schemas.openxmlformats.org/officeDocument/2006/relationships/slide" Target="slides/slide2964.xml"/><Relationship Id="rId937" Type="http://schemas.openxmlformats.org/officeDocument/2006/relationships/slide" Target="slides/slide936.xml"/><Relationship Id="rId1122" Type="http://schemas.openxmlformats.org/officeDocument/2006/relationships/slide" Target="slides/slide1121.xml"/><Relationship Id="rId1567" Type="http://schemas.openxmlformats.org/officeDocument/2006/relationships/slide" Target="slides/slide1566.xml"/><Relationship Id="rId1774" Type="http://schemas.openxmlformats.org/officeDocument/2006/relationships/slide" Target="slides/slide1773.xml"/><Relationship Id="rId1981" Type="http://schemas.openxmlformats.org/officeDocument/2006/relationships/slide" Target="slides/slide1980.xml"/><Relationship Id="rId2618" Type="http://schemas.openxmlformats.org/officeDocument/2006/relationships/slide" Target="slides/slide2617.xml"/><Relationship Id="rId2825" Type="http://schemas.openxmlformats.org/officeDocument/2006/relationships/slide" Target="slides/slide2824.xml"/><Relationship Id="rId66" Type="http://schemas.openxmlformats.org/officeDocument/2006/relationships/slide" Target="slides/slide65.xml"/><Relationship Id="rId1427" Type="http://schemas.openxmlformats.org/officeDocument/2006/relationships/slide" Target="slides/slide1426.xml"/><Relationship Id="rId1634" Type="http://schemas.openxmlformats.org/officeDocument/2006/relationships/slide" Target="slides/slide1633.xml"/><Relationship Id="rId1841" Type="http://schemas.openxmlformats.org/officeDocument/2006/relationships/slide" Target="slides/slide1840.xml"/><Relationship Id="rId1939" Type="http://schemas.openxmlformats.org/officeDocument/2006/relationships/slide" Target="slides/slide1938.xml"/><Relationship Id="rId1701" Type="http://schemas.openxmlformats.org/officeDocument/2006/relationships/slide" Target="slides/slide1700.xml"/><Relationship Id="rId282" Type="http://schemas.openxmlformats.org/officeDocument/2006/relationships/slide" Target="slides/slide281.xml"/><Relationship Id="rId587" Type="http://schemas.openxmlformats.org/officeDocument/2006/relationships/slide" Target="slides/slide586.xml"/><Relationship Id="rId2170" Type="http://schemas.openxmlformats.org/officeDocument/2006/relationships/slide" Target="slides/slide2169.xml"/><Relationship Id="rId2268" Type="http://schemas.openxmlformats.org/officeDocument/2006/relationships/slide" Target="slides/slide226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447" Type="http://schemas.openxmlformats.org/officeDocument/2006/relationships/slide" Target="slides/slide446.xml"/><Relationship Id="rId794" Type="http://schemas.openxmlformats.org/officeDocument/2006/relationships/slide" Target="slides/slide793.xml"/><Relationship Id="rId1077" Type="http://schemas.openxmlformats.org/officeDocument/2006/relationships/slide" Target="slides/slide1076.xml"/><Relationship Id="rId2030" Type="http://schemas.openxmlformats.org/officeDocument/2006/relationships/slide" Target="slides/slide2029.xml"/><Relationship Id="rId2128" Type="http://schemas.openxmlformats.org/officeDocument/2006/relationships/slide" Target="slides/slide2127.xml"/><Relationship Id="rId2475" Type="http://schemas.openxmlformats.org/officeDocument/2006/relationships/slide" Target="slides/slide2474.xml"/><Relationship Id="rId2682" Type="http://schemas.openxmlformats.org/officeDocument/2006/relationships/slide" Target="slides/slide2681.xml"/><Relationship Id="rId2987" Type="http://schemas.openxmlformats.org/officeDocument/2006/relationships/theme" Target="theme/theme1.xml"/><Relationship Id="rId654" Type="http://schemas.openxmlformats.org/officeDocument/2006/relationships/slide" Target="slides/slide653.xml"/><Relationship Id="rId861" Type="http://schemas.openxmlformats.org/officeDocument/2006/relationships/slide" Target="slides/slide860.xml"/><Relationship Id="rId959" Type="http://schemas.openxmlformats.org/officeDocument/2006/relationships/slide" Target="slides/slide958.xml"/><Relationship Id="rId1284" Type="http://schemas.openxmlformats.org/officeDocument/2006/relationships/slide" Target="slides/slide1283.xml"/><Relationship Id="rId1491" Type="http://schemas.openxmlformats.org/officeDocument/2006/relationships/slide" Target="slides/slide1490.xml"/><Relationship Id="rId1589" Type="http://schemas.openxmlformats.org/officeDocument/2006/relationships/slide" Target="slides/slide1588.xml"/><Relationship Id="rId2335" Type="http://schemas.openxmlformats.org/officeDocument/2006/relationships/slide" Target="slides/slide2334.xml"/><Relationship Id="rId2542" Type="http://schemas.openxmlformats.org/officeDocument/2006/relationships/slide" Target="slides/slide2541.xml"/><Relationship Id="rId307" Type="http://schemas.openxmlformats.org/officeDocument/2006/relationships/slide" Target="slides/slide306.xml"/><Relationship Id="rId514" Type="http://schemas.openxmlformats.org/officeDocument/2006/relationships/slide" Target="slides/slide513.xml"/><Relationship Id="rId721" Type="http://schemas.openxmlformats.org/officeDocument/2006/relationships/slide" Target="slides/slide720.xml"/><Relationship Id="rId1144" Type="http://schemas.openxmlformats.org/officeDocument/2006/relationships/slide" Target="slides/slide1143.xml"/><Relationship Id="rId1351" Type="http://schemas.openxmlformats.org/officeDocument/2006/relationships/slide" Target="slides/slide1350.xml"/><Relationship Id="rId1449" Type="http://schemas.openxmlformats.org/officeDocument/2006/relationships/slide" Target="slides/slide1448.xml"/><Relationship Id="rId1796" Type="http://schemas.openxmlformats.org/officeDocument/2006/relationships/slide" Target="slides/slide1795.xml"/><Relationship Id="rId2402" Type="http://schemas.openxmlformats.org/officeDocument/2006/relationships/slide" Target="slides/slide2401.xml"/><Relationship Id="rId2847" Type="http://schemas.openxmlformats.org/officeDocument/2006/relationships/slide" Target="slides/slide2846.xml"/><Relationship Id="rId88" Type="http://schemas.openxmlformats.org/officeDocument/2006/relationships/slide" Target="slides/slide87.xml"/><Relationship Id="rId819" Type="http://schemas.openxmlformats.org/officeDocument/2006/relationships/slide" Target="slides/slide818.xml"/><Relationship Id="rId1004" Type="http://schemas.openxmlformats.org/officeDocument/2006/relationships/slide" Target="slides/slide1003.xml"/><Relationship Id="rId1211" Type="http://schemas.openxmlformats.org/officeDocument/2006/relationships/slide" Target="slides/slide1210.xml"/><Relationship Id="rId1656" Type="http://schemas.openxmlformats.org/officeDocument/2006/relationships/slide" Target="slides/slide1655.xml"/><Relationship Id="rId1863" Type="http://schemas.openxmlformats.org/officeDocument/2006/relationships/slide" Target="slides/slide1862.xml"/><Relationship Id="rId2707" Type="http://schemas.openxmlformats.org/officeDocument/2006/relationships/slide" Target="slides/slide2706.xml"/><Relationship Id="rId2914" Type="http://schemas.openxmlformats.org/officeDocument/2006/relationships/slide" Target="slides/slide2913.xml"/><Relationship Id="rId1309" Type="http://schemas.openxmlformats.org/officeDocument/2006/relationships/slide" Target="slides/slide1308.xml"/><Relationship Id="rId1516" Type="http://schemas.openxmlformats.org/officeDocument/2006/relationships/slide" Target="slides/slide1515.xml"/><Relationship Id="rId1723" Type="http://schemas.openxmlformats.org/officeDocument/2006/relationships/slide" Target="slides/slide1722.xml"/><Relationship Id="rId1930" Type="http://schemas.openxmlformats.org/officeDocument/2006/relationships/slide" Target="slides/slide1929.xml"/><Relationship Id="rId15" Type="http://schemas.openxmlformats.org/officeDocument/2006/relationships/slide" Target="slides/slide14.xml"/><Relationship Id="rId2192" Type="http://schemas.openxmlformats.org/officeDocument/2006/relationships/slide" Target="slides/slide219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2052" Type="http://schemas.openxmlformats.org/officeDocument/2006/relationships/slide" Target="slides/slide2051.xml"/><Relationship Id="rId2497" Type="http://schemas.openxmlformats.org/officeDocument/2006/relationships/slide" Target="slides/slide2496.xml"/><Relationship Id="rId469" Type="http://schemas.openxmlformats.org/officeDocument/2006/relationships/slide" Target="slides/slide468.xml"/><Relationship Id="rId676" Type="http://schemas.openxmlformats.org/officeDocument/2006/relationships/slide" Target="slides/slide675.xml"/><Relationship Id="rId883" Type="http://schemas.openxmlformats.org/officeDocument/2006/relationships/slide" Target="slides/slide882.xml"/><Relationship Id="rId1099" Type="http://schemas.openxmlformats.org/officeDocument/2006/relationships/slide" Target="slides/slide1098.xml"/><Relationship Id="rId2357" Type="http://schemas.openxmlformats.org/officeDocument/2006/relationships/slide" Target="slides/slide2356.xml"/><Relationship Id="rId2564" Type="http://schemas.openxmlformats.org/officeDocument/2006/relationships/slide" Target="slides/slide2563.xml"/><Relationship Id="rId231" Type="http://schemas.openxmlformats.org/officeDocument/2006/relationships/slide" Target="slides/slide230.xml"/><Relationship Id="rId329" Type="http://schemas.openxmlformats.org/officeDocument/2006/relationships/slide" Target="slides/slide328.xml"/><Relationship Id="rId536" Type="http://schemas.openxmlformats.org/officeDocument/2006/relationships/slide" Target="slides/slide535.xml"/><Relationship Id="rId1166" Type="http://schemas.openxmlformats.org/officeDocument/2006/relationships/slide" Target="slides/slide1165.xml"/><Relationship Id="rId1373" Type="http://schemas.openxmlformats.org/officeDocument/2006/relationships/slide" Target="slides/slide1372.xml"/><Relationship Id="rId2217" Type="http://schemas.openxmlformats.org/officeDocument/2006/relationships/slide" Target="slides/slide2216.xml"/><Relationship Id="rId2771" Type="http://schemas.openxmlformats.org/officeDocument/2006/relationships/slide" Target="slides/slide2770.xml"/><Relationship Id="rId2869" Type="http://schemas.openxmlformats.org/officeDocument/2006/relationships/slide" Target="slides/slide2868.xml"/><Relationship Id="rId743" Type="http://schemas.openxmlformats.org/officeDocument/2006/relationships/slide" Target="slides/slide742.xml"/><Relationship Id="rId950" Type="http://schemas.openxmlformats.org/officeDocument/2006/relationships/slide" Target="slides/slide949.xml"/><Relationship Id="rId1026" Type="http://schemas.openxmlformats.org/officeDocument/2006/relationships/slide" Target="slides/slide1025.xml"/><Relationship Id="rId1580" Type="http://schemas.openxmlformats.org/officeDocument/2006/relationships/slide" Target="slides/slide1579.xml"/><Relationship Id="rId1678" Type="http://schemas.openxmlformats.org/officeDocument/2006/relationships/slide" Target="slides/slide1677.xml"/><Relationship Id="rId1885" Type="http://schemas.openxmlformats.org/officeDocument/2006/relationships/slide" Target="slides/slide1884.xml"/><Relationship Id="rId2424" Type="http://schemas.openxmlformats.org/officeDocument/2006/relationships/slide" Target="slides/slide2423.xml"/><Relationship Id="rId2631" Type="http://schemas.openxmlformats.org/officeDocument/2006/relationships/slide" Target="slides/slide2630.xml"/><Relationship Id="rId2729" Type="http://schemas.openxmlformats.org/officeDocument/2006/relationships/slide" Target="slides/slide2728.xml"/><Relationship Id="rId2936" Type="http://schemas.openxmlformats.org/officeDocument/2006/relationships/slide" Target="slides/slide2935.xml"/><Relationship Id="rId603" Type="http://schemas.openxmlformats.org/officeDocument/2006/relationships/slide" Target="slides/slide602.xml"/><Relationship Id="rId810" Type="http://schemas.openxmlformats.org/officeDocument/2006/relationships/slide" Target="slides/slide809.xml"/><Relationship Id="rId908" Type="http://schemas.openxmlformats.org/officeDocument/2006/relationships/slide" Target="slides/slide907.xml"/><Relationship Id="rId1233" Type="http://schemas.openxmlformats.org/officeDocument/2006/relationships/slide" Target="slides/slide1232.xml"/><Relationship Id="rId1440" Type="http://schemas.openxmlformats.org/officeDocument/2006/relationships/slide" Target="slides/slide1439.xml"/><Relationship Id="rId1538" Type="http://schemas.openxmlformats.org/officeDocument/2006/relationships/slide" Target="slides/slide1537.xml"/><Relationship Id="rId1300" Type="http://schemas.openxmlformats.org/officeDocument/2006/relationships/slide" Target="slides/slide1299.xml"/><Relationship Id="rId1745" Type="http://schemas.openxmlformats.org/officeDocument/2006/relationships/slide" Target="slides/slide1744.xml"/><Relationship Id="rId1952" Type="http://schemas.openxmlformats.org/officeDocument/2006/relationships/slide" Target="slides/slide1951.xml"/><Relationship Id="rId37" Type="http://schemas.openxmlformats.org/officeDocument/2006/relationships/slide" Target="slides/slide36.xml"/><Relationship Id="rId1605" Type="http://schemas.openxmlformats.org/officeDocument/2006/relationships/slide" Target="slides/slide1604.xml"/><Relationship Id="rId1812" Type="http://schemas.openxmlformats.org/officeDocument/2006/relationships/slide" Target="slides/slide1811.xml"/><Relationship Id="rId186" Type="http://schemas.openxmlformats.org/officeDocument/2006/relationships/slide" Target="slides/slide185.xml"/><Relationship Id="rId393" Type="http://schemas.openxmlformats.org/officeDocument/2006/relationships/slide" Target="slides/slide392.xml"/><Relationship Id="rId2074" Type="http://schemas.openxmlformats.org/officeDocument/2006/relationships/slide" Target="slides/slide2073.xml"/><Relationship Id="rId2281" Type="http://schemas.openxmlformats.org/officeDocument/2006/relationships/slide" Target="slides/slide2280.xml"/><Relationship Id="rId253" Type="http://schemas.openxmlformats.org/officeDocument/2006/relationships/slide" Target="slides/slide252.xml"/><Relationship Id="rId460" Type="http://schemas.openxmlformats.org/officeDocument/2006/relationships/slide" Target="slides/slide459.xml"/><Relationship Id="rId698" Type="http://schemas.openxmlformats.org/officeDocument/2006/relationships/slide" Target="slides/slide697.xml"/><Relationship Id="rId1090" Type="http://schemas.openxmlformats.org/officeDocument/2006/relationships/slide" Target="slides/slide1089.xml"/><Relationship Id="rId2141" Type="http://schemas.openxmlformats.org/officeDocument/2006/relationships/slide" Target="slides/slide2140.xml"/><Relationship Id="rId2379" Type="http://schemas.openxmlformats.org/officeDocument/2006/relationships/slide" Target="slides/slide2378.xml"/><Relationship Id="rId2586" Type="http://schemas.openxmlformats.org/officeDocument/2006/relationships/slide" Target="slides/slide2585.xml"/><Relationship Id="rId2793" Type="http://schemas.openxmlformats.org/officeDocument/2006/relationships/slide" Target="slides/slide2792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765" Type="http://schemas.openxmlformats.org/officeDocument/2006/relationships/slide" Target="slides/slide764.xml"/><Relationship Id="rId972" Type="http://schemas.openxmlformats.org/officeDocument/2006/relationships/slide" Target="slides/slide971.xml"/><Relationship Id="rId1188" Type="http://schemas.openxmlformats.org/officeDocument/2006/relationships/slide" Target="slides/slide1187.xml"/><Relationship Id="rId1395" Type="http://schemas.openxmlformats.org/officeDocument/2006/relationships/slide" Target="slides/slide1394.xml"/><Relationship Id="rId2001" Type="http://schemas.openxmlformats.org/officeDocument/2006/relationships/slide" Target="slides/slide2000.xml"/><Relationship Id="rId2239" Type="http://schemas.openxmlformats.org/officeDocument/2006/relationships/slide" Target="slides/slide2238.xml"/><Relationship Id="rId2446" Type="http://schemas.openxmlformats.org/officeDocument/2006/relationships/slide" Target="slides/slide2445.xml"/><Relationship Id="rId2653" Type="http://schemas.openxmlformats.org/officeDocument/2006/relationships/slide" Target="slides/slide2652.xml"/><Relationship Id="rId2860" Type="http://schemas.openxmlformats.org/officeDocument/2006/relationships/slide" Target="slides/slide2859.xml"/><Relationship Id="rId418" Type="http://schemas.openxmlformats.org/officeDocument/2006/relationships/slide" Target="slides/slide417.xml"/><Relationship Id="rId625" Type="http://schemas.openxmlformats.org/officeDocument/2006/relationships/slide" Target="slides/slide624.xml"/><Relationship Id="rId832" Type="http://schemas.openxmlformats.org/officeDocument/2006/relationships/slide" Target="slides/slide831.xml"/><Relationship Id="rId1048" Type="http://schemas.openxmlformats.org/officeDocument/2006/relationships/slide" Target="slides/slide1047.xml"/><Relationship Id="rId1255" Type="http://schemas.openxmlformats.org/officeDocument/2006/relationships/slide" Target="slides/slide1254.xml"/><Relationship Id="rId1462" Type="http://schemas.openxmlformats.org/officeDocument/2006/relationships/slide" Target="slides/slide1461.xml"/><Relationship Id="rId2306" Type="http://schemas.openxmlformats.org/officeDocument/2006/relationships/slide" Target="slides/slide2305.xml"/><Relationship Id="rId2513" Type="http://schemas.openxmlformats.org/officeDocument/2006/relationships/slide" Target="slides/slide2512.xml"/><Relationship Id="rId2958" Type="http://schemas.openxmlformats.org/officeDocument/2006/relationships/slide" Target="slides/slide2957.xml"/><Relationship Id="rId1115" Type="http://schemas.openxmlformats.org/officeDocument/2006/relationships/slide" Target="slides/slide1114.xml"/><Relationship Id="rId1322" Type="http://schemas.openxmlformats.org/officeDocument/2006/relationships/slide" Target="slides/slide1321.xml"/><Relationship Id="rId1767" Type="http://schemas.openxmlformats.org/officeDocument/2006/relationships/slide" Target="slides/slide1766.xml"/><Relationship Id="rId1974" Type="http://schemas.openxmlformats.org/officeDocument/2006/relationships/slide" Target="slides/slide1973.xml"/><Relationship Id="rId2720" Type="http://schemas.openxmlformats.org/officeDocument/2006/relationships/slide" Target="slides/slide2719.xml"/><Relationship Id="rId2818" Type="http://schemas.openxmlformats.org/officeDocument/2006/relationships/slide" Target="slides/slide2817.xml"/><Relationship Id="rId59" Type="http://schemas.openxmlformats.org/officeDocument/2006/relationships/slide" Target="slides/slide58.xml"/><Relationship Id="rId1627" Type="http://schemas.openxmlformats.org/officeDocument/2006/relationships/slide" Target="slides/slide1626.xml"/><Relationship Id="rId1834" Type="http://schemas.openxmlformats.org/officeDocument/2006/relationships/slide" Target="slides/slide1833.xml"/><Relationship Id="rId2096" Type="http://schemas.openxmlformats.org/officeDocument/2006/relationships/slide" Target="slides/slide2095.xml"/><Relationship Id="rId1901" Type="http://schemas.openxmlformats.org/officeDocument/2006/relationships/slide" Target="slides/slide1900.xml"/><Relationship Id="rId275" Type="http://schemas.openxmlformats.org/officeDocument/2006/relationships/slide" Target="slides/slide274.xml"/><Relationship Id="rId482" Type="http://schemas.openxmlformats.org/officeDocument/2006/relationships/slide" Target="slides/slide481.xml"/><Relationship Id="rId2163" Type="http://schemas.openxmlformats.org/officeDocument/2006/relationships/slide" Target="slides/slide2162.xml"/><Relationship Id="rId2370" Type="http://schemas.openxmlformats.org/officeDocument/2006/relationships/slide" Target="slides/slide2369.xml"/><Relationship Id="rId135" Type="http://schemas.openxmlformats.org/officeDocument/2006/relationships/slide" Target="slides/slide134.xml"/><Relationship Id="rId342" Type="http://schemas.openxmlformats.org/officeDocument/2006/relationships/slide" Target="slides/slide341.xml"/><Relationship Id="rId787" Type="http://schemas.openxmlformats.org/officeDocument/2006/relationships/slide" Target="slides/slide786.xml"/><Relationship Id="rId994" Type="http://schemas.openxmlformats.org/officeDocument/2006/relationships/slide" Target="slides/slide993.xml"/><Relationship Id="rId2023" Type="http://schemas.openxmlformats.org/officeDocument/2006/relationships/slide" Target="slides/slide2022.xml"/><Relationship Id="rId2230" Type="http://schemas.openxmlformats.org/officeDocument/2006/relationships/slide" Target="slides/slide2229.xml"/><Relationship Id="rId2468" Type="http://schemas.openxmlformats.org/officeDocument/2006/relationships/slide" Target="slides/slide2467.xml"/><Relationship Id="rId2675" Type="http://schemas.openxmlformats.org/officeDocument/2006/relationships/slide" Target="slides/slide2674.xml"/><Relationship Id="rId2882" Type="http://schemas.openxmlformats.org/officeDocument/2006/relationships/slide" Target="slides/slide2881.xml"/><Relationship Id="rId202" Type="http://schemas.openxmlformats.org/officeDocument/2006/relationships/slide" Target="slides/slide201.xml"/><Relationship Id="rId647" Type="http://schemas.openxmlformats.org/officeDocument/2006/relationships/slide" Target="slides/slide646.xml"/><Relationship Id="rId854" Type="http://schemas.openxmlformats.org/officeDocument/2006/relationships/slide" Target="slides/slide853.xml"/><Relationship Id="rId1277" Type="http://schemas.openxmlformats.org/officeDocument/2006/relationships/slide" Target="slides/slide1276.xml"/><Relationship Id="rId1484" Type="http://schemas.openxmlformats.org/officeDocument/2006/relationships/slide" Target="slides/slide1483.xml"/><Relationship Id="rId1691" Type="http://schemas.openxmlformats.org/officeDocument/2006/relationships/slide" Target="slides/slide1690.xml"/><Relationship Id="rId2328" Type="http://schemas.openxmlformats.org/officeDocument/2006/relationships/slide" Target="slides/slide2327.xml"/><Relationship Id="rId2535" Type="http://schemas.openxmlformats.org/officeDocument/2006/relationships/slide" Target="slides/slide2534.xml"/><Relationship Id="rId2742" Type="http://schemas.openxmlformats.org/officeDocument/2006/relationships/slide" Target="slides/slide2741.xml"/><Relationship Id="rId507" Type="http://schemas.openxmlformats.org/officeDocument/2006/relationships/slide" Target="slides/slide506.xml"/><Relationship Id="rId714" Type="http://schemas.openxmlformats.org/officeDocument/2006/relationships/slide" Target="slides/slide713.xml"/><Relationship Id="rId921" Type="http://schemas.openxmlformats.org/officeDocument/2006/relationships/slide" Target="slides/slide920.xml"/><Relationship Id="rId1137" Type="http://schemas.openxmlformats.org/officeDocument/2006/relationships/slide" Target="slides/slide1136.xml"/><Relationship Id="rId1344" Type="http://schemas.openxmlformats.org/officeDocument/2006/relationships/slide" Target="slides/slide1343.xml"/><Relationship Id="rId1551" Type="http://schemas.openxmlformats.org/officeDocument/2006/relationships/slide" Target="slides/slide1550.xml"/><Relationship Id="rId1789" Type="http://schemas.openxmlformats.org/officeDocument/2006/relationships/slide" Target="slides/slide1788.xml"/><Relationship Id="rId1996" Type="http://schemas.openxmlformats.org/officeDocument/2006/relationships/slide" Target="slides/slide1995.xml"/><Relationship Id="rId2602" Type="http://schemas.openxmlformats.org/officeDocument/2006/relationships/slide" Target="slides/slide2601.xml"/><Relationship Id="rId50" Type="http://schemas.openxmlformats.org/officeDocument/2006/relationships/slide" Target="slides/slide49.xml"/><Relationship Id="rId1204" Type="http://schemas.openxmlformats.org/officeDocument/2006/relationships/slide" Target="slides/slide1203.xml"/><Relationship Id="rId1411" Type="http://schemas.openxmlformats.org/officeDocument/2006/relationships/slide" Target="slides/slide1410.xml"/><Relationship Id="rId1649" Type="http://schemas.openxmlformats.org/officeDocument/2006/relationships/slide" Target="slides/slide1648.xml"/><Relationship Id="rId1856" Type="http://schemas.openxmlformats.org/officeDocument/2006/relationships/slide" Target="slides/slide1855.xml"/><Relationship Id="rId2907" Type="http://schemas.openxmlformats.org/officeDocument/2006/relationships/slide" Target="slides/slide2906.xml"/><Relationship Id="rId1509" Type="http://schemas.openxmlformats.org/officeDocument/2006/relationships/slide" Target="slides/slide1508.xml"/><Relationship Id="rId1716" Type="http://schemas.openxmlformats.org/officeDocument/2006/relationships/slide" Target="slides/slide1715.xml"/><Relationship Id="rId1923" Type="http://schemas.openxmlformats.org/officeDocument/2006/relationships/slide" Target="slides/slide1922.xml"/><Relationship Id="rId297" Type="http://schemas.openxmlformats.org/officeDocument/2006/relationships/slide" Target="slides/slide296.xml"/><Relationship Id="rId2185" Type="http://schemas.openxmlformats.org/officeDocument/2006/relationships/slide" Target="slides/slide2184.xml"/><Relationship Id="rId2392" Type="http://schemas.openxmlformats.org/officeDocument/2006/relationships/slide" Target="slides/slide2391.xml"/><Relationship Id="rId157" Type="http://schemas.openxmlformats.org/officeDocument/2006/relationships/slide" Target="slides/slide156.xml"/><Relationship Id="rId364" Type="http://schemas.openxmlformats.org/officeDocument/2006/relationships/slide" Target="slides/slide363.xml"/><Relationship Id="rId2045" Type="http://schemas.openxmlformats.org/officeDocument/2006/relationships/slide" Target="slides/slide2044.xml"/><Relationship Id="rId2697" Type="http://schemas.openxmlformats.org/officeDocument/2006/relationships/slide" Target="slides/slide2696.xml"/><Relationship Id="rId571" Type="http://schemas.openxmlformats.org/officeDocument/2006/relationships/slide" Target="slides/slide570.xml"/><Relationship Id="rId669" Type="http://schemas.openxmlformats.org/officeDocument/2006/relationships/slide" Target="slides/slide668.xml"/><Relationship Id="rId876" Type="http://schemas.openxmlformats.org/officeDocument/2006/relationships/slide" Target="slides/slide875.xml"/><Relationship Id="rId1299" Type="http://schemas.openxmlformats.org/officeDocument/2006/relationships/slide" Target="slides/slide1298.xml"/><Relationship Id="rId2252" Type="http://schemas.openxmlformats.org/officeDocument/2006/relationships/slide" Target="slides/slide2251.xml"/><Relationship Id="rId2557" Type="http://schemas.openxmlformats.org/officeDocument/2006/relationships/slide" Target="slides/slide2556.xml"/><Relationship Id="rId224" Type="http://schemas.openxmlformats.org/officeDocument/2006/relationships/slide" Target="slides/slide223.xml"/><Relationship Id="rId431" Type="http://schemas.openxmlformats.org/officeDocument/2006/relationships/slide" Target="slides/slide430.xml"/><Relationship Id="rId529" Type="http://schemas.openxmlformats.org/officeDocument/2006/relationships/slide" Target="slides/slide528.xml"/><Relationship Id="rId736" Type="http://schemas.openxmlformats.org/officeDocument/2006/relationships/slide" Target="slides/slide735.xml"/><Relationship Id="rId1061" Type="http://schemas.openxmlformats.org/officeDocument/2006/relationships/slide" Target="slides/slide1060.xml"/><Relationship Id="rId1159" Type="http://schemas.openxmlformats.org/officeDocument/2006/relationships/slide" Target="slides/slide1158.xml"/><Relationship Id="rId1366" Type="http://schemas.openxmlformats.org/officeDocument/2006/relationships/slide" Target="slides/slide1365.xml"/><Relationship Id="rId2112" Type="http://schemas.openxmlformats.org/officeDocument/2006/relationships/slide" Target="slides/slide2111.xml"/><Relationship Id="rId2417" Type="http://schemas.openxmlformats.org/officeDocument/2006/relationships/slide" Target="slides/slide2416.xml"/><Relationship Id="rId2764" Type="http://schemas.openxmlformats.org/officeDocument/2006/relationships/slide" Target="slides/slide2763.xml"/><Relationship Id="rId2971" Type="http://schemas.openxmlformats.org/officeDocument/2006/relationships/slide" Target="slides/slide2970.xml"/><Relationship Id="rId943" Type="http://schemas.openxmlformats.org/officeDocument/2006/relationships/slide" Target="slides/slide942.xml"/><Relationship Id="rId1019" Type="http://schemas.openxmlformats.org/officeDocument/2006/relationships/slide" Target="slides/slide1018.xml"/><Relationship Id="rId1573" Type="http://schemas.openxmlformats.org/officeDocument/2006/relationships/slide" Target="slides/slide1572.xml"/><Relationship Id="rId1780" Type="http://schemas.openxmlformats.org/officeDocument/2006/relationships/slide" Target="slides/slide1779.xml"/><Relationship Id="rId1878" Type="http://schemas.openxmlformats.org/officeDocument/2006/relationships/slide" Target="slides/slide1877.xml"/><Relationship Id="rId2624" Type="http://schemas.openxmlformats.org/officeDocument/2006/relationships/slide" Target="slides/slide2623.xml"/><Relationship Id="rId2831" Type="http://schemas.openxmlformats.org/officeDocument/2006/relationships/slide" Target="slides/slide2830.xml"/><Relationship Id="rId2929" Type="http://schemas.openxmlformats.org/officeDocument/2006/relationships/slide" Target="slides/slide2928.xml"/><Relationship Id="rId72" Type="http://schemas.openxmlformats.org/officeDocument/2006/relationships/slide" Target="slides/slide71.xml"/><Relationship Id="rId803" Type="http://schemas.openxmlformats.org/officeDocument/2006/relationships/slide" Target="slides/slide802.xml"/><Relationship Id="rId1226" Type="http://schemas.openxmlformats.org/officeDocument/2006/relationships/slide" Target="slides/slide1225.xml"/><Relationship Id="rId1433" Type="http://schemas.openxmlformats.org/officeDocument/2006/relationships/slide" Target="slides/slide1432.xml"/><Relationship Id="rId1640" Type="http://schemas.openxmlformats.org/officeDocument/2006/relationships/slide" Target="slides/slide1639.xml"/><Relationship Id="rId1738" Type="http://schemas.openxmlformats.org/officeDocument/2006/relationships/slide" Target="slides/slide1737.xml"/><Relationship Id="rId1500" Type="http://schemas.openxmlformats.org/officeDocument/2006/relationships/slide" Target="slides/slide1499.xml"/><Relationship Id="rId1945" Type="http://schemas.openxmlformats.org/officeDocument/2006/relationships/slide" Target="slides/slide1944.xml"/><Relationship Id="rId1805" Type="http://schemas.openxmlformats.org/officeDocument/2006/relationships/slide" Target="slides/slide1804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93" Type="http://schemas.openxmlformats.org/officeDocument/2006/relationships/slide" Target="slides/slide592.xml"/><Relationship Id="rId2067" Type="http://schemas.openxmlformats.org/officeDocument/2006/relationships/slide" Target="slides/slide2066.xml"/><Relationship Id="rId2274" Type="http://schemas.openxmlformats.org/officeDocument/2006/relationships/slide" Target="slides/slide2273.xml"/><Relationship Id="rId2481" Type="http://schemas.openxmlformats.org/officeDocument/2006/relationships/slide" Target="slides/slide2480.xml"/><Relationship Id="rId246" Type="http://schemas.openxmlformats.org/officeDocument/2006/relationships/slide" Target="slides/slide245.xml"/><Relationship Id="rId453" Type="http://schemas.openxmlformats.org/officeDocument/2006/relationships/slide" Target="slides/slide452.xml"/><Relationship Id="rId660" Type="http://schemas.openxmlformats.org/officeDocument/2006/relationships/slide" Target="slides/slide659.xml"/><Relationship Id="rId898" Type="http://schemas.openxmlformats.org/officeDocument/2006/relationships/slide" Target="slides/slide897.xml"/><Relationship Id="rId1083" Type="http://schemas.openxmlformats.org/officeDocument/2006/relationships/slide" Target="slides/slide1082.xml"/><Relationship Id="rId1290" Type="http://schemas.openxmlformats.org/officeDocument/2006/relationships/slide" Target="slides/slide1289.xml"/><Relationship Id="rId2134" Type="http://schemas.openxmlformats.org/officeDocument/2006/relationships/slide" Target="slides/slide2133.xml"/><Relationship Id="rId2341" Type="http://schemas.openxmlformats.org/officeDocument/2006/relationships/slide" Target="slides/slide2340.xml"/><Relationship Id="rId2579" Type="http://schemas.openxmlformats.org/officeDocument/2006/relationships/slide" Target="slides/slide2578.xml"/><Relationship Id="rId2786" Type="http://schemas.openxmlformats.org/officeDocument/2006/relationships/slide" Target="slides/slide2785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758" Type="http://schemas.openxmlformats.org/officeDocument/2006/relationships/slide" Target="slides/slide757.xml"/><Relationship Id="rId965" Type="http://schemas.openxmlformats.org/officeDocument/2006/relationships/slide" Target="slides/slide964.xml"/><Relationship Id="rId1150" Type="http://schemas.openxmlformats.org/officeDocument/2006/relationships/slide" Target="slides/slide1149.xml"/><Relationship Id="rId1388" Type="http://schemas.openxmlformats.org/officeDocument/2006/relationships/slide" Target="slides/slide1387.xml"/><Relationship Id="rId1595" Type="http://schemas.openxmlformats.org/officeDocument/2006/relationships/slide" Target="slides/slide1594.xml"/><Relationship Id="rId2439" Type="http://schemas.openxmlformats.org/officeDocument/2006/relationships/slide" Target="slides/slide2438.xml"/><Relationship Id="rId2646" Type="http://schemas.openxmlformats.org/officeDocument/2006/relationships/slide" Target="slides/slide2645.xml"/><Relationship Id="rId2853" Type="http://schemas.openxmlformats.org/officeDocument/2006/relationships/slide" Target="slides/slide2852.xml"/><Relationship Id="rId94" Type="http://schemas.openxmlformats.org/officeDocument/2006/relationships/slide" Target="slides/slide93.xml"/><Relationship Id="rId520" Type="http://schemas.openxmlformats.org/officeDocument/2006/relationships/slide" Target="slides/slide519.xml"/><Relationship Id="rId618" Type="http://schemas.openxmlformats.org/officeDocument/2006/relationships/slide" Target="slides/slide617.xml"/><Relationship Id="rId825" Type="http://schemas.openxmlformats.org/officeDocument/2006/relationships/slide" Target="slides/slide824.xml"/><Relationship Id="rId1248" Type="http://schemas.openxmlformats.org/officeDocument/2006/relationships/slide" Target="slides/slide1247.xml"/><Relationship Id="rId1455" Type="http://schemas.openxmlformats.org/officeDocument/2006/relationships/slide" Target="slides/slide1454.xml"/><Relationship Id="rId1662" Type="http://schemas.openxmlformats.org/officeDocument/2006/relationships/slide" Target="slides/slide1661.xml"/><Relationship Id="rId2201" Type="http://schemas.openxmlformats.org/officeDocument/2006/relationships/slide" Target="slides/slide2200.xml"/><Relationship Id="rId2506" Type="http://schemas.openxmlformats.org/officeDocument/2006/relationships/slide" Target="slides/slide2505.xml"/><Relationship Id="rId1010" Type="http://schemas.openxmlformats.org/officeDocument/2006/relationships/slide" Target="slides/slide1009.xml"/><Relationship Id="rId1108" Type="http://schemas.openxmlformats.org/officeDocument/2006/relationships/slide" Target="slides/slide1107.xml"/><Relationship Id="rId1315" Type="http://schemas.openxmlformats.org/officeDocument/2006/relationships/slide" Target="slides/slide1314.xml"/><Relationship Id="rId1967" Type="http://schemas.openxmlformats.org/officeDocument/2006/relationships/slide" Target="slides/slide1966.xml"/><Relationship Id="rId2713" Type="http://schemas.openxmlformats.org/officeDocument/2006/relationships/slide" Target="slides/slide2712.xml"/><Relationship Id="rId2920" Type="http://schemas.openxmlformats.org/officeDocument/2006/relationships/slide" Target="slides/slide2919.xml"/><Relationship Id="rId1522" Type="http://schemas.openxmlformats.org/officeDocument/2006/relationships/slide" Target="slides/slide1521.xml"/><Relationship Id="rId21" Type="http://schemas.openxmlformats.org/officeDocument/2006/relationships/slide" Target="slides/slide20.xml"/><Relationship Id="rId2089" Type="http://schemas.openxmlformats.org/officeDocument/2006/relationships/slide" Target="slides/slide2088.xml"/><Relationship Id="rId2296" Type="http://schemas.openxmlformats.org/officeDocument/2006/relationships/slide" Target="slides/slide2295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682" Type="http://schemas.openxmlformats.org/officeDocument/2006/relationships/slide" Target="slides/slide681.xml"/><Relationship Id="rId2156" Type="http://schemas.openxmlformats.org/officeDocument/2006/relationships/slide" Target="slides/slide2155.xml"/><Relationship Id="rId2363" Type="http://schemas.openxmlformats.org/officeDocument/2006/relationships/slide" Target="slides/slide2362.xml"/><Relationship Id="rId2570" Type="http://schemas.openxmlformats.org/officeDocument/2006/relationships/slide" Target="slides/slide2569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1172" Type="http://schemas.openxmlformats.org/officeDocument/2006/relationships/slide" Target="slides/slide1171.xml"/><Relationship Id="rId2016" Type="http://schemas.openxmlformats.org/officeDocument/2006/relationships/slide" Target="slides/slide2015.xml"/><Relationship Id="rId2223" Type="http://schemas.openxmlformats.org/officeDocument/2006/relationships/slide" Target="slides/slide2222.xml"/><Relationship Id="rId2430" Type="http://schemas.openxmlformats.org/officeDocument/2006/relationships/slide" Target="slides/slide2429.xml"/><Relationship Id="rId402" Type="http://schemas.openxmlformats.org/officeDocument/2006/relationships/slide" Target="slides/slide401.xml"/><Relationship Id="rId1032" Type="http://schemas.openxmlformats.org/officeDocument/2006/relationships/slide" Target="slides/slide1031.xml"/><Relationship Id="rId1989" Type="http://schemas.openxmlformats.org/officeDocument/2006/relationships/slide" Target="slides/slide1988.xml"/><Relationship Id="rId1849" Type="http://schemas.openxmlformats.org/officeDocument/2006/relationships/slide" Target="slides/slide1848.xml"/><Relationship Id="rId192" Type="http://schemas.openxmlformats.org/officeDocument/2006/relationships/slide" Target="slides/slide191.xml"/><Relationship Id="rId1709" Type="http://schemas.openxmlformats.org/officeDocument/2006/relationships/slide" Target="slides/slide1708.xml"/><Relationship Id="rId1916" Type="http://schemas.openxmlformats.org/officeDocument/2006/relationships/slide" Target="slides/slide1915.xml"/><Relationship Id="rId2080" Type="http://schemas.openxmlformats.org/officeDocument/2006/relationships/slide" Target="slides/slide2079.xml"/><Relationship Id="rId2897" Type="http://schemas.openxmlformats.org/officeDocument/2006/relationships/slide" Target="slides/slide2896.xml"/><Relationship Id="rId869" Type="http://schemas.openxmlformats.org/officeDocument/2006/relationships/slide" Target="slides/slide868.xml"/><Relationship Id="rId1499" Type="http://schemas.openxmlformats.org/officeDocument/2006/relationships/slide" Target="slides/slide1498.xml"/><Relationship Id="rId729" Type="http://schemas.openxmlformats.org/officeDocument/2006/relationships/slide" Target="slides/slide728.xml"/><Relationship Id="rId1359" Type="http://schemas.openxmlformats.org/officeDocument/2006/relationships/slide" Target="slides/slide1358.xml"/><Relationship Id="rId2757" Type="http://schemas.openxmlformats.org/officeDocument/2006/relationships/slide" Target="slides/slide2756.xml"/><Relationship Id="rId2964" Type="http://schemas.openxmlformats.org/officeDocument/2006/relationships/slide" Target="slides/slide2963.xml"/><Relationship Id="rId936" Type="http://schemas.openxmlformats.org/officeDocument/2006/relationships/slide" Target="slides/slide935.xml"/><Relationship Id="rId1219" Type="http://schemas.openxmlformats.org/officeDocument/2006/relationships/slide" Target="slides/slide1218.xml"/><Relationship Id="rId1566" Type="http://schemas.openxmlformats.org/officeDocument/2006/relationships/slide" Target="slides/slide1565.xml"/><Relationship Id="rId1773" Type="http://schemas.openxmlformats.org/officeDocument/2006/relationships/slide" Target="slides/slide1772.xml"/><Relationship Id="rId1980" Type="http://schemas.openxmlformats.org/officeDocument/2006/relationships/slide" Target="slides/slide1979.xml"/><Relationship Id="rId2617" Type="http://schemas.openxmlformats.org/officeDocument/2006/relationships/slide" Target="slides/slide2616.xml"/><Relationship Id="rId2824" Type="http://schemas.openxmlformats.org/officeDocument/2006/relationships/slide" Target="slides/slide2823.xml"/><Relationship Id="rId65" Type="http://schemas.openxmlformats.org/officeDocument/2006/relationships/slide" Target="slides/slide64.xml"/><Relationship Id="rId1426" Type="http://schemas.openxmlformats.org/officeDocument/2006/relationships/slide" Target="slides/slide1425.xml"/><Relationship Id="rId1633" Type="http://schemas.openxmlformats.org/officeDocument/2006/relationships/slide" Target="slides/slide1632.xml"/><Relationship Id="rId1840" Type="http://schemas.openxmlformats.org/officeDocument/2006/relationships/slide" Target="slides/slide1839.xml"/><Relationship Id="rId1700" Type="http://schemas.openxmlformats.org/officeDocument/2006/relationships/slide" Target="slides/slide1699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93" Type="http://schemas.openxmlformats.org/officeDocument/2006/relationships/slide" Target="slides/slide792.xml"/><Relationship Id="rId2267" Type="http://schemas.openxmlformats.org/officeDocument/2006/relationships/slide" Target="slides/slide2266.xml"/><Relationship Id="rId2474" Type="http://schemas.openxmlformats.org/officeDocument/2006/relationships/slide" Target="slides/slide2473.xml"/><Relationship Id="rId2681" Type="http://schemas.openxmlformats.org/officeDocument/2006/relationships/slide" Target="slides/slide2680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653" Type="http://schemas.openxmlformats.org/officeDocument/2006/relationships/slide" Target="slides/slide652.xml"/><Relationship Id="rId1076" Type="http://schemas.openxmlformats.org/officeDocument/2006/relationships/slide" Target="slides/slide1075.xml"/><Relationship Id="rId1283" Type="http://schemas.openxmlformats.org/officeDocument/2006/relationships/slide" Target="slides/slide1282.xml"/><Relationship Id="rId1490" Type="http://schemas.openxmlformats.org/officeDocument/2006/relationships/slide" Target="slides/slide1489.xml"/><Relationship Id="rId2127" Type="http://schemas.openxmlformats.org/officeDocument/2006/relationships/slide" Target="slides/slide2126.xml"/><Relationship Id="rId2334" Type="http://schemas.openxmlformats.org/officeDocument/2006/relationships/slide" Target="slides/slide2333.xml"/><Relationship Id="rId306" Type="http://schemas.openxmlformats.org/officeDocument/2006/relationships/slide" Target="slides/slide305.xml"/><Relationship Id="rId860" Type="http://schemas.openxmlformats.org/officeDocument/2006/relationships/slide" Target="slides/slide859.xml"/><Relationship Id="rId1143" Type="http://schemas.openxmlformats.org/officeDocument/2006/relationships/slide" Target="slides/slide1142.xml"/><Relationship Id="rId2541" Type="http://schemas.openxmlformats.org/officeDocument/2006/relationships/slide" Target="slides/slide2540.xml"/><Relationship Id="rId513" Type="http://schemas.openxmlformats.org/officeDocument/2006/relationships/slide" Target="slides/slide512.xml"/><Relationship Id="rId720" Type="http://schemas.openxmlformats.org/officeDocument/2006/relationships/slide" Target="slides/slide719.xml"/><Relationship Id="rId1350" Type="http://schemas.openxmlformats.org/officeDocument/2006/relationships/slide" Target="slides/slide1349.xml"/><Relationship Id="rId2401" Type="http://schemas.openxmlformats.org/officeDocument/2006/relationships/slide" Target="slides/slide2400.xml"/><Relationship Id="rId1003" Type="http://schemas.openxmlformats.org/officeDocument/2006/relationships/slide" Target="slides/slide1002.xml"/><Relationship Id="rId1210" Type="http://schemas.openxmlformats.org/officeDocument/2006/relationships/slide" Target="slides/slide1209.xml"/><Relationship Id="rId2191" Type="http://schemas.openxmlformats.org/officeDocument/2006/relationships/slide" Target="slides/slide2190.xml"/><Relationship Id="rId163" Type="http://schemas.openxmlformats.org/officeDocument/2006/relationships/slide" Target="slides/slide162.xml"/><Relationship Id="rId370" Type="http://schemas.openxmlformats.org/officeDocument/2006/relationships/slide" Target="slides/slide369.xml"/><Relationship Id="rId2051" Type="http://schemas.openxmlformats.org/officeDocument/2006/relationships/slide" Target="slides/slide2050.xml"/><Relationship Id="rId230" Type="http://schemas.openxmlformats.org/officeDocument/2006/relationships/slide" Target="slides/slide229.xml"/><Relationship Id="rId2868" Type="http://schemas.openxmlformats.org/officeDocument/2006/relationships/slide" Target="slides/slide2867.xml"/><Relationship Id="rId1677" Type="http://schemas.openxmlformats.org/officeDocument/2006/relationships/slide" Target="slides/slide1676.xml"/><Relationship Id="rId1884" Type="http://schemas.openxmlformats.org/officeDocument/2006/relationships/slide" Target="slides/slide1883.xml"/><Relationship Id="rId2728" Type="http://schemas.openxmlformats.org/officeDocument/2006/relationships/slide" Target="slides/slide2727.xml"/><Relationship Id="rId2935" Type="http://schemas.openxmlformats.org/officeDocument/2006/relationships/slide" Target="slides/slide2934.xml"/><Relationship Id="rId907" Type="http://schemas.openxmlformats.org/officeDocument/2006/relationships/slide" Target="slides/slide906.xml"/><Relationship Id="rId1537" Type="http://schemas.openxmlformats.org/officeDocument/2006/relationships/slide" Target="slides/slide1536.xml"/><Relationship Id="rId1744" Type="http://schemas.openxmlformats.org/officeDocument/2006/relationships/slide" Target="slides/slide1743.xml"/><Relationship Id="rId1951" Type="http://schemas.openxmlformats.org/officeDocument/2006/relationships/slide" Target="slides/slide1950.xml"/><Relationship Id="rId36" Type="http://schemas.openxmlformats.org/officeDocument/2006/relationships/slide" Target="slides/slide35.xml"/><Relationship Id="rId1604" Type="http://schemas.openxmlformats.org/officeDocument/2006/relationships/slide" Target="slides/slide1603.xml"/><Relationship Id="rId1811" Type="http://schemas.openxmlformats.org/officeDocument/2006/relationships/slide" Target="slides/slide1810.xml"/><Relationship Id="rId697" Type="http://schemas.openxmlformats.org/officeDocument/2006/relationships/slide" Target="slides/slide696.xml"/><Relationship Id="rId2378" Type="http://schemas.openxmlformats.org/officeDocument/2006/relationships/slide" Target="slides/slide2377.xml"/><Relationship Id="rId1187" Type="http://schemas.openxmlformats.org/officeDocument/2006/relationships/slide" Target="slides/slide1186.xml"/><Relationship Id="rId2585" Type="http://schemas.openxmlformats.org/officeDocument/2006/relationships/slide" Target="slides/slide2584.xml"/><Relationship Id="rId2792" Type="http://schemas.openxmlformats.org/officeDocument/2006/relationships/slide" Target="slides/slide2791.xml"/><Relationship Id="rId557" Type="http://schemas.openxmlformats.org/officeDocument/2006/relationships/slide" Target="slides/slide556.xml"/><Relationship Id="rId764" Type="http://schemas.openxmlformats.org/officeDocument/2006/relationships/slide" Target="slides/slide763.xml"/><Relationship Id="rId971" Type="http://schemas.openxmlformats.org/officeDocument/2006/relationships/slide" Target="slides/slide970.xml"/><Relationship Id="rId1394" Type="http://schemas.openxmlformats.org/officeDocument/2006/relationships/slide" Target="slides/slide1393.xml"/><Relationship Id="rId2238" Type="http://schemas.openxmlformats.org/officeDocument/2006/relationships/slide" Target="slides/slide2237.xml"/><Relationship Id="rId2445" Type="http://schemas.openxmlformats.org/officeDocument/2006/relationships/slide" Target="slides/slide2444.xml"/><Relationship Id="rId2652" Type="http://schemas.openxmlformats.org/officeDocument/2006/relationships/slide" Target="slides/slide2651.xml"/><Relationship Id="rId417" Type="http://schemas.openxmlformats.org/officeDocument/2006/relationships/slide" Target="slides/slide416.xml"/><Relationship Id="rId624" Type="http://schemas.openxmlformats.org/officeDocument/2006/relationships/slide" Target="slides/slide623.xml"/><Relationship Id="rId831" Type="http://schemas.openxmlformats.org/officeDocument/2006/relationships/slide" Target="slides/slide830.xml"/><Relationship Id="rId1047" Type="http://schemas.openxmlformats.org/officeDocument/2006/relationships/slide" Target="slides/slide1046.xml"/><Relationship Id="rId1254" Type="http://schemas.openxmlformats.org/officeDocument/2006/relationships/slide" Target="slides/slide1253.xml"/><Relationship Id="rId1461" Type="http://schemas.openxmlformats.org/officeDocument/2006/relationships/slide" Target="slides/slide1460.xml"/><Relationship Id="rId2305" Type="http://schemas.openxmlformats.org/officeDocument/2006/relationships/slide" Target="slides/slide2304.xml"/><Relationship Id="rId2512" Type="http://schemas.openxmlformats.org/officeDocument/2006/relationships/slide" Target="slides/slide2511.xml"/><Relationship Id="rId1114" Type="http://schemas.openxmlformats.org/officeDocument/2006/relationships/slide" Target="slides/slide1113.xml"/><Relationship Id="rId1321" Type="http://schemas.openxmlformats.org/officeDocument/2006/relationships/slide" Target="slides/slide1320.xml"/><Relationship Id="rId2095" Type="http://schemas.openxmlformats.org/officeDocument/2006/relationships/slide" Target="slides/slide2094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2162" Type="http://schemas.openxmlformats.org/officeDocument/2006/relationships/slide" Target="slides/slide2161.xml"/><Relationship Id="rId134" Type="http://schemas.openxmlformats.org/officeDocument/2006/relationships/slide" Target="slides/slide133.xml"/><Relationship Id="rId341" Type="http://schemas.openxmlformats.org/officeDocument/2006/relationships/slide" Target="slides/slide340.xml"/><Relationship Id="rId2022" Type="http://schemas.openxmlformats.org/officeDocument/2006/relationships/slide" Target="slides/slide2021.xml"/><Relationship Id="rId2979" Type="http://schemas.openxmlformats.org/officeDocument/2006/relationships/slide" Target="slides/slide2978.xml"/><Relationship Id="rId201" Type="http://schemas.openxmlformats.org/officeDocument/2006/relationships/slide" Target="slides/slide200.xml"/><Relationship Id="rId1788" Type="http://schemas.openxmlformats.org/officeDocument/2006/relationships/slide" Target="slides/slide1787.xml"/><Relationship Id="rId1995" Type="http://schemas.openxmlformats.org/officeDocument/2006/relationships/slide" Target="slides/slide1994.xml"/><Relationship Id="rId2839" Type="http://schemas.openxmlformats.org/officeDocument/2006/relationships/slide" Target="slides/slide2838.xml"/><Relationship Id="rId1648" Type="http://schemas.openxmlformats.org/officeDocument/2006/relationships/slide" Target="slides/slide1647.xml"/><Relationship Id="rId1508" Type="http://schemas.openxmlformats.org/officeDocument/2006/relationships/slide" Target="slides/slide1507.xml"/><Relationship Id="rId1855" Type="http://schemas.openxmlformats.org/officeDocument/2006/relationships/slide" Target="slides/slide1854.xml"/><Relationship Id="rId2906" Type="http://schemas.openxmlformats.org/officeDocument/2006/relationships/slide" Target="slides/slide2905.xml"/><Relationship Id="rId1715" Type="http://schemas.openxmlformats.org/officeDocument/2006/relationships/slide" Target="slides/slide1714.xml"/><Relationship Id="rId1922" Type="http://schemas.openxmlformats.org/officeDocument/2006/relationships/slide" Target="slides/slide1921.xml"/><Relationship Id="rId2489" Type="http://schemas.openxmlformats.org/officeDocument/2006/relationships/slide" Target="slides/slide2488.xml"/><Relationship Id="rId2696" Type="http://schemas.openxmlformats.org/officeDocument/2006/relationships/slide" Target="slides/slide2695.xml"/><Relationship Id="rId668" Type="http://schemas.openxmlformats.org/officeDocument/2006/relationships/slide" Target="slides/slide667.xml"/><Relationship Id="rId875" Type="http://schemas.openxmlformats.org/officeDocument/2006/relationships/slide" Target="slides/slide874.xml"/><Relationship Id="rId1298" Type="http://schemas.openxmlformats.org/officeDocument/2006/relationships/slide" Target="slides/slide1297.xml"/><Relationship Id="rId2349" Type="http://schemas.openxmlformats.org/officeDocument/2006/relationships/slide" Target="slides/slide2348.xml"/><Relationship Id="rId2556" Type="http://schemas.openxmlformats.org/officeDocument/2006/relationships/slide" Target="slides/slide2555.xml"/><Relationship Id="rId2763" Type="http://schemas.openxmlformats.org/officeDocument/2006/relationships/slide" Target="slides/slide2762.xml"/><Relationship Id="rId2970" Type="http://schemas.openxmlformats.org/officeDocument/2006/relationships/slide" Target="slides/slide2969.xml"/><Relationship Id="rId528" Type="http://schemas.openxmlformats.org/officeDocument/2006/relationships/slide" Target="slides/slide527.xml"/><Relationship Id="rId735" Type="http://schemas.openxmlformats.org/officeDocument/2006/relationships/slide" Target="slides/slide734.xml"/><Relationship Id="rId942" Type="http://schemas.openxmlformats.org/officeDocument/2006/relationships/slide" Target="slides/slide941.xml"/><Relationship Id="rId1158" Type="http://schemas.openxmlformats.org/officeDocument/2006/relationships/slide" Target="slides/slide1157.xml"/><Relationship Id="rId1365" Type="http://schemas.openxmlformats.org/officeDocument/2006/relationships/slide" Target="slides/slide1364.xml"/><Relationship Id="rId1572" Type="http://schemas.openxmlformats.org/officeDocument/2006/relationships/slide" Target="slides/slide1571.xml"/><Relationship Id="rId2209" Type="http://schemas.openxmlformats.org/officeDocument/2006/relationships/slide" Target="slides/slide2208.xml"/><Relationship Id="rId2416" Type="http://schemas.openxmlformats.org/officeDocument/2006/relationships/slide" Target="slides/slide2415.xml"/><Relationship Id="rId2623" Type="http://schemas.openxmlformats.org/officeDocument/2006/relationships/slide" Target="slides/slide2622.xml"/><Relationship Id="rId1018" Type="http://schemas.openxmlformats.org/officeDocument/2006/relationships/slide" Target="slides/slide1017.xml"/><Relationship Id="rId1225" Type="http://schemas.openxmlformats.org/officeDocument/2006/relationships/slide" Target="slides/slide1224.xml"/><Relationship Id="rId1432" Type="http://schemas.openxmlformats.org/officeDocument/2006/relationships/slide" Target="slides/slide1431.xml"/><Relationship Id="rId2830" Type="http://schemas.openxmlformats.org/officeDocument/2006/relationships/slide" Target="slides/slide2829.xml"/><Relationship Id="rId71" Type="http://schemas.openxmlformats.org/officeDocument/2006/relationships/slide" Target="slides/slide70.xml"/><Relationship Id="rId802" Type="http://schemas.openxmlformats.org/officeDocument/2006/relationships/slide" Target="slides/slide801.xml"/><Relationship Id="rId178" Type="http://schemas.openxmlformats.org/officeDocument/2006/relationships/slide" Target="slides/slide177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2066" Type="http://schemas.openxmlformats.org/officeDocument/2006/relationships/slide" Target="slides/slide2065.xml"/><Relationship Id="rId2273" Type="http://schemas.openxmlformats.org/officeDocument/2006/relationships/slide" Target="slides/slide2272.xml"/><Relationship Id="rId2480" Type="http://schemas.openxmlformats.org/officeDocument/2006/relationships/slide" Target="slides/slide2479.xml"/><Relationship Id="rId245" Type="http://schemas.openxmlformats.org/officeDocument/2006/relationships/slide" Target="slides/slide244.xml"/><Relationship Id="rId452" Type="http://schemas.openxmlformats.org/officeDocument/2006/relationships/slide" Target="slides/slide451.xml"/><Relationship Id="rId1082" Type="http://schemas.openxmlformats.org/officeDocument/2006/relationships/slide" Target="slides/slide1081.xml"/><Relationship Id="rId2133" Type="http://schemas.openxmlformats.org/officeDocument/2006/relationships/slide" Target="slides/slide2132.xml"/><Relationship Id="rId2340" Type="http://schemas.openxmlformats.org/officeDocument/2006/relationships/slide" Target="slides/slide2339.xml"/><Relationship Id="rId105" Type="http://schemas.openxmlformats.org/officeDocument/2006/relationships/slide" Target="slides/slide104.xml"/><Relationship Id="rId312" Type="http://schemas.openxmlformats.org/officeDocument/2006/relationships/slide" Target="slides/slide311.xml"/><Relationship Id="rId2200" Type="http://schemas.openxmlformats.org/officeDocument/2006/relationships/slide" Target="slides/slide2199.xml"/><Relationship Id="rId1899" Type="http://schemas.openxmlformats.org/officeDocument/2006/relationships/slide" Target="slides/slide1898.xml"/><Relationship Id="rId1759" Type="http://schemas.openxmlformats.org/officeDocument/2006/relationships/slide" Target="slides/slide1758.xml"/><Relationship Id="rId1966" Type="http://schemas.openxmlformats.org/officeDocument/2006/relationships/slide" Target="slides/slide1965.xml"/><Relationship Id="rId1619" Type="http://schemas.openxmlformats.org/officeDocument/2006/relationships/slide" Target="slides/slide1618.xml"/><Relationship Id="rId1826" Type="http://schemas.openxmlformats.org/officeDocument/2006/relationships/slide" Target="slides/slide1825.xml"/><Relationship Id="rId779" Type="http://schemas.openxmlformats.org/officeDocument/2006/relationships/slide" Target="slides/slide778.xml"/><Relationship Id="rId986" Type="http://schemas.openxmlformats.org/officeDocument/2006/relationships/slide" Target="slides/slide985.xml"/><Relationship Id="rId2667" Type="http://schemas.openxmlformats.org/officeDocument/2006/relationships/slide" Target="slides/slide2666.xml"/><Relationship Id="rId639" Type="http://schemas.openxmlformats.org/officeDocument/2006/relationships/slide" Target="slides/slide638.xml"/><Relationship Id="rId1269" Type="http://schemas.openxmlformats.org/officeDocument/2006/relationships/slide" Target="slides/slide1268.xml"/><Relationship Id="rId1476" Type="http://schemas.openxmlformats.org/officeDocument/2006/relationships/slide" Target="slides/slide1475.xml"/><Relationship Id="rId2874" Type="http://schemas.openxmlformats.org/officeDocument/2006/relationships/slide" Target="slides/slide2873.xml"/><Relationship Id="rId846" Type="http://schemas.openxmlformats.org/officeDocument/2006/relationships/slide" Target="slides/slide845.xml"/><Relationship Id="rId1129" Type="http://schemas.openxmlformats.org/officeDocument/2006/relationships/slide" Target="slides/slide1128.xml"/><Relationship Id="rId1683" Type="http://schemas.openxmlformats.org/officeDocument/2006/relationships/slide" Target="slides/slide1682.xml"/><Relationship Id="rId1890" Type="http://schemas.openxmlformats.org/officeDocument/2006/relationships/slide" Target="slides/slide1889.xml"/><Relationship Id="rId2527" Type="http://schemas.openxmlformats.org/officeDocument/2006/relationships/slide" Target="slides/slide2526.xml"/><Relationship Id="rId2734" Type="http://schemas.openxmlformats.org/officeDocument/2006/relationships/slide" Target="slides/slide2733.xml"/><Relationship Id="rId2941" Type="http://schemas.openxmlformats.org/officeDocument/2006/relationships/slide" Target="slides/slide2940.xml"/><Relationship Id="rId706" Type="http://schemas.openxmlformats.org/officeDocument/2006/relationships/slide" Target="slides/slide705.xml"/><Relationship Id="rId913" Type="http://schemas.openxmlformats.org/officeDocument/2006/relationships/slide" Target="slides/slide912.xml"/><Relationship Id="rId1336" Type="http://schemas.openxmlformats.org/officeDocument/2006/relationships/slide" Target="slides/slide1335.xml"/><Relationship Id="rId1543" Type="http://schemas.openxmlformats.org/officeDocument/2006/relationships/slide" Target="slides/slide1542.xml"/><Relationship Id="rId1750" Type="http://schemas.openxmlformats.org/officeDocument/2006/relationships/slide" Target="slides/slide1749.xml"/><Relationship Id="rId2801" Type="http://schemas.openxmlformats.org/officeDocument/2006/relationships/slide" Target="slides/slide2800.xml"/><Relationship Id="rId42" Type="http://schemas.openxmlformats.org/officeDocument/2006/relationships/slide" Target="slides/slide41.xml"/><Relationship Id="rId1403" Type="http://schemas.openxmlformats.org/officeDocument/2006/relationships/slide" Target="slides/slide1402.xml"/><Relationship Id="rId1610" Type="http://schemas.openxmlformats.org/officeDocument/2006/relationships/slide" Target="slides/slide1609.xml"/><Relationship Id="rId289" Type="http://schemas.openxmlformats.org/officeDocument/2006/relationships/slide" Target="slides/slide288.xml"/><Relationship Id="rId496" Type="http://schemas.openxmlformats.org/officeDocument/2006/relationships/slide" Target="slides/slide495.xml"/><Relationship Id="rId2177" Type="http://schemas.openxmlformats.org/officeDocument/2006/relationships/slide" Target="slides/slide2176.xml"/><Relationship Id="rId2384" Type="http://schemas.openxmlformats.org/officeDocument/2006/relationships/slide" Target="slides/slide2383.xml"/><Relationship Id="rId2591" Type="http://schemas.openxmlformats.org/officeDocument/2006/relationships/slide" Target="slides/slide2590.xml"/><Relationship Id="rId149" Type="http://schemas.openxmlformats.org/officeDocument/2006/relationships/slide" Target="slides/slide148.xml"/><Relationship Id="rId356" Type="http://schemas.openxmlformats.org/officeDocument/2006/relationships/slide" Target="slides/slide355.xml"/><Relationship Id="rId563" Type="http://schemas.openxmlformats.org/officeDocument/2006/relationships/slide" Target="slides/slide562.xml"/><Relationship Id="rId770" Type="http://schemas.openxmlformats.org/officeDocument/2006/relationships/slide" Target="slides/slide769.xml"/><Relationship Id="rId1193" Type="http://schemas.openxmlformats.org/officeDocument/2006/relationships/slide" Target="slides/slide1192.xml"/><Relationship Id="rId2037" Type="http://schemas.openxmlformats.org/officeDocument/2006/relationships/slide" Target="slides/slide2036.xml"/><Relationship Id="rId2244" Type="http://schemas.openxmlformats.org/officeDocument/2006/relationships/slide" Target="slides/slide2243.xml"/><Relationship Id="rId2451" Type="http://schemas.openxmlformats.org/officeDocument/2006/relationships/slide" Target="slides/slide2450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1053" Type="http://schemas.openxmlformats.org/officeDocument/2006/relationships/slide" Target="slides/slide1052.xml"/><Relationship Id="rId1260" Type="http://schemas.openxmlformats.org/officeDocument/2006/relationships/slide" Target="slides/slide1259.xml"/><Relationship Id="rId2104" Type="http://schemas.openxmlformats.org/officeDocument/2006/relationships/slide" Target="slides/slide2103.xml"/><Relationship Id="rId630" Type="http://schemas.openxmlformats.org/officeDocument/2006/relationships/slide" Target="slides/slide629.xml"/><Relationship Id="rId2311" Type="http://schemas.openxmlformats.org/officeDocument/2006/relationships/slide" Target="slides/slide2310.xml"/><Relationship Id="rId1120" Type="http://schemas.openxmlformats.org/officeDocument/2006/relationships/slide" Target="slides/slide1119.xml"/><Relationship Id="rId1937" Type="http://schemas.openxmlformats.org/officeDocument/2006/relationships/slide" Target="slides/slide1936.xml"/><Relationship Id="rId280" Type="http://schemas.openxmlformats.org/officeDocument/2006/relationships/slide" Target="slides/slide279.xml"/><Relationship Id="rId140" Type="http://schemas.openxmlformats.org/officeDocument/2006/relationships/slide" Target="slides/slide139.xml"/><Relationship Id="rId6" Type="http://schemas.openxmlformats.org/officeDocument/2006/relationships/slide" Target="slides/slide5.xml"/><Relationship Id="rId2778" Type="http://schemas.openxmlformats.org/officeDocument/2006/relationships/slide" Target="slides/slide2777.xml"/><Relationship Id="rId2985" Type="http://schemas.openxmlformats.org/officeDocument/2006/relationships/presProps" Target="presProps.xml"/><Relationship Id="rId957" Type="http://schemas.openxmlformats.org/officeDocument/2006/relationships/slide" Target="slides/slide956.xml"/><Relationship Id="rId1587" Type="http://schemas.openxmlformats.org/officeDocument/2006/relationships/slide" Target="slides/slide1586.xml"/><Relationship Id="rId1794" Type="http://schemas.openxmlformats.org/officeDocument/2006/relationships/slide" Target="slides/slide1793.xml"/><Relationship Id="rId2638" Type="http://schemas.openxmlformats.org/officeDocument/2006/relationships/slide" Target="slides/slide2637.xml"/><Relationship Id="rId2845" Type="http://schemas.openxmlformats.org/officeDocument/2006/relationships/slide" Target="slides/slide2844.xml"/><Relationship Id="rId86" Type="http://schemas.openxmlformats.org/officeDocument/2006/relationships/slide" Target="slides/slide85.xml"/><Relationship Id="rId817" Type="http://schemas.openxmlformats.org/officeDocument/2006/relationships/slide" Target="slides/slide816.xml"/><Relationship Id="rId1447" Type="http://schemas.openxmlformats.org/officeDocument/2006/relationships/slide" Target="slides/slide1446.xml"/><Relationship Id="rId1654" Type="http://schemas.openxmlformats.org/officeDocument/2006/relationships/slide" Target="slides/slide1653.xml"/><Relationship Id="rId1861" Type="http://schemas.openxmlformats.org/officeDocument/2006/relationships/slide" Target="slides/slide1860.xml"/><Relationship Id="rId2705" Type="http://schemas.openxmlformats.org/officeDocument/2006/relationships/slide" Target="slides/slide2704.xml"/><Relationship Id="rId2912" Type="http://schemas.openxmlformats.org/officeDocument/2006/relationships/slide" Target="slides/slide2911.xml"/><Relationship Id="rId1307" Type="http://schemas.openxmlformats.org/officeDocument/2006/relationships/slide" Target="slides/slide1306.xml"/><Relationship Id="rId1514" Type="http://schemas.openxmlformats.org/officeDocument/2006/relationships/slide" Target="slides/slide1513.xml"/><Relationship Id="rId1721" Type="http://schemas.openxmlformats.org/officeDocument/2006/relationships/slide" Target="slides/slide1720.xml"/><Relationship Id="rId13" Type="http://schemas.openxmlformats.org/officeDocument/2006/relationships/slide" Target="slides/slide12.xml"/><Relationship Id="rId2288" Type="http://schemas.openxmlformats.org/officeDocument/2006/relationships/slide" Target="slides/slide2287.xml"/><Relationship Id="rId2495" Type="http://schemas.openxmlformats.org/officeDocument/2006/relationships/slide" Target="slides/slide2494.xml"/><Relationship Id="rId467" Type="http://schemas.openxmlformats.org/officeDocument/2006/relationships/slide" Target="slides/slide466.xml"/><Relationship Id="rId1097" Type="http://schemas.openxmlformats.org/officeDocument/2006/relationships/slide" Target="slides/slide1096.xml"/><Relationship Id="rId2148" Type="http://schemas.openxmlformats.org/officeDocument/2006/relationships/slide" Target="slides/slide2147.xml"/><Relationship Id="rId674" Type="http://schemas.openxmlformats.org/officeDocument/2006/relationships/slide" Target="slides/slide673.xml"/><Relationship Id="rId881" Type="http://schemas.openxmlformats.org/officeDocument/2006/relationships/slide" Target="slides/slide880.xml"/><Relationship Id="rId2355" Type="http://schemas.openxmlformats.org/officeDocument/2006/relationships/slide" Target="slides/slide2354.xml"/><Relationship Id="rId2562" Type="http://schemas.openxmlformats.org/officeDocument/2006/relationships/slide" Target="slides/slide2561.xml"/><Relationship Id="rId327" Type="http://schemas.openxmlformats.org/officeDocument/2006/relationships/slide" Target="slides/slide326.xml"/><Relationship Id="rId534" Type="http://schemas.openxmlformats.org/officeDocument/2006/relationships/slide" Target="slides/slide533.xml"/><Relationship Id="rId741" Type="http://schemas.openxmlformats.org/officeDocument/2006/relationships/slide" Target="slides/slide740.xml"/><Relationship Id="rId1164" Type="http://schemas.openxmlformats.org/officeDocument/2006/relationships/slide" Target="slides/slide1163.xml"/><Relationship Id="rId1371" Type="http://schemas.openxmlformats.org/officeDocument/2006/relationships/slide" Target="slides/slide1370.xml"/><Relationship Id="rId2008" Type="http://schemas.openxmlformats.org/officeDocument/2006/relationships/slide" Target="slides/slide2007.xml"/><Relationship Id="rId2215" Type="http://schemas.openxmlformats.org/officeDocument/2006/relationships/slide" Target="slides/slide2214.xml"/><Relationship Id="rId2422" Type="http://schemas.openxmlformats.org/officeDocument/2006/relationships/slide" Target="slides/slide2421.xml"/><Relationship Id="rId601" Type="http://schemas.openxmlformats.org/officeDocument/2006/relationships/slide" Target="slides/slide600.xml"/><Relationship Id="rId1024" Type="http://schemas.openxmlformats.org/officeDocument/2006/relationships/slide" Target="slides/slide1023.xml"/><Relationship Id="rId1231" Type="http://schemas.openxmlformats.org/officeDocument/2006/relationships/slide" Target="slides/slide1230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1908" Type="http://schemas.openxmlformats.org/officeDocument/2006/relationships/slide" Target="slides/slide1907.xml"/><Relationship Id="rId2072" Type="http://schemas.openxmlformats.org/officeDocument/2006/relationships/slide" Target="slides/slide2071.xml"/><Relationship Id="rId251" Type="http://schemas.openxmlformats.org/officeDocument/2006/relationships/slide" Target="slides/slide250.xml"/><Relationship Id="rId2889" Type="http://schemas.openxmlformats.org/officeDocument/2006/relationships/slide" Target="slides/slide2888.xml"/><Relationship Id="rId111" Type="http://schemas.openxmlformats.org/officeDocument/2006/relationships/slide" Target="slides/slide110.xml"/><Relationship Id="rId1698" Type="http://schemas.openxmlformats.org/officeDocument/2006/relationships/slide" Target="slides/slide1697.xml"/><Relationship Id="rId2749" Type="http://schemas.openxmlformats.org/officeDocument/2006/relationships/slide" Target="slides/slide2748.xml"/><Relationship Id="rId2956" Type="http://schemas.openxmlformats.org/officeDocument/2006/relationships/slide" Target="slides/slide2955.xml"/><Relationship Id="rId928" Type="http://schemas.openxmlformats.org/officeDocument/2006/relationships/slide" Target="slides/slide927.xml"/><Relationship Id="rId1558" Type="http://schemas.openxmlformats.org/officeDocument/2006/relationships/slide" Target="slides/slide1557.xml"/><Relationship Id="rId1765" Type="http://schemas.openxmlformats.org/officeDocument/2006/relationships/slide" Target="slides/slide1764.xml"/><Relationship Id="rId2609" Type="http://schemas.openxmlformats.org/officeDocument/2006/relationships/slide" Target="slides/slide2608.xml"/><Relationship Id="rId57" Type="http://schemas.openxmlformats.org/officeDocument/2006/relationships/slide" Target="slides/slide56.xml"/><Relationship Id="rId1418" Type="http://schemas.openxmlformats.org/officeDocument/2006/relationships/slide" Target="slides/slide1417.xml"/><Relationship Id="rId1972" Type="http://schemas.openxmlformats.org/officeDocument/2006/relationships/slide" Target="slides/slide1971.xml"/><Relationship Id="rId2816" Type="http://schemas.openxmlformats.org/officeDocument/2006/relationships/slide" Target="slides/slide2815.xml"/><Relationship Id="rId1625" Type="http://schemas.openxmlformats.org/officeDocument/2006/relationships/slide" Target="slides/slide1624.xml"/><Relationship Id="rId1832" Type="http://schemas.openxmlformats.org/officeDocument/2006/relationships/slide" Target="slides/slide1831.xml"/><Relationship Id="rId2399" Type="http://schemas.openxmlformats.org/officeDocument/2006/relationships/slide" Target="slides/slide2398.xml"/><Relationship Id="rId578" Type="http://schemas.openxmlformats.org/officeDocument/2006/relationships/slide" Target="slides/slide577.xml"/><Relationship Id="rId785" Type="http://schemas.openxmlformats.org/officeDocument/2006/relationships/slide" Target="slides/slide784.xml"/><Relationship Id="rId992" Type="http://schemas.openxmlformats.org/officeDocument/2006/relationships/slide" Target="slides/slide991.xml"/><Relationship Id="rId2259" Type="http://schemas.openxmlformats.org/officeDocument/2006/relationships/slide" Target="slides/slide2258.xml"/><Relationship Id="rId2466" Type="http://schemas.openxmlformats.org/officeDocument/2006/relationships/slide" Target="slides/slide2465.xml"/><Relationship Id="rId2673" Type="http://schemas.openxmlformats.org/officeDocument/2006/relationships/slide" Target="slides/slide2672.xml"/><Relationship Id="rId2880" Type="http://schemas.openxmlformats.org/officeDocument/2006/relationships/slide" Target="slides/slide2879.xml"/><Relationship Id="rId438" Type="http://schemas.openxmlformats.org/officeDocument/2006/relationships/slide" Target="slides/slide437.xml"/><Relationship Id="rId645" Type="http://schemas.openxmlformats.org/officeDocument/2006/relationships/slide" Target="slides/slide644.xml"/><Relationship Id="rId852" Type="http://schemas.openxmlformats.org/officeDocument/2006/relationships/slide" Target="slides/slide851.xml"/><Relationship Id="rId1068" Type="http://schemas.openxmlformats.org/officeDocument/2006/relationships/slide" Target="slides/slide1067.xml"/><Relationship Id="rId1275" Type="http://schemas.openxmlformats.org/officeDocument/2006/relationships/slide" Target="slides/slide1274.xml"/><Relationship Id="rId1482" Type="http://schemas.openxmlformats.org/officeDocument/2006/relationships/slide" Target="slides/slide1481.xml"/><Relationship Id="rId2119" Type="http://schemas.openxmlformats.org/officeDocument/2006/relationships/slide" Target="slides/slide2118.xml"/><Relationship Id="rId2326" Type="http://schemas.openxmlformats.org/officeDocument/2006/relationships/slide" Target="slides/slide2325.xml"/><Relationship Id="rId2533" Type="http://schemas.openxmlformats.org/officeDocument/2006/relationships/slide" Target="slides/slide2532.xml"/><Relationship Id="rId2740" Type="http://schemas.openxmlformats.org/officeDocument/2006/relationships/slide" Target="slides/slide2739.xml"/><Relationship Id="rId505" Type="http://schemas.openxmlformats.org/officeDocument/2006/relationships/slide" Target="slides/slide504.xml"/><Relationship Id="rId712" Type="http://schemas.openxmlformats.org/officeDocument/2006/relationships/slide" Target="slides/slide711.xml"/><Relationship Id="rId1135" Type="http://schemas.openxmlformats.org/officeDocument/2006/relationships/slide" Target="slides/slide1134.xml"/><Relationship Id="rId1342" Type="http://schemas.openxmlformats.org/officeDocument/2006/relationships/slide" Target="slides/slide1341.xml"/><Relationship Id="rId1202" Type="http://schemas.openxmlformats.org/officeDocument/2006/relationships/slide" Target="slides/slide1201.xml"/><Relationship Id="rId2600" Type="http://schemas.openxmlformats.org/officeDocument/2006/relationships/slide" Target="slides/slide2599.xml"/><Relationship Id="rId295" Type="http://schemas.openxmlformats.org/officeDocument/2006/relationships/slide" Target="slides/slide294.xml"/><Relationship Id="rId2183" Type="http://schemas.openxmlformats.org/officeDocument/2006/relationships/slide" Target="slides/slide2182.xml"/><Relationship Id="rId2390" Type="http://schemas.openxmlformats.org/officeDocument/2006/relationships/slide" Target="slides/slide2389.xml"/><Relationship Id="rId155" Type="http://schemas.openxmlformats.org/officeDocument/2006/relationships/slide" Target="slides/slide154.xml"/><Relationship Id="rId362" Type="http://schemas.openxmlformats.org/officeDocument/2006/relationships/slide" Target="slides/slide361.xml"/><Relationship Id="rId2043" Type="http://schemas.openxmlformats.org/officeDocument/2006/relationships/slide" Target="slides/slide2042.xml"/><Relationship Id="rId2250" Type="http://schemas.openxmlformats.org/officeDocument/2006/relationships/slide" Target="slides/slide2249.xml"/><Relationship Id="rId222" Type="http://schemas.openxmlformats.org/officeDocument/2006/relationships/slide" Target="slides/slide221.xml"/><Relationship Id="rId2110" Type="http://schemas.openxmlformats.org/officeDocument/2006/relationships/slide" Target="slides/slide2109.xml"/><Relationship Id="rId1669" Type="http://schemas.openxmlformats.org/officeDocument/2006/relationships/slide" Target="slides/slide1668.xml"/><Relationship Id="rId1876" Type="http://schemas.openxmlformats.org/officeDocument/2006/relationships/slide" Target="slides/slide1875.xml"/><Relationship Id="rId2927" Type="http://schemas.openxmlformats.org/officeDocument/2006/relationships/slide" Target="slides/slide2926.xml"/><Relationship Id="rId1529" Type="http://schemas.openxmlformats.org/officeDocument/2006/relationships/slide" Target="slides/slide1528.xml"/><Relationship Id="rId1736" Type="http://schemas.openxmlformats.org/officeDocument/2006/relationships/slide" Target="slides/slide1735.xml"/><Relationship Id="rId1943" Type="http://schemas.openxmlformats.org/officeDocument/2006/relationships/slide" Target="slides/slide1942.xml"/><Relationship Id="rId28" Type="http://schemas.openxmlformats.org/officeDocument/2006/relationships/slide" Target="slides/slide27.xml"/><Relationship Id="rId1803" Type="http://schemas.openxmlformats.org/officeDocument/2006/relationships/slide" Target="slides/slide1802.xml"/><Relationship Id="rId689" Type="http://schemas.openxmlformats.org/officeDocument/2006/relationships/slide" Target="slides/slide688.xml"/><Relationship Id="rId896" Type="http://schemas.openxmlformats.org/officeDocument/2006/relationships/slide" Target="slides/slide895.xml"/><Relationship Id="rId2577" Type="http://schemas.openxmlformats.org/officeDocument/2006/relationships/slide" Target="slides/slide2576.xml"/><Relationship Id="rId2784" Type="http://schemas.openxmlformats.org/officeDocument/2006/relationships/slide" Target="slides/slide2783.xml"/><Relationship Id="rId549" Type="http://schemas.openxmlformats.org/officeDocument/2006/relationships/slide" Target="slides/slide548.xml"/><Relationship Id="rId756" Type="http://schemas.openxmlformats.org/officeDocument/2006/relationships/slide" Target="slides/slide755.xml"/><Relationship Id="rId1179" Type="http://schemas.openxmlformats.org/officeDocument/2006/relationships/slide" Target="slides/slide1178.xml"/><Relationship Id="rId1386" Type="http://schemas.openxmlformats.org/officeDocument/2006/relationships/slide" Target="slides/slide1385.xml"/><Relationship Id="rId1593" Type="http://schemas.openxmlformats.org/officeDocument/2006/relationships/slide" Target="slides/slide1592.xml"/><Relationship Id="rId2437" Type="http://schemas.openxmlformats.org/officeDocument/2006/relationships/slide" Target="slides/slide2436.xml"/><Relationship Id="rId409" Type="http://schemas.openxmlformats.org/officeDocument/2006/relationships/slide" Target="slides/slide408.xml"/><Relationship Id="rId963" Type="http://schemas.openxmlformats.org/officeDocument/2006/relationships/slide" Target="slides/slide962.xml"/><Relationship Id="rId1039" Type="http://schemas.openxmlformats.org/officeDocument/2006/relationships/slide" Target="slides/slide1038.xml"/><Relationship Id="rId1246" Type="http://schemas.openxmlformats.org/officeDocument/2006/relationships/slide" Target="slides/slide1245.xml"/><Relationship Id="rId2644" Type="http://schemas.openxmlformats.org/officeDocument/2006/relationships/slide" Target="slides/slide2643.xml"/><Relationship Id="rId2851" Type="http://schemas.openxmlformats.org/officeDocument/2006/relationships/slide" Target="slides/slide2850.xml"/><Relationship Id="rId92" Type="http://schemas.openxmlformats.org/officeDocument/2006/relationships/slide" Target="slides/slide91.xml"/><Relationship Id="rId616" Type="http://schemas.openxmlformats.org/officeDocument/2006/relationships/slide" Target="slides/slide615.xml"/><Relationship Id="rId823" Type="http://schemas.openxmlformats.org/officeDocument/2006/relationships/slide" Target="slides/slide822.xml"/><Relationship Id="rId1453" Type="http://schemas.openxmlformats.org/officeDocument/2006/relationships/slide" Target="slides/slide1452.xml"/><Relationship Id="rId1660" Type="http://schemas.openxmlformats.org/officeDocument/2006/relationships/slide" Target="slides/slide1659.xml"/><Relationship Id="rId2504" Type="http://schemas.openxmlformats.org/officeDocument/2006/relationships/slide" Target="slides/slide2503.xml"/><Relationship Id="rId2711" Type="http://schemas.openxmlformats.org/officeDocument/2006/relationships/slide" Target="slides/slide2710.xml"/><Relationship Id="rId1106" Type="http://schemas.openxmlformats.org/officeDocument/2006/relationships/slide" Target="slides/slide1105.xml"/><Relationship Id="rId1313" Type="http://schemas.openxmlformats.org/officeDocument/2006/relationships/slide" Target="slides/slide1312.xml"/><Relationship Id="rId1520" Type="http://schemas.openxmlformats.org/officeDocument/2006/relationships/slide" Target="slides/slide1519.xml"/><Relationship Id="rId199" Type="http://schemas.openxmlformats.org/officeDocument/2006/relationships/slide" Target="slides/slide198.xml"/><Relationship Id="rId2087" Type="http://schemas.openxmlformats.org/officeDocument/2006/relationships/slide" Target="slides/slide2086.xml"/><Relationship Id="rId2294" Type="http://schemas.openxmlformats.org/officeDocument/2006/relationships/slide" Target="slides/slide2293.xml"/><Relationship Id="rId266" Type="http://schemas.openxmlformats.org/officeDocument/2006/relationships/slide" Target="slides/slide265.xml"/><Relationship Id="rId473" Type="http://schemas.openxmlformats.org/officeDocument/2006/relationships/slide" Target="slides/slide472.xml"/><Relationship Id="rId680" Type="http://schemas.openxmlformats.org/officeDocument/2006/relationships/slide" Target="slides/slide679.xml"/><Relationship Id="rId2154" Type="http://schemas.openxmlformats.org/officeDocument/2006/relationships/slide" Target="slides/slide2153.xml"/><Relationship Id="rId2361" Type="http://schemas.openxmlformats.org/officeDocument/2006/relationships/slide" Target="slides/slide2360.xml"/><Relationship Id="rId126" Type="http://schemas.openxmlformats.org/officeDocument/2006/relationships/slide" Target="slides/slide125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1170" Type="http://schemas.openxmlformats.org/officeDocument/2006/relationships/slide" Target="slides/slide1169.xml"/><Relationship Id="rId2014" Type="http://schemas.openxmlformats.org/officeDocument/2006/relationships/slide" Target="slides/slide2013.xml"/><Relationship Id="rId2221" Type="http://schemas.openxmlformats.org/officeDocument/2006/relationships/slide" Target="slides/slide2220.xml"/><Relationship Id="rId1030" Type="http://schemas.openxmlformats.org/officeDocument/2006/relationships/slide" Target="slides/slide1029.xml"/><Relationship Id="rId400" Type="http://schemas.openxmlformats.org/officeDocument/2006/relationships/slide" Target="slides/slide399.xml"/><Relationship Id="rId1987" Type="http://schemas.openxmlformats.org/officeDocument/2006/relationships/slide" Target="slides/slide1986.xml"/><Relationship Id="rId1847" Type="http://schemas.openxmlformats.org/officeDocument/2006/relationships/slide" Target="slides/slide1846.xml"/><Relationship Id="rId1707" Type="http://schemas.openxmlformats.org/officeDocument/2006/relationships/slide" Target="slides/slide1706.xml"/><Relationship Id="rId190" Type="http://schemas.openxmlformats.org/officeDocument/2006/relationships/slide" Target="slides/slide189.xml"/><Relationship Id="rId1914" Type="http://schemas.openxmlformats.org/officeDocument/2006/relationships/slide" Target="slides/slide1913.xml"/><Relationship Id="rId2688" Type="http://schemas.openxmlformats.org/officeDocument/2006/relationships/slide" Target="slides/slide2687.xml"/><Relationship Id="rId2895" Type="http://schemas.openxmlformats.org/officeDocument/2006/relationships/slide" Target="slides/slide2894.xml"/><Relationship Id="rId867" Type="http://schemas.openxmlformats.org/officeDocument/2006/relationships/slide" Target="slides/slide866.xml"/><Relationship Id="rId1497" Type="http://schemas.openxmlformats.org/officeDocument/2006/relationships/slide" Target="slides/slide1496.xml"/><Relationship Id="rId2548" Type="http://schemas.openxmlformats.org/officeDocument/2006/relationships/slide" Target="slides/slide2547.xml"/><Relationship Id="rId2755" Type="http://schemas.openxmlformats.org/officeDocument/2006/relationships/slide" Target="slides/slide2754.xml"/><Relationship Id="rId2962" Type="http://schemas.openxmlformats.org/officeDocument/2006/relationships/slide" Target="slides/slide2961.xml"/><Relationship Id="rId727" Type="http://schemas.openxmlformats.org/officeDocument/2006/relationships/slide" Target="slides/slide726.xml"/><Relationship Id="rId934" Type="http://schemas.openxmlformats.org/officeDocument/2006/relationships/slide" Target="slides/slide933.xml"/><Relationship Id="rId1357" Type="http://schemas.openxmlformats.org/officeDocument/2006/relationships/slide" Target="slides/slide1356.xml"/><Relationship Id="rId1564" Type="http://schemas.openxmlformats.org/officeDocument/2006/relationships/slide" Target="slides/slide1563.xml"/><Relationship Id="rId1771" Type="http://schemas.openxmlformats.org/officeDocument/2006/relationships/slide" Target="slides/slide1770.xml"/><Relationship Id="rId2408" Type="http://schemas.openxmlformats.org/officeDocument/2006/relationships/slide" Target="slides/slide2407.xml"/><Relationship Id="rId2615" Type="http://schemas.openxmlformats.org/officeDocument/2006/relationships/slide" Target="slides/slide2614.xml"/><Relationship Id="rId2822" Type="http://schemas.openxmlformats.org/officeDocument/2006/relationships/slide" Target="slides/slide2821.xml"/><Relationship Id="rId63" Type="http://schemas.openxmlformats.org/officeDocument/2006/relationships/slide" Target="slides/slide62.xml"/><Relationship Id="rId1217" Type="http://schemas.openxmlformats.org/officeDocument/2006/relationships/slide" Target="slides/slide1216.xml"/><Relationship Id="rId1424" Type="http://schemas.openxmlformats.org/officeDocument/2006/relationships/slide" Target="slides/slide1423.xml"/><Relationship Id="rId1631" Type="http://schemas.openxmlformats.org/officeDocument/2006/relationships/slide" Target="slides/slide1630.xml"/><Relationship Id="rId2198" Type="http://schemas.openxmlformats.org/officeDocument/2006/relationships/slide" Target="slides/slide2197.xml"/><Relationship Id="rId377" Type="http://schemas.openxmlformats.org/officeDocument/2006/relationships/slide" Target="slides/slide376.xml"/><Relationship Id="rId584" Type="http://schemas.openxmlformats.org/officeDocument/2006/relationships/slide" Target="slides/slide583.xml"/><Relationship Id="rId2058" Type="http://schemas.openxmlformats.org/officeDocument/2006/relationships/slide" Target="slides/slide2057.xml"/><Relationship Id="rId2265" Type="http://schemas.openxmlformats.org/officeDocument/2006/relationships/slide" Target="slides/slide2264.xml"/><Relationship Id="rId237" Type="http://schemas.openxmlformats.org/officeDocument/2006/relationships/slide" Target="slides/slide236.xml"/><Relationship Id="rId791" Type="http://schemas.openxmlformats.org/officeDocument/2006/relationships/slide" Target="slides/slide790.xml"/><Relationship Id="rId1074" Type="http://schemas.openxmlformats.org/officeDocument/2006/relationships/slide" Target="slides/slide1073.xml"/><Relationship Id="rId2472" Type="http://schemas.openxmlformats.org/officeDocument/2006/relationships/slide" Target="slides/slide2471.xml"/><Relationship Id="rId444" Type="http://schemas.openxmlformats.org/officeDocument/2006/relationships/slide" Target="slides/slide443.xml"/><Relationship Id="rId651" Type="http://schemas.openxmlformats.org/officeDocument/2006/relationships/slide" Target="slides/slide650.xml"/><Relationship Id="rId1281" Type="http://schemas.openxmlformats.org/officeDocument/2006/relationships/slide" Target="slides/slide1280.xml"/><Relationship Id="rId2125" Type="http://schemas.openxmlformats.org/officeDocument/2006/relationships/slide" Target="slides/slide2124.xml"/><Relationship Id="rId2332" Type="http://schemas.openxmlformats.org/officeDocument/2006/relationships/slide" Target="slides/slide2331.xml"/><Relationship Id="rId304" Type="http://schemas.openxmlformats.org/officeDocument/2006/relationships/slide" Target="slides/slide303.xml"/><Relationship Id="rId511" Type="http://schemas.openxmlformats.org/officeDocument/2006/relationships/slide" Target="slides/slide510.xml"/><Relationship Id="rId1141" Type="http://schemas.openxmlformats.org/officeDocument/2006/relationships/slide" Target="slides/slide1140.xml"/><Relationship Id="rId1001" Type="http://schemas.openxmlformats.org/officeDocument/2006/relationships/slide" Target="slides/slide1000.xml"/><Relationship Id="rId1958" Type="http://schemas.openxmlformats.org/officeDocument/2006/relationships/slide" Target="slides/slide1957.xml"/><Relationship Id="rId1818" Type="http://schemas.openxmlformats.org/officeDocument/2006/relationships/slide" Target="slides/slide1817.xml"/><Relationship Id="rId161" Type="http://schemas.openxmlformats.org/officeDocument/2006/relationships/slide" Target="slides/slide160.xml"/><Relationship Id="rId2799" Type="http://schemas.openxmlformats.org/officeDocument/2006/relationships/slide" Target="slides/slide2798.xml"/><Relationship Id="rId978" Type="http://schemas.openxmlformats.org/officeDocument/2006/relationships/slide" Target="slides/slide977.xml"/><Relationship Id="rId2659" Type="http://schemas.openxmlformats.org/officeDocument/2006/relationships/slide" Target="slides/slide2658.xml"/><Relationship Id="rId2866" Type="http://schemas.openxmlformats.org/officeDocument/2006/relationships/slide" Target="slides/slide2865.xml"/><Relationship Id="rId838" Type="http://schemas.openxmlformats.org/officeDocument/2006/relationships/slide" Target="slides/slide837.xml"/><Relationship Id="rId1468" Type="http://schemas.openxmlformats.org/officeDocument/2006/relationships/slide" Target="slides/slide1467.xml"/><Relationship Id="rId1675" Type="http://schemas.openxmlformats.org/officeDocument/2006/relationships/slide" Target="slides/slide1674.xml"/><Relationship Id="rId1882" Type="http://schemas.openxmlformats.org/officeDocument/2006/relationships/slide" Target="slides/slide1881.xml"/><Relationship Id="rId2519" Type="http://schemas.openxmlformats.org/officeDocument/2006/relationships/slide" Target="slides/slide2518.xml"/><Relationship Id="rId2726" Type="http://schemas.openxmlformats.org/officeDocument/2006/relationships/slide" Target="slides/slide2725.xml"/><Relationship Id="rId1328" Type="http://schemas.openxmlformats.org/officeDocument/2006/relationships/slide" Target="slides/slide1327.xml"/><Relationship Id="rId1535" Type="http://schemas.openxmlformats.org/officeDocument/2006/relationships/slide" Target="slides/slide1534.xml"/><Relationship Id="rId2933" Type="http://schemas.openxmlformats.org/officeDocument/2006/relationships/slide" Target="slides/slide2932.xml"/><Relationship Id="rId905" Type="http://schemas.openxmlformats.org/officeDocument/2006/relationships/slide" Target="slides/slide904.xml"/><Relationship Id="rId1742" Type="http://schemas.openxmlformats.org/officeDocument/2006/relationships/slide" Target="slides/slide1741.xml"/><Relationship Id="rId34" Type="http://schemas.openxmlformats.org/officeDocument/2006/relationships/slide" Target="slides/slide33.xml"/><Relationship Id="rId1602" Type="http://schemas.openxmlformats.org/officeDocument/2006/relationships/slide" Target="slides/slide1601.xml"/><Relationship Id="rId488" Type="http://schemas.openxmlformats.org/officeDocument/2006/relationships/slide" Target="slides/slide487.xml"/><Relationship Id="rId695" Type="http://schemas.openxmlformats.org/officeDocument/2006/relationships/slide" Target="slides/slide694.xml"/><Relationship Id="rId2169" Type="http://schemas.openxmlformats.org/officeDocument/2006/relationships/slide" Target="slides/slide2168.xml"/><Relationship Id="rId2376" Type="http://schemas.openxmlformats.org/officeDocument/2006/relationships/slide" Target="slides/slide2375.xml"/><Relationship Id="rId2583" Type="http://schemas.openxmlformats.org/officeDocument/2006/relationships/slide" Target="slides/slide2582.xml"/><Relationship Id="rId2790" Type="http://schemas.openxmlformats.org/officeDocument/2006/relationships/slide" Target="slides/slide278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762" Type="http://schemas.openxmlformats.org/officeDocument/2006/relationships/slide" Target="slides/slide761.xml"/><Relationship Id="rId1185" Type="http://schemas.openxmlformats.org/officeDocument/2006/relationships/slide" Target="slides/slide1184.xml"/><Relationship Id="rId1392" Type="http://schemas.openxmlformats.org/officeDocument/2006/relationships/slide" Target="slides/slide1391.xml"/><Relationship Id="rId2029" Type="http://schemas.openxmlformats.org/officeDocument/2006/relationships/slide" Target="slides/slide2028.xml"/><Relationship Id="rId2236" Type="http://schemas.openxmlformats.org/officeDocument/2006/relationships/slide" Target="slides/slide2235.xml"/><Relationship Id="rId2443" Type="http://schemas.openxmlformats.org/officeDocument/2006/relationships/slide" Target="slides/slide2442.xml"/><Relationship Id="rId2650" Type="http://schemas.openxmlformats.org/officeDocument/2006/relationships/slide" Target="slides/slide2649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slide" Target="slides/slide621.xml"/><Relationship Id="rId1045" Type="http://schemas.openxmlformats.org/officeDocument/2006/relationships/slide" Target="slides/slide1044.xml"/><Relationship Id="rId1252" Type="http://schemas.openxmlformats.org/officeDocument/2006/relationships/slide" Target="slides/slide1251.xml"/><Relationship Id="rId2303" Type="http://schemas.openxmlformats.org/officeDocument/2006/relationships/slide" Target="slides/slide2302.xml"/><Relationship Id="rId2510" Type="http://schemas.openxmlformats.org/officeDocument/2006/relationships/slide" Target="slides/slide2509.xml"/><Relationship Id="rId1112" Type="http://schemas.openxmlformats.org/officeDocument/2006/relationships/slide" Target="slides/slide1111.xml"/><Relationship Id="rId1929" Type="http://schemas.openxmlformats.org/officeDocument/2006/relationships/slide" Target="slides/slide1928.xml"/><Relationship Id="rId2093" Type="http://schemas.openxmlformats.org/officeDocument/2006/relationships/slide" Target="slides/slide2092.xml"/><Relationship Id="rId272" Type="http://schemas.openxmlformats.org/officeDocument/2006/relationships/slide" Target="slides/slide271.xml"/><Relationship Id="rId2160" Type="http://schemas.openxmlformats.org/officeDocument/2006/relationships/slide" Target="slides/slide2159.xml"/><Relationship Id="rId132" Type="http://schemas.openxmlformats.org/officeDocument/2006/relationships/slide" Target="slides/slide131.xml"/><Relationship Id="rId2020" Type="http://schemas.openxmlformats.org/officeDocument/2006/relationships/slide" Target="slides/slide2019.xml"/><Relationship Id="rId1579" Type="http://schemas.openxmlformats.org/officeDocument/2006/relationships/slide" Target="slides/slide1578.xml"/><Relationship Id="rId2977" Type="http://schemas.openxmlformats.org/officeDocument/2006/relationships/slide" Target="slides/slide2976.xml"/><Relationship Id="rId949" Type="http://schemas.openxmlformats.org/officeDocument/2006/relationships/slide" Target="slides/slide948.xml"/><Relationship Id="rId1786" Type="http://schemas.openxmlformats.org/officeDocument/2006/relationships/slide" Target="slides/slide1785.xml"/><Relationship Id="rId1993" Type="http://schemas.openxmlformats.org/officeDocument/2006/relationships/slide" Target="slides/slide1992.xml"/><Relationship Id="rId2837" Type="http://schemas.openxmlformats.org/officeDocument/2006/relationships/slide" Target="slides/slide2836.xml"/><Relationship Id="rId78" Type="http://schemas.openxmlformats.org/officeDocument/2006/relationships/slide" Target="slides/slide77.xml"/><Relationship Id="rId809" Type="http://schemas.openxmlformats.org/officeDocument/2006/relationships/slide" Target="slides/slide808.xml"/><Relationship Id="rId1439" Type="http://schemas.openxmlformats.org/officeDocument/2006/relationships/slide" Target="slides/slide1438.xml"/><Relationship Id="rId1646" Type="http://schemas.openxmlformats.org/officeDocument/2006/relationships/slide" Target="slides/slide1645.xml"/><Relationship Id="rId1853" Type="http://schemas.openxmlformats.org/officeDocument/2006/relationships/slide" Target="slides/slide1852.xml"/><Relationship Id="rId2904" Type="http://schemas.openxmlformats.org/officeDocument/2006/relationships/slide" Target="slides/slide2903.xml"/><Relationship Id="rId1506" Type="http://schemas.openxmlformats.org/officeDocument/2006/relationships/slide" Target="slides/slide1505.xml"/><Relationship Id="rId1713" Type="http://schemas.openxmlformats.org/officeDocument/2006/relationships/slide" Target="slides/slide1712.xml"/><Relationship Id="rId1920" Type="http://schemas.openxmlformats.org/officeDocument/2006/relationships/slide" Target="slides/slide1919.xml"/><Relationship Id="rId599" Type="http://schemas.openxmlformats.org/officeDocument/2006/relationships/slide" Target="slides/slide598.xml"/><Relationship Id="rId2487" Type="http://schemas.openxmlformats.org/officeDocument/2006/relationships/slide" Target="slides/slide2486.xml"/><Relationship Id="rId2694" Type="http://schemas.openxmlformats.org/officeDocument/2006/relationships/slide" Target="slides/slide2693.xml"/><Relationship Id="rId459" Type="http://schemas.openxmlformats.org/officeDocument/2006/relationships/slide" Target="slides/slide458.xml"/><Relationship Id="rId666" Type="http://schemas.openxmlformats.org/officeDocument/2006/relationships/slide" Target="slides/slide665.xml"/><Relationship Id="rId873" Type="http://schemas.openxmlformats.org/officeDocument/2006/relationships/slide" Target="slides/slide872.xml"/><Relationship Id="rId1089" Type="http://schemas.openxmlformats.org/officeDocument/2006/relationships/slide" Target="slides/slide1088.xml"/><Relationship Id="rId1296" Type="http://schemas.openxmlformats.org/officeDocument/2006/relationships/slide" Target="slides/slide1295.xml"/><Relationship Id="rId2347" Type="http://schemas.openxmlformats.org/officeDocument/2006/relationships/slide" Target="slides/slide2346.xml"/><Relationship Id="rId2554" Type="http://schemas.openxmlformats.org/officeDocument/2006/relationships/slide" Target="slides/slide2553.xml"/><Relationship Id="rId319" Type="http://schemas.openxmlformats.org/officeDocument/2006/relationships/slide" Target="slides/slide318.xml"/><Relationship Id="rId526" Type="http://schemas.openxmlformats.org/officeDocument/2006/relationships/slide" Target="slides/slide525.xml"/><Relationship Id="rId1156" Type="http://schemas.openxmlformats.org/officeDocument/2006/relationships/slide" Target="slides/slide1155.xml"/><Relationship Id="rId1363" Type="http://schemas.openxmlformats.org/officeDocument/2006/relationships/slide" Target="slides/slide1362.xml"/><Relationship Id="rId2207" Type="http://schemas.openxmlformats.org/officeDocument/2006/relationships/slide" Target="slides/slide2206.xml"/><Relationship Id="rId2761" Type="http://schemas.openxmlformats.org/officeDocument/2006/relationships/slide" Target="slides/slide2760.xml"/><Relationship Id="rId733" Type="http://schemas.openxmlformats.org/officeDocument/2006/relationships/slide" Target="slides/slide732.xml"/><Relationship Id="rId940" Type="http://schemas.openxmlformats.org/officeDocument/2006/relationships/slide" Target="slides/slide939.xml"/><Relationship Id="rId1016" Type="http://schemas.openxmlformats.org/officeDocument/2006/relationships/slide" Target="slides/slide1015.xml"/><Relationship Id="rId1570" Type="http://schemas.openxmlformats.org/officeDocument/2006/relationships/slide" Target="slides/slide1569.xml"/><Relationship Id="rId2414" Type="http://schemas.openxmlformats.org/officeDocument/2006/relationships/slide" Target="slides/slide2413.xml"/><Relationship Id="rId2621" Type="http://schemas.openxmlformats.org/officeDocument/2006/relationships/slide" Target="slides/slide2620.xml"/><Relationship Id="rId800" Type="http://schemas.openxmlformats.org/officeDocument/2006/relationships/slide" Target="slides/slide799.xml"/><Relationship Id="rId1223" Type="http://schemas.openxmlformats.org/officeDocument/2006/relationships/slide" Target="slides/slide1222.xml"/><Relationship Id="rId1430" Type="http://schemas.openxmlformats.org/officeDocument/2006/relationships/slide" Target="slides/slide1429.xml"/><Relationship Id="rId176" Type="http://schemas.openxmlformats.org/officeDocument/2006/relationships/slide" Target="slides/slide175.xml"/><Relationship Id="rId383" Type="http://schemas.openxmlformats.org/officeDocument/2006/relationships/slide" Target="slides/slide382.xml"/><Relationship Id="rId590" Type="http://schemas.openxmlformats.org/officeDocument/2006/relationships/slide" Target="slides/slide589.xml"/><Relationship Id="rId2064" Type="http://schemas.openxmlformats.org/officeDocument/2006/relationships/slide" Target="slides/slide2063.xml"/><Relationship Id="rId2271" Type="http://schemas.openxmlformats.org/officeDocument/2006/relationships/slide" Target="slides/slide2270.xml"/><Relationship Id="rId243" Type="http://schemas.openxmlformats.org/officeDocument/2006/relationships/slide" Target="slides/slide242.xml"/><Relationship Id="rId450" Type="http://schemas.openxmlformats.org/officeDocument/2006/relationships/slide" Target="slides/slide449.xml"/><Relationship Id="rId1080" Type="http://schemas.openxmlformats.org/officeDocument/2006/relationships/slide" Target="slides/slide1079.xml"/><Relationship Id="rId2131" Type="http://schemas.openxmlformats.org/officeDocument/2006/relationships/slide" Target="slides/slide2130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1897" Type="http://schemas.openxmlformats.org/officeDocument/2006/relationships/slide" Target="slides/slide1896.xml"/><Relationship Id="rId2948" Type="http://schemas.openxmlformats.org/officeDocument/2006/relationships/slide" Target="slides/slide2947.xml"/><Relationship Id="rId1757" Type="http://schemas.openxmlformats.org/officeDocument/2006/relationships/slide" Target="slides/slide1756.xml"/><Relationship Id="rId1964" Type="http://schemas.openxmlformats.org/officeDocument/2006/relationships/slide" Target="slides/slide1963.xml"/><Relationship Id="rId2808" Type="http://schemas.openxmlformats.org/officeDocument/2006/relationships/slide" Target="slides/slide2807.xml"/><Relationship Id="rId49" Type="http://schemas.openxmlformats.org/officeDocument/2006/relationships/slide" Target="slides/slide48.xml"/><Relationship Id="rId1617" Type="http://schemas.openxmlformats.org/officeDocument/2006/relationships/slide" Target="slides/slide1616.xml"/><Relationship Id="rId1824" Type="http://schemas.openxmlformats.org/officeDocument/2006/relationships/slide" Target="slides/slide1823.xml"/><Relationship Id="rId2598" Type="http://schemas.openxmlformats.org/officeDocument/2006/relationships/slide" Target="slides/slide2597.xml"/><Relationship Id="rId777" Type="http://schemas.openxmlformats.org/officeDocument/2006/relationships/slide" Target="slides/slide776.xml"/><Relationship Id="rId984" Type="http://schemas.openxmlformats.org/officeDocument/2006/relationships/slide" Target="slides/slide983.xml"/><Relationship Id="rId2458" Type="http://schemas.openxmlformats.org/officeDocument/2006/relationships/slide" Target="slides/slide2457.xml"/><Relationship Id="rId2665" Type="http://schemas.openxmlformats.org/officeDocument/2006/relationships/slide" Target="slides/slide2664.xml"/><Relationship Id="rId2872" Type="http://schemas.openxmlformats.org/officeDocument/2006/relationships/slide" Target="slides/slide2871.xml"/><Relationship Id="rId637" Type="http://schemas.openxmlformats.org/officeDocument/2006/relationships/slide" Target="slides/slide636.xml"/><Relationship Id="rId844" Type="http://schemas.openxmlformats.org/officeDocument/2006/relationships/slide" Target="slides/slide843.xml"/><Relationship Id="rId1267" Type="http://schemas.openxmlformats.org/officeDocument/2006/relationships/slide" Target="slides/slide1266.xml"/><Relationship Id="rId1474" Type="http://schemas.openxmlformats.org/officeDocument/2006/relationships/slide" Target="slides/slide1473.xml"/><Relationship Id="rId1681" Type="http://schemas.openxmlformats.org/officeDocument/2006/relationships/slide" Target="slides/slide1680.xml"/><Relationship Id="rId2318" Type="http://schemas.openxmlformats.org/officeDocument/2006/relationships/slide" Target="slides/slide2317.xml"/><Relationship Id="rId2525" Type="http://schemas.openxmlformats.org/officeDocument/2006/relationships/slide" Target="slides/slide2524.xml"/><Relationship Id="rId2732" Type="http://schemas.openxmlformats.org/officeDocument/2006/relationships/slide" Target="slides/slide2731.xml"/><Relationship Id="rId704" Type="http://schemas.openxmlformats.org/officeDocument/2006/relationships/slide" Target="slides/slide703.xml"/><Relationship Id="rId911" Type="http://schemas.openxmlformats.org/officeDocument/2006/relationships/slide" Target="slides/slide910.xml"/><Relationship Id="rId1127" Type="http://schemas.openxmlformats.org/officeDocument/2006/relationships/slide" Target="slides/slide1126.xml"/><Relationship Id="rId1334" Type="http://schemas.openxmlformats.org/officeDocument/2006/relationships/slide" Target="slides/slide1333.xml"/><Relationship Id="rId1541" Type="http://schemas.openxmlformats.org/officeDocument/2006/relationships/slide" Target="slides/slide1540.xml"/><Relationship Id="rId40" Type="http://schemas.openxmlformats.org/officeDocument/2006/relationships/slide" Target="slides/slide39.xml"/><Relationship Id="rId1401" Type="http://schemas.openxmlformats.org/officeDocument/2006/relationships/slide" Target="slides/slide1400.xml"/><Relationship Id="rId287" Type="http://schemas.openxmlformats.org/officeDocument/2006/relationships/slide" Target="slides/slide286.xml"/><Relationship Id="rId494" Type="http://schemas.openxmlformats.org/officeDocument/2006/relationships/slide" Target="slides/slide493.xml"/><Relationship Id="rId2175" Type="http://schemas.openxmlformats.org/officeDocument/2006/relationships/slide" Target="slides/slide2174.xml"/><Relationship Id="rId2382" Type="http://schemas.openxmlformats.org/officeDocument/2006/relationships/slide" Target="slides/slide2381.xml"/><Relationship Id="rId147" Type="http://schemas.openxmlformats.org/officeDocument/2006/relationships/slide" Target="slides/slide146.xml"/><Relationship Id="rId354" Type="http://schemas.openxmlformats.org/officeDocument/2006/relationships/slide" Target="slides/slide353.xml"/><Relationship Id="rId1191" Type="http://schemas.openxmlformats.org/officeDocument/2006/relationships/slide" Target="slides/slide1190.xml"/><Relationship Id="rId2035" Type="http://schemas.openxmlformats.org/officeDocument/2006/relationships/slide" Target="slides/slide2034.xml"/><Relationship Id="rId561" Type="http://schemas.openxmlformats.org/officeDocument/2006/relationships/slide" Target="slides/slide560.xml"/><Relationship Id="rId2242" Type="http://schemas.openxmlformats.org/officeDocument/2006/relationships/slide" Target="slides/slide2241.xml"/><Relationship Id="rId214" Type="http://schemas.openxmlformats.org/officeDocument/2006/relationships/slide" Target="slides/slide213.xml"/><Relationship Id="rId421" Type="http://schemas.openxmlformats.org/officeDocument/2006/relationships/slide" Target="slides/slide420.xml"/><Relationship Id="rId1051" Type="http://schemas.openxmlformats.org/officeDocument/2006/relationships/slide" Target="slides/slide1050.xml"/><Relationship Id="rId2102" Type="http://schemas.openxmlformats.org/officeDocument/2006/relationships/slide" Target="slides/slide2101.xml"/><Relationship Id="rId1868" Type="http://schemas.openxmlformats.org/officeDocument/2006/relationships/slide" Target="slides/slide1867.xml"/><Relationship Id="rId2919" Type="http://schemas.openxmlformats.org/officeDocument/2006/relationships/slide" Target="slides/slide2918.xml"/><Relationship Id="rId1728" Type="http://schemas.openxmlformats.org/officeDocument/2006/relationships/slide" Target="slides/slide1727.xml"/><Relationship Id="rId1935" Type="http://schemas.openxmlformats.org/officeDocument/2006/relationships/slide" Target="slides/slide1934.xml"/><Relationship Id="rId4" Type="http://schemas.openxmlformats.org/officeDocument/2006/relationships/slide" Target="slides/slide3.xml"/><Relationship Id="rId888" Type="http://schemas.openxmlformats.org/officeDocument/2006/relationships/slide" Target="slides/slide887.xml"/><Relationship Id="rId2569" Type="http://schemas.openxmlformats.org/officeDocument/2006/relationships/slide" Target="slides/slide2568.xml"/><Relationship Id="rId2776" Type="http://schemas.openxmlformats.org/officeDocument/2006/relationships/slide" Target="slides/slide2775.xml"/><Relationship Id="rId2983" Type="http://schemas.openxmlformats.org/officeDocument/2006/relationships/slide" Target="slides/slide2982.xml"/><Relationship Id="rId748" Type="http://schemas.openxmlformats.org/officeDocument/2006/relationships/slide" Target="slides/slide747.xml"/><Relationship Id="rId955" Type="http://schemas.openxmlformats.org/officeDocument/2006/relationships/slide" Target="slides/slide954.xml"/><Relationship Id="rId1378" Type="http://schemas.openxmlformats.org/officeDocument/2006/relationships/slide" Target="slides/slide1377.xml"/><Relationship Id="rId1585" Type="http://schemas.openxmlformats.org/officeDocument/2006/relationships/slide" Target="slides/slide1584.xml"/><Relationship Id="rId1792" Type="http://schemas.openxmlformats.org/officeDocument/2006/relationships/slide" Target="slides/slide1791.xml"/><Relationship Id="rId2429" Type="http://schemas.openxmlformats.org/officeDocument/2006/relationships/slide" Target="slides/slide2428.xml"/><Relationship Id="rId2636" Type="http://schemas.openxmlformats.org/officeDocument/2006/relationships/slide" Target="slides/slide2635.xml"/><Relationship Id="rId2843" Type="http://schemas.openxmlformats.org/officeDocument/2006/relationships/slide" Target="slides/slide2842.xml"/><Relationship Id="rId84" Type="http://schemas.openxmlformats.org/officeDocument/2006/relationships/slide" Target="slides/slide83.xml"/><Relationship Id="rId608" Type="http://schemas.openxmlformats.org/officeDocument/2006/relationships/slide" Target="slides/slide607.xml"/><Relationship Id="rId815" Type="http://schemas.openxmlformats.org/officeDocument/2006/relationships/slide" Target="slides/slide814.xml"/><Relationship Id="rId1238" Type="http://schemas.openxmlformats.org/officeDocument/2006/relationships/slide" Target="slides/slide1237.xml"/><Relationship Id="rId1445" Type="http://schemas.openxmlformats.org/officeDocument/2006/relationships/slide" Target="slides/slide1444.xml"/><Relationship Id="rId1652" Type="http://schemas.openxmlformats.org/officeDocument/2006/relationships/slide" Target="slides/slide1651.xml"/><Relationship Id="rId1305" Type="http://schemas.openxmlformats.org/officeDocument/2006/relationships/slide" Target="slides/slide1304.xml"/><Relationship Id="rId2703" Type="http://schemas.openxmlformats.org/officeDocument/2006/relationships/slide" Target="slides/slide2702.xml"/><Relationship Id="rId2910" Type="http://schemas.openxmlformats.org/officeDocument/2006/relationships/slide" Target="slides/slide2909.xml"/><Relationship Id="rId1512" Type="http://schemas.openxmlformats.org/officeDocument/2006/relationships/slide" Target="slides/slide1511.xml"/><Relationship Id="rId11" Type="http://schemas.openxmlformats.org/officeDocument/2006/relationships/slide" Target="slides/slide10.xml"/><Relationship Id="rId398" Type="http://schemas.openxmlformats.org/officeDocument/2006/relationships/slide" Target="slides/slide397.xml"/><Relationship Id="rId2079" Type="http://schemas.openxmlformats.org/officeDocument/2006/relationships/slide" Target="slides/slide2078.xml"/><Relationship Id="rId2286" Type="http://schemas.openxmlformats.org/officeDocument/2006/relationships/slide" Target="slides/slide2285.xml"/><Relationship Id="rId2493" Type="http://schemas.openxmlformats.org/officeDocument/2006/relationships/slide" Target="slides/slide249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672" Type="http://schemas.openxmlformats.org/officeDocument/2006/relationships/slide" Target="slides/slide671.xml"/><Relationship Id="rId1095" Type="http://schemas.openxmlformats.org/officeDocument/2006/relationships/slide" Target="slides/slide1094.xml"/><Relationship Id="rId2146" Type="http://schemas.openxmlformats.org/officeDocument/2006/relationships/slide" Target="slides/slide2145.xml"/><Relationship Id="rId2353" Type="http://schemas.openxmlformats.org/officeDocument/2006/relationships/slide" Target="slides/slide2352.xml"/><Relationship Id="rId2560" Type="http://schemas.openxmlformats.org/officeDocument/2006/relationships/slide" Target="slides/slide2559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532" Type="http://schemas.openxmlformats.org/officeDocument/2006/relationships/slide" Target="slides/slide531.xml"/><Relationship Id="rId1162" Type="http://schemas.openxmlformats.org/officeDocument/2006/relationships/slide" Target="slides/slide1161.xml"/><Relationship Id="rId2006" Type="http://schemas.openxmlformats.org/officeDocument/2006/relationships/slide" Target="slides/slide2005.xml"/><Relationship Id="rId2213" Type="http://schemas.openxmlformats.org/officeDocument/2006/relationships/slide" Target="slides/slide2212.xml"/><Relationship Id="rId2420" Type="http://schemas.openxmlformats.org/officeDocument/2006/relationships/slide" Target="slides/slide2419.xml"/><Relationship Id="rId1022" Type="http://schemas.openxmlformats.org/officeDocument/2006/relationships/slide" Target="slides/slide1021.xml"/><Relationship Id="rId1979" Type="http://schemas.openxmlformats.org/officeDocument/2006/relationships/slide" Target="slides/slide1978.xml"/><Relationship Id="rId1839" Type="http://schemas.openxmlformats.org/officeDocument/2006/relationships/slide" Target="slides/slide1838.xml"/><Relationship Id="rId182" Type="http://schemas.openxmlformats.org/officeDocument/2006/relationships/slide" Target="slides/slide181.xml"/><Relationship Id="rId1906" Type="http://schemas.openxmlformats.org/officeDocument/2006/relationships/slide" Target="slides/slide1905.xml"/><Relationship Id="rId2070" Type="http://schemas.openxmlformats.org/officeDocument/2006/relationships/slide" Target="slides/slide2069.xml"/><Relationship Id="rId999" Type="http://schemas.openxmlformats.org/officeDocument/2006/relationships/slide" Target="slides/slide998.xml"/><Relationship Id="rId2887" Type="http://schemas.openxmlformats.org/officeDocument/2006/relationships/slide" Target="slides/slide2886.xml"/><Relationship Id="rId859" Type="http://schemas.openxmlformats.org/officeDocument/2006/relationships/slide" Target="slides/slide858.xml"/><Relationship Id="rId1489" Type="http://schemas.openxmlformats.org/officeDocument/2006/relationships/slide" Target="slides/slide1488.xml"/><Relationship Id="rId1696" Type="http://schemas.openxmlformats.org/officeDocument/2006/relationships/slide" Target="slides/slide1695.xml"/><Relationship Id="rId1349" Type="http://schemas.openxmlformats.org/officeDocument/2006/relationships/slide" Target="slides/slide1348.xml"/><Relationship Id="rId2747" Type="http://schemas.openxmlformats.org/officeDocument/2006/relationships/slide" Target="slides/slide2746.xml"/><Relationship Id="rId2954" Type="http://schemas.openxmlformats.org/officeDocument/2006/relationships/slide" Target="slides/slide2953.xml"/><Relationship Id="rId719" Type="http://schemas.openxmlformats.org/officeDocument/2006/relationships/slide" Target="slides/slide718.xml"/><Relationship Id="rId926" Type="http://schemas.openxmlformats.org/officeDocument/2006/relationships/slide" Target="slides/slide925.xml"/><Relationship Id="rId1556" Type="http://schemas.openxmlformats.org/officeDocument/2006/relationships/slide" Target="slides/slide1555.xml"/><Relationship Id="rId1763" Type="http://schemas.openxmlformats.org/officeDocument/2006/relationships/slide" Target="slides/slide1762.xml"/><Relationship Id="rId1970" Type="http://schemas.openxmlformats.org/officeDocument/2006/relationships/slide" Target="slides/slide1969.xml"/><Relationship Id="rId2607" Type="http://schemas.openxmlformats.org/officeDocument/2006/relationships/slide" Target="slides/slide2606.xml"/><Relationship Id="rId2814" Type="http://schemas.openxmlformats.org/officeDocument/2006/relationships/slide" Target="slides/slide2813.xml"/><Relationship Id="rId55" Type="http://schemas.openxmlformats.org/officeDocument/2006/relationships/slide" Target="slides/slide54.xml"/><Relationship Id="rId1209" Type="http://schemas.openxmlformats.org/officeDocument/2006/relationships/slide" Target="slides/slide1208.xml"/><Relationship Id="rId1416" Type="http://schemas.openxmlformats.org/officeDocument/2006/relationships/slide" Target="slides/slide1415.xml"/><Relationship Id="rId1623" Type="http://schemas.openxmlformats.org/officeDocument/2006/relationships/slide" Target="slides/slide1622.xml"/><Relationship Id="rId1830" Type="http://schemas.openxmlformats.org/officeDocument/2006/relationships/slide" Target="slides/slide1829.xml"/><Relationship Id="rId2397" Type="http://schemas.openxmlformats.org/officeDocument/2006/relationships/slide" Target="slides/slide2396.xml"/><Relationship Id="rId369" Type="http://schemas.openxmlformats.org/officeDocument/2006/relationships/slide" Target="slides/slide368.xml"/><Relationship Id="rId576" Type="http://schemas.openxmlformats.org/officeDocument/2006/relationships/slide" Target="slides/slide575.xml"/><Relationship Id="rId783" Type="http://schemas.openxmlformats.org/officeDocument/2006/relationships/slide" Target="slides/slide782.xml"/><Relationship Id="rId990" Type="http://schemas.openxmlformats.org/officeDocument/2006/relationships/slide" Target="slides/slide989.xml"/><Relationship Id="rId2257" Type="http://schemas.openxmlformats.org/officeDocument/2006/relationships/slide" Target="slides/slide2256.xml"/><Relationship Id="rId2464" Type="http://schemas.openxmlformats.org/officeDocument/2006/relationships/slide" Target="slides/slide2463.xml"/><Relationship Id="rId2671" Type="http://schemas.openxmlformats.org/officeDocument/2006/relationships/slide" Target="slides/slide2670.xml"/><Relationship Id="rId229" Type="http://schemas.openxmlformats.org/officeDocument/2006/relationships/slide" Target="slides/slide228.xml"/><Relationship Id="rId436" Type="http://schemas.openxmlformats.org/officeDocument/2006/relationships/slide" Target="slides/slide435.xml"/><Relationship Id="rId643" Type="http://schemas.openxmlformats.org/officeDocument/2006/relationships/slide" Target="slides/slide642.xml"/><Relationship Id="rId1066" Type="http://schemas.openxmlformats.org/officeDocument/2006/relationships/slide" Target="slides/slide1065.xml"/><Relationship Id="rId1273" Type="http://schemas.openxmlformats.org/officeDocument/2006/relationships/slide" Target="slides/slide1272.xml"/><Relationship Id="rId1480" Type="http://schemas.openxmlformats.org/officeDocument/2006/relationships/slide" Target="slides/slide1479.xml"/><Relationship Id="rId2117" Type="http://schemas.openxmlformats.org/officeDocument/2006/relationships/slide" Target="slides/slide2116.xml"/><Relationship Id="rId2324" Type="http://schemas.openxmlformats.org/officeDocument/2006/relationships/slide" Target="slides/slide2323.xml"/><Relationship Id="rId850" Type="http://schemas.openxmlformats.org/officeDocument/2006/relationships/slide" Target="slides/slide849.xml"/><Relationship Id="rId1133" Type="http://schemas.openxmlformats.org/officeDocument/2006/relationships/slide" Target="slides/slide1132.xml"/><Relationship Id="rId2531" Type="http://schemas.openxmlformats.org/officeDocument/2006/relationships/slide" Target="slides/slide2530.xml"/><Relationship Id="rId503" Type="http://schemas.openxmlformats.org/officeDocument/2006/relationships/slide" Target="slides/slide502.xml"/><Relationship Id="rId710" Type="http://schemas.openxmlformats.org/officeDocument/2006/relationships/slide" Target="slides/slide709.xml"/><Relationship Id="rId1340" Type="http://schemas.openxmlformats.org/officeDocument/2006/relationships/slide" Target="slides/slide1339.xml"/><Relationship Id="rId1200" Type="http://schemas.openxmlformats.org/officeDocument/2006/relationships/slide" Target="slides/slide1199.xml"/><Relationship Id="rId293" Type="http://schemas.openxmlformats.org/officeDocument/2006/relationships/slide" Target="slides/slide292.xml"/><Relationship Id="rId2181" Type="http://schemas.openxmlformats.org/officeDocument/2006/relationships/slide" Target="slides/slide2180.xml"/><Relationship Id="rId153" Type="http://schemas.openxmlformats.org/officeDocument/2006/relationships/slide" Target="slides/slide152.xml"/><Relationship Id="rId360" Type="http://schemas.openxmlformats.org/officeDocument/2006/relationships/slide" Target="slides/slide359.xml"/><Relationship Id="rId2041" Type="http://schemas.openxmlformats.org/officeDocument/2006/relationships/slide" Target="slides/slide2040.xml"/><Relationship Id="rId220" Type="http://schemas.openxmlformats.org/officeDocument/2006/relationships/slide" Target="slides/slide219.xml"/><Relationship Id="rId2858" Type="http://schemas.openxmlformats.org/officeDocument/2006/relationships/slide" Target="slides/slide2857.xml"/><Relationship Id="rId99" Type="http://schemas.openxmlformats.org/officeDocument/2006/relationships/slide" Target="slides/slide98.xml"/><Relationship Id="rId1667" Type="http://schemas.openxmlformats.org/officeDocument/2006/relationships/slide" Target="slides/slide1666.xml"/><Relationship Id="rId1874" Type="http://schemas.openxmlformats.org/officeDocument/2006/relationships/slide" Target="slides/slide1873.xml"/><Relationship Id="rId2718" Type="http://schemas.openxmlformats.org/officeDocument/2006/relationships/slide" Target="slides/slide2717.xml"/><Relationship Id="rId2925" Type="http://schemas.openxmlformats.org/officeDocument/2006/relationships/slide" Target="slides/slide2924.xml"/><Relationship Id="rId1527" Type="http://schemas.openxmlformats.org/officeDocument/2006/relationships/slide" Target="slides/slide1526.xml"/><Relationship Id="rId1734" Type="http://schemas.openxmlformats.org/officeDocument/2006/relationships/slide" Target="slides/slide1733.xml"/><Relationship Id="rId1941" Type="http://schemas.openxmlformats.org/officeDocument/2006/relationships/slide" Target="slides/slide1940.xml"/><Relationship Id="rId26" Type="http://schemas.openxmlformats.org/officeDocument/2006/relationships/slide" Target="slides/slide25.xml"/><Relationship Id="rId1801" Type="http://schemas.openxmlformats.org/officeDocument/2006/relationships/slide" Target="slides/slide1800.xml"/><Relationship Id="rId687" Type="http://schemas.openxmlformats.org/officeDocument/2006/relationships/slide" Target="slides/slide686.xml"/><Relationship Id="rId2368" Type="http://schemas.openxmlformats.org/officeDocument/2006/relationships/slide" Target="slides/slide2367.xml"/><Relationship Id="rId894" Type="http://schemas.openxmlformats.org/officeDocument/2006/relationships/slide" Target="slides/slide893.xml"/><Relationship Id="rId1177" Type="http://schemas.openxmlformats.org/officeDocument/2006/relationships/slide" Target="slides/slide1176.xml"/><Relationship Id="rId2575" Type="http://schemas.openxmlformats.org/officeDocument/2006/relationships/slide" Target="slides/slide2574.xml"/><Relationship Id="rId2782" Type="http://schemas.openxmlformats.org/officeDocument/2006/relationships/slide" Target="slides/slide2781.xml"/><Relationship Id="rId547" Type="http://schemas.openxmlformats.org/officeDocument/2006/relationships/slide" Target="slides/slide546.xml"/><Relationship Id="rId754" Type="http://schemas.openxmlformats.org/officeDocument/2006/relationships/slide" Target="slides/slide753.xml"/><Relationship Id="rId961" Type="http://schemas.openxmlformats.org/officeDocument/2006/relationships/slide" Target="slides/slide960.xml"/><Relationship Id="rId1384" Type="http://schemas.openxmlformats.org/officeDocument/2006/relationships/slide" Target="slides/slide1383.xml"/><Relationship Id="rId1591" Type="http://schemas.openxmlformats.org/officeDocument/2006/relationships/slide" Target="slides/slide1590.xml"/><Relationship Id="rId2228" Type="http://schemas.openxmlformats.org/officeDocument/2006/relationships/slide" Target="slides/slide2227.xml"/><Relationship Id="rId2435" Type="http://schemas.openxmlformats.org/officeDocument/2006/relationships/slide" Target="slides/slide2434.xml"/><Relationship Id="rId2642" Type="http://schemas.openxmlformats.org/officeDocument/2006/relationships/slide" Target="slides/slide2641.xml"/><Relationship Id="rId90" Type="http://schemas.openxmlformats.org/officeDocument/2006/relationships/slide" Target="slides/slide89.xml"/><Relationship Id="rId407" Type="http://schemas.openxmlformats.org/officeDocument/2006/relationships/slide" Target="slides/slide406.xml"/><Relationship Id="rId614" Type="http://schemas.openxmlformats.org/officeDocument/2006/relationships/slide" Target="slides/slide613.xml"/><Relationship Id="rId821" Type="http://schemas.openxmlformats.org/officeDocument/2006/relationships/slide" Target="slides/slide820.xml"/><Relationship Id="rId1037" Type="http://schemas.openxmlformats.org/officeDocument/2006/relationships/slide" Target="slides/slide1036.xml"/><Relationship Id="rId1244" Type="http://schemas.openxmlformats.org/officeDocument/2006/relationships/slide" Target="slides/slide1243.xml"/><Relationship Id="rId1451" Type="http://schemas.openxmlformats.org/officeDocument/2006/relationships/slide" Target="slides/slide1450.xml"/><Relationship Id="rId2502" Type="http://schemas.openxmlformats.org/officeDocument/2006/relationships/slide" Target="slides/slide2501.xml"/><Relationship Id="rId1104" Type="http://schemas.openxmlformats.org/officeDocument/2006/relationships/slide" Target="slides/slide1103.xml"/><Relationship Id="rId1311" Type="http://schemas.openxmlformats.org/officeDocument/2006/relationships/slide" Target="slides/slide1310.xml"/><Relationship Id="rId197" Type="http://schemas.openxmlformats.org/officeDocument/2006/relationships/slide" Target="slides/slide196.xml"/><Relationship Id="rId2085" Type="http://schemas.openxmlformats.org/officeDocument/2006/relationships/slide" Target="slides/slide2084.xml"/><Relationship Id="rId2292" Type="http://schemas.openxmlformats.org/officeDocument/2006/relationships/slide" Target="slides/slide229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2152" Type="http://schemas.openxmlformats.org/officeDocument/2006/relationships/slide" Target="slides/slide2151.xml"/><Relationship Id="rId124" Type="http://schemas.openxmlformats.org/officeDocument/2006/relationships/slide" Target="slides/slide1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1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5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0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3156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59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85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4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8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8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6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9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2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1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85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Gordon McCannel Aamoth,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Investment Banker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Heinrich Bernhard Ackermann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Employee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J. Ashton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21</a:t>
            </a:r>
          </a:p>
          <a:p>
            <a:r>
              <a:rPr sz="3200"/>
              <a:t>Occupation: Electrician</a:t>
            </a:r>
          </a:p>
        </p:txBody>
      </p:sp>
    </p:spTree>
  </p:cSld>
  <p:clrMapOvr>
    <a:masterClrMapping/>
  </p:clrMapOvr>
</p:sld>
</file>

<file path=ppt/slides/slide10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Manuel Gomez,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0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Wilder Alfredo Gomez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Waiter, Bartender</a:t>
            </a:r>
          </a:p>
        </p:txBody>
      </p:sp>
    </p:spTree>
  </p:cSld>
  <p:clrMapOvr>
    <a:masterClrMapping/>
  </p:clrMapOvr>
</p:sld>
</file>

<file path=ppt/slides/slide10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Jenine Nicole Gonzalez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Secretary</a:t>
            </a:r>
          </a:p>
        </p:txBody>
      </p:sp>
    </p:spTree>
  </p:cSld>
  <p:clrMapOvr>
    <a:masterClrMapping/>
  </p:clrMapOvr>
</p:sld>
</file>

<file path=ppt/slides/slide10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Mauricio Gonzalez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Carpenter</a:t>
            </a:r>
          </a:p>
        </p:txBody>
      </p:sp>
    </p:spTree>
  </p:cSld>
  <p:clrMapOvr>
    <a:masterClrMapping/>
  </p:clrMapOvr>
</p:sld>
</file>

<file path=ppt/slides/slide10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Rosa J. Gonzalez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Secretary</a:t>
            </a:r>
          </a:p>
        </p:txBody>
      </p:sp>
    </p:spTree>
  </p:cSld>
  <p:clrMapOvr>
    <a:masterClrMapping/>
  </p:clrMapOvr>
</p:sld>
</file>

<file path=ppt/slides/slide10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Lynn Catherine Goodchild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Administrator</a:t>
            </a:r>
          </a:p>
        </p:txBody>
      </p:sp>
    </p:spTree>
  </p:cSld>
  <p:clrMapOvr>
    <a:masterClrMapping/>
  </p:clrMapOvr>
</p:sld>
</file>

<file path=ppt/slides/slide10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Calvin Joseph Gooding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Financial Trader</a:t>
            </a:r>
          </a:p>
        </p:txBody>
      </p:sp>
    </p:spTree>
  </p:cSld>
  <p:clrMapOvr>
    <a:masterClrMapping/>
  </p:clrMapOvr>
</p:sld>
</file>

<file path=ppt/slides/slide10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Morgan Goodrich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Product Manager</a:t>
            </a:r>
          </a:p>
        </p:txBody>
      </p:sp>
    </p:spTree>
  </p:cSld>
  <p:clrMapOvr>
    <a:masterClrMapping/>
  </p:clrMapOvr>
</p:sld>
</file>

<file path=ppt/slides/slide10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Harry Goody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0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Kiran Kumar Reddy Gopu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Graduate Student In Computer Science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Manuel O. Asitimbay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Cook</a:t>
            </a:r>
          </a:p>
        </p:txBody>
      </p:sp>
    </p:spTree>
  </p:cSld>
  <p:clrMapOvr>
    <a:masterClrMapping/>
  </p:clrMapOvr>
</p:sld>
</file>

<file path=ppt/slides/slide10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Catherine C. Gorayeb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Marketing Director</a:t>
            </a:r>
          </a:p>
        </p:txBody>
      </p:sp>
    </p:spTree>
  </p:cSld>
  <p:clrMapOvr>
    <a:masterClrMapping/>
  </p:clrMapOvr>
</p:sld>
</file>

<file path=ppt/slides/slide10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Lisa Fenn Gordenstein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Assistant Vice President And Merchandise Manager</a:t>
            </a:r>
          </a:p>
        </p:txBody>
      </p:sp>
    </p:spTree>
  </p:cSld>
  <p:clrMapOvr>
    <a:masterClrMapping/>
  </p:clrMapOvr>
</p:sld>
</file>

<file path=ppt/slides/slide10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Kerene Gordon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Food Service Handler</a:t>
            </a:r>
          </a:p>
        </p:txBody>
      </p:sp>
    </p:spTree>
  </p:cSld>
  <p:clrMapOvr>
    <a:masterClrMapping/>
  </p:clrMapOvr>
</p:sld>
</file>

<file path=ppt/slides/slide10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Sebastian Gorki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Global Equities Division</a:t>
            </a:r>
          </a:p>
        </p:txBody>
      </p:sp>
    </p:spTree>
  </p:cSld>
  <p:clrMapOvr>
    <a:masterClrMapping/>
  </p:clrMapOvr>
</p:sld>
</file>

<file path=ppt/slides/slide10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Kieran Joseph Gorman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Mason Tender</a:t>
            </a:r>
          </a:p>
        </p:txBody>
      </p:sp>
    </p:spTree>
  </p:cSld>
  <p:clrMapOvr>
    <a:masterClrMapping/>
  </p:clrMapOvr>
</p:sld>
</file>

<file path=ppt/slides/slide10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Edward Gorman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10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Edward Gould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Nasdaq Trader</a:t>
            </a:r>
          </a:p>
        </p:txBody>
      </p:sp>
    </p:spTree>
  </p:cSld>
  <p:clrMapOvr>
    <a:masterClrMapping/>
  </p:clrMapOvr>
</p:sld>
</file>

<file path=ppt/slides/slide10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Olga Kristin Osterholm White-Gould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65</a:t>
            </a:r>
          </a:p>
          <a:p>
            <a:r>
              <a:rPr sz="3200"/>
              <a:t>Occupation: Freelance Medical Journalist</a:t>
            </a:r>
          </a:p>
        </p:txBody>
      </p:sp>
    </p:spTree>
  </p:cSld>
  <p:clrMapOvr>
    <a:masterClrMapping/>
  </p:clrMapOvr>
</p:sld>
</file>

<file path=ppt/slides/slide10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Douglas Alan Gowell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Director Of New Market Development</a:t>
            </a:r>
          </a:p>
        </p:txBody>
      </p:sp>
    </p:spTree>
  </p:cSld>
  <p:clrMapOvr>
    <a:masterClrMapping/>
  </p:clrMapOvr>
</p:sld>
</file>

<file path=ppt/slides/slide10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Yuji Goya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Gregg A. Atlas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Lieutenant, Engine 10</a:t>
            </a:r>
          </a:p>
        </p:txBody>
      </p:sp>
    </p:spTree>
  </p:cSld>
  <p:clrMapOvr>
    <a:masterClrMapping/>
  </p:clrMapOvr>
</p:sld>
</file>

<file path=ppt/slides/slide10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Jon Richard Grabowski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Vice President For Technology Information</a:t>
            </a:r>
          </a:p>
        </p:txBody>
      </p:sp>
    </p:spTree>
  </p:cSld>
  <p:clrMapOvr>
    <a:masterClrMapping/>
  </p:clrMapOvr>
</p:sld>
</file>

<file path=ppt/slides/slide10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Michael Grady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10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Edwin J. Graf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0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Martin Graifman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0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Gilbert Franco Granados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Loss Control Consultant</a:t>
            </a:r>
          </a:p>
        </p:txBody>
      </p:sp>
    </p:spTree>
  </p:cSld>
  <p:clrMapOvr>
    <a:masterClrMapping/>
  </p:clrMapOvr>
</p:sld>
</file>

<file path=ppt/slides/slide10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Lauren Catuzzi Grandcolasand her unborn child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Sales Worker</a:t>
            </a:r>
          </a:p>
        </p:txBody>
      </p:sp>
    </p:spTree>
  </p:cSld>
  <p:clrMapOvr>
    <a:masterClrMapping/>
  </p:clrMapOvr>
</p:sld>
</file>

<file path=ppt/slides/slide10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Elvira Granitto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0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Winston Arthur Grant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59</a:t>
            </a:r>
          </a:p>
          <a:p>
            <a:r>
              <a:rPr sz="3200"/>
              <a:t>Occupation: Chief Technical Services Specialist</a:t>
            </a:r>
          </a:p>
        </p:txBody>
      </p:sp>
    </p:spTree>
  </p:cSld>
  <p:clrMapOvr>
    <a:masterClrMapping/>
  </p:clrMapOvr>
</p:sld>
</file>

<file path=ppt/slides/slide10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S. Gray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Foreign Exchange Broker</a:t>
            </a:r>
          </a:p>
        </p:txBody>
      </p:sp>
    </p:spTree>
  </p:cSld>
  <p:clrMapOvr>
    <a:masterClrMapping/>
  </p:clrMapOvr>
</p:sld>
</file>

<file path=ppt/slides/slide10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Ian J. Gray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President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Gerald Thomas Atwood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Firefighter, Ladder 21</a:t>
            </a:r>
          </a:p>
        </p:txBody>
      </p:sp>
    </p:spTree>
  </p:cSld>
  <p:clrMapOvr>
    <a:masterClrMapping/>
  </p:clrMapOvr>
</p:sld>
</file>

<file path=ppt/slides/slide10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Michael Gray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Firefighter, Ladder 20</a:t>
            </a:r>
          </a:p>
        </p:txBody>
      </p:sp>
    </p:spTree>
  </p:cSld>
  <p:clrMapOvr>
    <a:masterClrMapping/>
  </p:clrMapOvr>
</p:sld>
</file>

<file path=ppt/slides/slide10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Tara McCloud Gray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Switch Operations Technician</a:t>
            </a:r>
          </a:p>
        </p:txBody>
      </p:sp>
    </p:spTree>
  </p:cSld>
  <p:clrMapOvr>
    <a:masterClrMapping/>
  </p:clrMapOvr>
</p:sld>
</file>

<file path=ppt/slides/slide10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M. Grazioso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Espeed Salesman</a:t>
            </a:r>
          </a:p>
        </p:txBody>
      </p:sp>
    </p:spTree>
  </p:cSld>
  <p:clrMapOvr>
    <a:masterClrMapping/>
  </p:clrMapOvr>
</p:sld>
</file>

<file path=ppt/slides/slide10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George Grazioso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Chief Operating Officer For Over-The-Counter Trading</a:t>
            </a:r>
          </a:p>
        </p:txBody>
      </p:sp>
    </p:spTree>
  </p:cSld>
  <p:clrMapOvr>
    <a:masterClrMapping/>
  </p:clrMapOvr>
</p:sld>
</file>

<file path=ppt/slides/slide10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Derrick Auther Green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Drywall Worker</a:t>
            </a:r>
          </a:p>
        </p:txBody>
      </p:sp>
    </p:spTree>
  </p:cSld>
  <p:clrMapOvr>
    <a:masterClrMapping/>
  </p:clrMapOvr>
</p:sld>
</file>

<file path=ppt/slides/slide10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Wade B. Green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Field-Service Representative</a:t>
            </a:r>
          </a:p>
        </p:txBody>
      </p:sp>
    </p:spTree>
  </p:cSld>
  <p:clrMapOvr>
    <a:masterClrMapping/>
  </p:clrMapOvr>
</p:sld>
</file>

<file path=ppt/slides/slide10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Wanda Anita Green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10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Elaine Myra Greenberg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Financial Services Consultant</a:t>
            </a:r>
          </a:p>
        </p:txBody>
      </p:sp>
    </p:spTree>
  </p:cSld>
  <p:clrMapOvr>
    <a:masterClrMapping/>
  </p:clrMapOvr>
</p:sld>
</file>

<file path=ppt/slides/slide10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Donald Freeman Greene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Executive Vice President</a:t>
            </a:r>
          </a:p>
        </p:txBody>
      </p:sp>
    </p:spTree>
  </p:cSld>
  <p:clrMapOvr>
    <a:masterClrMapping/>
  </p:clrMapOvr>
</p:sld>
</file>

<file path=ppt/slides/slide10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Gayle R. Greene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Vice President Of Professional Resource Group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Audiffred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Janitorial, Elevator Starter</a:t>
            </a:r>
          </a:p>
        </p:txBody>
      </p:sp>
    </p:spTree>
  </p:cSld>
  <p:clrMapOvr>
    <a:masterClrMapping/>
  </p:clrMapOvr>
</p:sld>
</file>

<file path=ppt/slides/slide10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Arthur Greenleaf,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Foreign Exchange Trader</a:t>
            </a:r>
          </a:p>
        </p:txBody>
      </p:sp>
    </p:spTree>
  </p:cSld>
  <p:clrMapOvr>
    <a:masterClrMapping/>
  </p:clrMapOvr>
</p:sld>
</file>

<file path=ppt/slides/slide10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Eileen Marsha Greenstein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Data Processor, Claims Department</a:t>
            </a:r>
          </a:p>
        </p:txBody>
      </p:sp>
    </p:spTree>
  </p:cSld>
  <p:clrMapOvr>
    <a:masterClrMapping/>
  </p:clrMapOvr>
</p:sld>
</file>

<file path=ppt/slides/slide10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Elizabeth Martin Gregg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0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Denise Marie Gregory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Foreign Exchange Clerk</a:t>
            </a:r>
          </a:p>
        </p:txBody>
      </p:sp>
    </p:spTree>
  </p:cSld>
  <p:clrMapOvr>
    <a:masterClrMapping/>
  </p:clrMapOvr>
</p:sld>
</file>

<file path=ppt/slides/slide10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Donald H. Gregory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62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10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Florence Moran Gregory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Marine Insurance Specialist</a:t>
            </a:r>
          </a:p>
        </p:txBody>
      </p:sp>
    </p:spTree>
  </p:cSld>
  <p:clrMapOvr>
    <a:masterClrMapping/>
  </p:clrMapOvr>
</p:sld>
</file>

<file path=ppt/slides/slide10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Pedro Grehan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10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Michael Griffin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Engineer/Director</a:t>
            </a:r>
          </a:p>
        </p:txBody>
      </p:sp>
    </p:spTree>
  </p:cSld>
  <p:clrMapOvr>
    <a:masterClrMapping/>
  </p:clrMapOvr>
</p:sld>
</file>

<file path=ppt/slides/slide10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Tawanna Sherry Griffin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Food Service Handler</a:t>
            </a:r>
          </a:p>
        </p:txBody>
      </p:sp>
    </p:spTree>
  </p:cSld>
  <p:clrMapOvr>
    <a:masterClrMapping/>
  </p:clrMapOvr>
</p:sld>
</file>

<file path=ppt/slides/slide10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Joan Donna Griffith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Office Manager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Louis Frank Aversano,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Director Of Operations Support, Risk Services</a:t>
            </a:r>
          </a:p>
        </p:txBody>
      </p:sp>
    </p:spTree>
  </p:cSld>
  <p:clrMapOvr>
    <a:masterClrMapping/>
  </p:clrMapOvr>
</p:sld>
</file>

<file path=ppt/slides/slide10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Warren Grifka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Computer Specialist</a:t>
            </a:r>
          </a:p>
        </p:txBody>
      </p:sp>
    </p:spTree>
  </p:cSld>
  <p:clrMapOvr>
    <a:masterClrMapping/>
  </p:clrMapOvr>
</p:sld>
</file>

<file path=ppt/slides/slide10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Ramon B. Grijalvo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0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F. Grillo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Risk Finance Analyst</a:t>
            </a:r>
          </a:p>
        </p:txBody>
      </p:sp>
    </p:spTree>
  </p:cSld>
  <p:clrMapOvr>
    <a:masterClrMapping/>
  </p:clrMapOvr>
</p:sld>
</file>

<file path=ppt/slides/slide10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Joseph Grimner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0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Francis Edward Grogan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76</a:t>
            </a:r>
          </a:p>
          <a:p>
            <a:r>
              <a:rPr sz="3200"/>
              <a:t>Occupation: Reverend, Priest</a:t>
            </a:r>
          </a:p>
        </p:txBody>
      </p:sp>
    </p:spTree>
  </p:cSld>
  <p:clrMapOvr>
    <a:masterClrMapping/>
  </p:clrMapOvr>
</p:sld>
</file>

<file path=ppt/slides/slide10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Linda Gronlund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Environmental Compliance</a:t>
            </a:r>
          </a:p>
        </p:txBody>
      </p:sp>
    </p:spTree>
  </p:cSld>
  <p:clrMapOvr>
    <a:masterClrMapping/>
  </p:clrMapOvr>
</p:sld>
</file>

<file path=ppt/slides/slide10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Kenneth George Grouzalis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Property Manager/Subterranean Areas</a:t>
            </a:r>
          </a:p>
        </p:txBody>
      </p:sp>
    </p:spTree>
  </p:cSld>
  <p:clrMapOvr>
    <a:masterClrMapping/>
  </p:clrMapOvr>
</p:sld>
</file>

<file path=ppt/slides/slide10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Grzelak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Battalion Commander, Battalion 48</a:t>
            </a:r>
          </a:p>
        </p:txBody>
      </p:sp>
    </p:spTree>
  </p:cSld>
  <p:clrMapOvr>
    <a:masterClrMapping/>
  </p:clrMapOvr>
</p:sld>
</file>

<file path=ppt/slides/slide10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Matthew James Grzymalski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10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Joseph Gschaar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Ezra Aviles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Manager Of Environmental Remediation</a:t>
            </a:r>
          </a:p>
        </p:txBody>
      </p:sp>
    </p:spTree>
  </p:cSld>
  <p:clrMapOvr>
    <a:masterClrMapping/>
  </p:clrMapOvr>
</p:sld>
</file>

<file path=ppt/slides/slide10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Liming Gu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Assistant Vice President Lead Network Specialist</a:t>
            </a:r>
          </a:p>
        </p:txBody>
      </p:sp>
    </p:spTree>
  </p:cSld>
  <p:clrMapOvr>
    <a:masterClrMapping/>
  </p:clrMapOvr>
</p:sld>
</file>

<file path=ppt/slides/slide10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J. Guadagno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Manager</a:t>
            </a:r>
          </a:p>
        </p:txBody>
      </p:sp>
    </p:spTree>
  </p:cSld>
  <p:clrMapOvr>
    <a:masterClrMapping/>
  </p:clrMapOvr>
</p:sld>
</file>

<file path=ppt/slides/slide10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 A. Guadalupe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Firefighter, Engine 54</a:t>
            </a:r>
          </a:p>
        </p:txBody>
      </p:sp>
    </p:spTree>
  </p:cSld>
  <p:clrMapOvr>
    <a:masterClrMapping/>
  </p:clrMapOvr>
</p:sld>
</file>

<file path=ppt/slides/slide10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Yan Zhu "Cindy" Guan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Tax Auditor</a:t>
            </a:r>
          </a:p>
        </p:txBody>
      </p:sp>
    </p:spTree>
  </p:cSld>
  <p:clrMapOvr>
    <a:masterClrMapping/>
  </p:clrMapOvr>
</p:sld>
</file>

<file path=ppt/slides/slide10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Geoffrey E. Guja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Lieutenant, Battalion 43</a:t>
            </a:r>
          </a:p>
        </p:txBody>
      </p:sp>
    </p:spTree>
  </p:cSld>
  <p:clrMapOvr>
    <a:masterClrMapping/>
  </p:clrMapOvr>
</p:sld>
</file>

<file path=ppt/slides/slide10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P. Gullickson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Lieutenant, Ladder 101</a:t>
            </a:r>
          </a:p>
        </p:txBody>
      </p:sp>
    </p:spTree>
  </p:cSld>
  <p:clrMapOvr>
    <a:masterClrMapping/>
  </p:clrMapOvr>
</p:sld>
</file>

<file path=ppt/slides/slide10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Babita Girjamatie Guman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Computer Specialist</a:t>
            </a:r>
          </a:p>
        </p:txBody>
      </p:sp>
    </p:spTree>
  </p:cSld>
  <p:clrMapOvr>
    <a:masterClrMapping/>
  </p:clrMapOvr>
</p:sld>
</file>

<file path=ppt/slides/slide10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Douglas Brian Gurian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Business Development Manager</a:t>
            </a:r>
          </a:p>
        </p:txBody>
      </p:sp>
    </p:spTree>
  </p:cSld>
  <p:clrMapOvr>
    <a:masterClrMapping/>
  </p:clrMapOvr>
</p:sld>
</file>

<file path=ppt/slides/slide10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Janet Ruth Gustafson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0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Philip T. Guza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Client Specialist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Samuel "Sandy" Ayala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Banquet Steward</a:t>
            </a:r>
          </a:p>
        </p:txBody>
      </p:sp>
    </p:spTree>
  </p:cSld>
  <p:clrMapOvr>
    <a:masterClrMapping/>
  </p:clrMapOvr>
</p:sld>
</file>

<file path=ppt/slides/slide10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Barbara Guzzardo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Insurance Underwriter</a:t>
            </a:r>
          </a:p>
        </p:txBody>
      </p:sp>
    </p:spTree>
  </p:cSld>
  <p:clrMapOvr>
    <a:masterClrMapping/>
  </p:clrMapOvr>
</p:sld>
</file>

<file path=ppt/slides/slide10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Mark Gyulavary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Environmental Engineer</a:t>
            </a:r>
          </a:p>
        </p:txBody>
      </p:sp>
    </p:spTree>
  </p:cSld>
  <p:clrMapOvr>
    <a:masterClrMapping/>
  </p:clrMapOvr>
</p:sld>
</file>

<file path=ppt/slides/slide10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Gary Robert Haag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Claims Department Vice President</a:t>
            </a:r>
          </a:p>
        </p:txBody>
      </p:sp>
    </p:spTree>
  </p:cSld>
  <p:clrMapOvr>
    <a:masterClrMapping/>
  </p:clrMapOvr>
</p:sld>
</file>

<file path=ppt/slides/slide10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Andrea Lyn Haberman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Documentation Coordinator</a:t>
            </a:r>
          </a:p>
        </p:txBody>
      </p:sp>
    </p:spTree>
  </p:cSld>
  <p:clrMapOvr>
    <a:masterClrMapping/>
  </p:clrMapOvr>
</p:sld>
</file>

<file path=ppt/slides/slide10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Barbara Mary Habib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0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Philip Haentzler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Legal Administrative Officer</a:t>
            </a:r>
          </a:p>
        </p:txBody>
      </p:sp>
    </p:spTree>
  </p:cSld>
  <p:clrMapOvr>
    <a:masterClrMapping/>
  </p:clrMapOvr>
</p:sld>
</file>

<file path=ppt/slides/slide10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Nezam A. Hafiz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Computer Analyst</a:t>
            </a:r>
          </a:p>
        </p:txBody>
      </p:sp>
    </p:spTree>
  </p:cSld>
  <p:clrMapOvr>
    <a:masterClrMapping/>
  </p:clrMapOvr>
</p:sld>
</file>

<file path=ppt/slides/slide10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Karen Elizabeth Hagerty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0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Michael Hagis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0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Mary Lou Hague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Financial Analyst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Arlene T. Babakitis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Customer Service Representative</a:t>
            </a:r>
          </a:p>
        </p:txBody>
      </p:sp>
    </p:spTree>
  </p:cSld>
  <p:clrMapOvr>
    <a:masterClrMapping/>
  </p:clrMapOvr>
</p:sld>
</file>

<file path=ppt/slides/slide10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Halderman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0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Maile Rachel Hale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Vice President Of Operations</a:t>
            </a:r>
          </a:p>
        </p:txBody>
      </p:sp>
    </p:spTree>
  </p:cSld>
  <p:clrMapOvr>
    <a:masterClrMapping/>
  </p:clrMapOvr>
</p:sld>
</file>

<file path=ppt/slides/slide10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Diane Hale-McKinzy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10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B. Hall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0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Stanley R. Hall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68</a:t>
            </a:r>
          </a:p>
          <a:p>
            <a:r>
              <a:rPr sz="3200"/>
              <a:t>Occupation: Director Of Program Management</a:t>
            </a:r>
          </a:p>
        </p:txBody>
      </p:sp>
    </p:spTree>
  </p:cSld>
  <p:clrMapOvr>
    <a:masterClrMapping/>
  </p:clrMapOvr>
</p:sld>
</file>

<file path=ppt/slides/slide10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Vaswald George Hall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Courier</a:t>
            </a:r>
          </a:p>
        </p:txBody>
      </p:sp>
    </p:spTree>
  </p:cSld>
  <p:clrMapOvr>
    <a:masterClrMapping/>
  </p:clrMapOvr>
</p:sld>
</file>

<file path=ppt/slides/slide10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J. Halligan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59</a:t>
            </a:r>
          </a:p>
          <a:p>
            <a:r>
              <a:rPr sz="3200"/>
              <a:t>Occupation: Reinsurance Broker</a:t>
            </a:r>
          </a:p>
        </p:txBody>
      </p:sp>
    </p:spTree>
  </p:cSld>
  <p:clrMapOvr>
    <a:masterClrMapping/>
  </p:clrMapOvr>
</p:sld>
</file>

<file path=ppt/slides/slide10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Vincent Gerard Halloran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0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Carolyn B. Halmon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Budget Analyst</a:t>
            </a:r>
          </a:p>
        </p:txBody>
      </p:sp>
    </p:spTree>
  </p:cSld>
  <p:clrMapOvr>
    <a:masterClrMapping/>
  </p:clrMapOvr>
</p:sld>
</file>

<file path=ppt/slides/slide10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Douglas Halvorson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Head Of Global Infrastructure Group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Eustace R. Bacchus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Independent Trader</a:t>
            </a:r>
          </a:p>
        </p:txBody>
      </p:sp>
    </p:spTree>
  </p:cSld>
  <p:clrMapOvr>
    <a:masterClrMapping/>
  </p:clrMapOvr>
</p:sld>
</file>

<file path=ppt/slides/slide10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Mohammad Salman Hamdani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Research Technician</a:t>
            </a:r>
          </a:p>
        </p:txBody>
      </p:sp>
    </p:spTree>
  </p:cSld>
  <p:clrMapOvr>
    <a:masterClrMapping/>
  </p:clrMapOvr>
</p:sld>
</file>

<file path=ppt/slides/slide10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Felicia Hamilton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62</a:t>
            </a:r>
          </a:p>
          <a:p>
            <a:r>
              <a:rPr sz="3200"/>
              <a:t>Occupation: Supervisor</a:t>
            </a:r>
          </a:p>
        </p:txBody>
      </p:sp>
    </p:spTree>
  </p:cSld>
  <p:clrMapOvr>
    <a:masterClrMapping/>
  </p:clrMapOvr>
</p:sld>
</file>

<file path=ppt/slides/slide10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W. Hamilton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0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Carl Max Hammond,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Researcher</a:t>
            </a:r>
          </a:p>
        </p:txBody>
      </p:sp>
    </p:spTree>
  </p:cSld>
  <p:clrMapOvr>
    <a:masterClrMapping/>
  </p:clrMapOvr>
</p:sld>
</file>

<file path=ppt/slides/slide10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Frederic K. 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0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James Hanley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Manager Of Business Development</a:t>
            </a:r>
          </a:p>
        </p:txBody>
      </p:sp>
    </p:spTree>
  </p:cSld>
  <p:clrMapOvr>
    <a:masterClrMapping/>
  </p:clrMapOvr>
</p:sld>
</file>

<file path=ppt/slides/slide10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Sean S. Hanley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0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Valerie Joan Hanna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0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Paul Hannafin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0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James Hannaford, Sr.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Commodities Broker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Acquaviva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Espeed Vice President Of Corporate Development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J. Badagliacca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Bond Salesman</a:t>
            </a:r>
          </a:p>
        </p:txBody>
      </p:sp>
    </p:spTree>
  </p:cSld>
  <p:clrMapOvr>
    <a:masterClrMapping/>
  </p:clrMapOvr>
</p:sld>
</file>

<file path=ppt/slides/slide1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Lawrence Hannan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Assistant Vice President</a:t>
            </a:r>
          </a:p>
        </p:txBody>
      </p:sp>
    </p:spTree>
  </p:cSld>
  <p:clrMapOvr>
    <a:masterClrMapping/>
  </p:clrMapOvr>
</p:sld>
</file>

<file path=ppt/slides/slide1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Dana Rey Hannon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Christine Lee Hanson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Burton Hanson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Vice President For Sales</a:t>
            </a:r>
          </a:p>
        </p:txBody>
      </p:sp>
    </p:spTree>
  </p:cSld>
  <p:clrMapOvr>
    <a:masterClrMapping/>
  </p:clrMapOvr>
</p:sld>
</file>

<file path=ppt/slides/slide1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Sue Kim Hanson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Post Doctoral Candidate</a:t>
            </a:r>
          </a:p>
        </p:txBody>
      </p:sp>
    </p:spTree>
  </p:cSld>
  <p:clrMapOvr>
    <a:masterClrMapping/>
  </p:clrMapOvr>
</p:sld>
</file>

<file path=ppt/slides/slide1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Vassilios G. Haramis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Mechanical Engineer</a:t>
            </a:r>
          </a:p>
        </p:txBody>
      </p:sp>
    </p:spTree>
  </p:cSld>
  <p:clrMapOvr>
    <a:masterClrMapping/>
  </p:clrMapOvr>
</p:sld>
</file>

<file path=ppt/slides/slide1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A. Haran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1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Gerald Francis Hardacre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61</a:t>
            </a:r>
          </a:p>
          <a:p>
            <a:r>
              <a:rPr sz="3200"/>
              <a:t>Occupation: Retired Environmental Engineer</a:t>
            </a:r>
          </a:p>
        </p:txBody>
      </p:sp>
    </p:spTree>
  </p:cSld>
  <p:clrMapOvr>
    <a:masterClrMapping/>
  </p:clrMapOvr>
</p:sld>
</file>

<file path=ppt/slides/slide1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Pike Hardy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Executive Chef</a:t>
            </a:r>
          </a:p>
        </p:txBody>
      </p:sp>
    </p:spTree>
  </p:cSld>
  <p:clrMapOvr>
    <a:masterClrMapping/>
  </p:clrMapOvr>
</p:sld>
</file>

<file path=ppt/slides/slide1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John Hargrave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Jane Ellen Baeszler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Municipal Bond Broker</a:t>
            </a:r>
          </a:p>
        </p:txBody>
      </p:sp>
    </p:spTree>
  </p:cSld>
  <p:clrMapOvr>
    <a:masterClrMapping/>
  </p:clrMapOvr>
</p:sld>
</file>

<file path=ppt/slides/slide1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Edward Harlin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Frances Haros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76</a:t>
            </a:r>
          </a:p>
          <a:p>
            <a:r>
              <a:rPr sz="3200"/>
              <a:t>Occupation: Receptionist</a:t>
            </a:r>
          </a:p>
        </p:txBody>
      </p:sp>
    </p:spTree>
  </p:cSld>
  <p:clrMapOvr>
    <a:masterClrMapping/>
  </p:clrMapOvr>
</p:sld>
</file>

<file path=ppt/slides/slide1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Harvey L. Harrell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G. Harrell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Melissa Harrington-Hughes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Director Of Business Development</a:t>
            </a:r>
          </a:p>
        </p:txBody>
      </p:sp>
    </p:spTree>
  </p:cSld>
  <p:clrMapOvr>
    <a:masterClrMapping/>
  </p:clrMapOvr>
</p:sld>
</file>

<file path=ppt/slides/slide1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Aisha Ann Harris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22</a:t>
            </a:r>
          </a:p>
          <a:p>
            <a:r>
              <a:rPr sz="3200"/>
              <a:t>Occupation: Switch Operations Technician</a:t>
            </a:r>
          </a:p>
        </p:txBody>
      </p:sp>
    </p:spTree>
  </p:cSld>
  <p:clrMapOvr>
    <a:masterClrMapping/>
  </p:clrMapOvr>
</p:sld>
</file>

<file path=ppt/slides/slide1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Stewart D. Harris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Chief Credit Officer</a:t>
            </a:r>
          </a:p>
        </p:txBody>
      </p:sp>
    </p:spTree>
  </p:cSld>
  <p:clrMapOvr>
    <a:masterClrMapping/>
  </p:clrMapOvr>
</p:sld>
</file>

<file path=ppt/slides/slide1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Patrick Hart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Director Of Global Operations</a:t>
            </a:r>
          </a:p>
        </p:txBody>
      </p:sp>
    </p:spTree>
  </p:cSld>
  <p:clrMapOvr>
    <a:masterClrMapping/>
  </p:clrMapOvr>
</p:sld>
</file>

<file path=ppt/slides/slide1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Eric Hartono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20</a:t>
            </a:r>
          </a:p>
          <a:p>
            <a:r>
              <a:rPr sz="3200"/>
              <a:t>Occupation: Student</a:t>
            </a:r>
          </a:p>
        </p:txBody>
      </p:sp>
    </p:spTree>
  </p:cSld>
  <p:clrMapOvr>
    <a:masterClrMapping/>
  </p:clrMapOvr>
</p:sld>
</file>

<file path=ppt/slides/slide1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Clinton Hartz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64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J. Baierwalter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Account Underwriter</a:t>
            </a:r>
          </a:p>
        </p:txBody>
      </p:sp>
    </p:spTree>
  </p:cSld>
  <p:clrMapOvr>
    <a:masterClrMapping/>
  </p:clrMapOvr>
</p:sld>
</file>

<file path=ppt/slides/slide1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Emeric Harvey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President</a:t>
            </a:r>
          </a:p>
        </p:txBody>
      </p:sp>
    </p:spTree>
  </p:cSld>
  <p:clrMapOvr>
    <a:masterClrMapping/>
  </p:clrMapOvr>
</p:sld>
</file>

<file path=ppt/slides/slide1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Paul Hashem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Engineer</a:t>
            </a:r>
          </a:p>
        </p:txBody>
      </p:sp>
    </p:spTree>
  </p:cSld>
  <p:clrMapOvr>
    <a:masterClrMapping/>
  </p:clrMapOvr>
</p:sld>
</file>

<file path=ppt/slides/slide1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Theodore Haskell,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Shawn Haskell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John Hasson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Espeed Assistant Vice President Of Sales</a:t>
            </a:r>
          </a:p>
        </p:txBody>
      </p:sp>
    </p:spTree>
  </p:cSld>
  <p:clrMapOvr>
    <a:masterClrMapping/>
  </p:clrMapOvr>
</p:sld>
</file>

<file path=ppt/slides/slide1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Leonard W. Hatton,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Special Agent</a:t>
            </a:r>
          </a:p>
        </p:txBody>
      </p:sp>
    </p:spTree>
  </p:cSld>
  <p:clrMapOvr>
    <a:masterClrMapping/>
  </p:clrMapOvr>
</p:sld>
</file>

<file path=ppt/slides/slide1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Terence S. Hatton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Helmut Haub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Aaron Haviland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Software Developer/Computer Programmer</a:t>
            </a:r>
          </a:p>
        </p:txBody>
      </p:sp>
    </p:spTree>
  </p:cSld>
  <p:clrMapOvr>
    <a:masterClrMapping/>
  </p:clrMapOvr>
</p:sld>
</file>

<file path=ppt/slides/slide1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Donald G. Havlish,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Andrew J. Bailey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1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Anthony Maurice Hawkins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Maintenance Worker</a:t>
            </a:r>
          </a:p>
        </p:txBody>
      </p:sp>
    </p:spTree>
  </p:cSld>
  <p:clrMapOvr>
    <a:masterClrMapping/>
  </p:clrMapOvr>
</p:sld>
</file>

<file path=ppt/slides/slide1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Nobuhiro Hayatsu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Edward Hayden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Chief Financial Officer</a:t>
            </a:r>
          </a:p>
        </p:txBody>
      </p:sp>
    </p:spTree>
  </p:cSld>
  <p:clrMapOvr>
    <a:masterClrMapping/>
  </p:clrMapOvr>
</p:sld>
</file>

<file path=ppt/slides/slide1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Jay Hayes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Sales Engineer</a:t>
            </a:r>
          </a:p>
        </p:txBody>
      </p:sp>
    </p:spTree>
  </p:cSld>
  <p:clrMapOvr>
    <a:masterClrMapping/>
  </p:clrMapOvr>
</p:sld>
</file>

<file path=ppt/slides/slide1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Philip T. Hayes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67</a:t>
            </a:r>
          </a:p>
          <a:p>
            <a:r>
              <a:rPr sz="3200"/>
              <a:t>Occupation: Fire Safety Director, Retired</a:t>
            </a:r>
          </a:p>
        </p:txBody>
      </p:sp>
    </p:spTree>
  </p:cSld>
  <p:clrMapOvr>
    <a:masterClrMapping/>
  </p:clrMapOvr>
</p:sld>
</file>

<file path=ppt/slides/slide1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Ward Haynes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Derivatives Broker</a:t>
            </a:r>
          </a:p>
        </p:txBody>
      </p:sp>
    </p:spTree>
  </p:cSld>
  <p:clrMapOvr>
    <a:masterClrMapping/>
  </p:clrMapOvr>
</p:sld>
</file>

<file path=ppt/slides/slide1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Scott Jordan Hazelcorn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1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K. Healey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Roberta B. Heber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Systems Analyst</a:t>
            </a:r>
          </a:p>
        </p:txBody>
      </p:sp>
    </p:spTree>
  </p:cSld>
  <p:clrMapOvr>
    <a:masterClrMapping/>
  </p:clrMapOvr>
</p:sld>
</file>

<file path=ppt/slides/slide1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Francis Xavier Heeran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Institutional Equities Trader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Brett T. Bailey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Options Broker</a:t>
            </a:r>
          </a:p>
        </p:txBody>
      </p:sp>
    </p:spTree>
  </p:cSld>
  <p:clrMapOvr>
    <a:masterClrMapping/>
  </p:clrMapOvr>
</p:sld>
</file>

<file path=ppt/slides/slide1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F. Heffernan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Michele M. Heidenberger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1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Sheila M.S. Hein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Budget And Management Specialist</a:t>
            </a:r>
          </a:p>
        </p:txBody>
      </p:sp>
    </p:spTree>
  </p:cSld>
  <p:clrMapOvr>
    <a:masterClrMapping/>
  </p:clrMapOvr>
</p:sld>
</file>

<file path=ppt/slides/slide1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Howard Joseph Heller,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Managed Funds Expert</a:t>
            </a:r>
          </a:p>
        </p:txBody>
      </p:sp>
    </p:spTree>
  </p:cSld>
  <p:clrMapOvr>
    <a:masterClrMapping/>
  </p:clrMapOvr>
</p:sld>
</file>

<file path=ppt/slides/slide1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JoAnn L. Heltibridle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Ronald John Hemenway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Electronics Technician First Class</a:t>
            </a:r>
          </a:p>
        </p:txBody>
      </p:sp>
    </p:spTree>
  </p:cSld>
  <p:clrMapOvr>
    <a:masterClrMapping/>
  </p:clrMapOvr>
</p:sld>
</file>

<file path=ppt/slides/slide1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F. Hemschoot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Ronnie Lee Henderson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Hennessey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R. Hennessy,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Partner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Garnet Bailey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Pro Hockey Scouting Director</a:t>
            </a:r>
          </a:p>
        </p:txBody>
      </p:sp>
    </p:spTree>
  </p:cSld>
  <p:clrMapOvr>
    <a:masterClrMapping/>
  </p:clrMapOvr>
</p:sld>
</file>

<file path=ppt/slides/slide1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Michelle Marie Henrique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1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Patrick Henry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L. Henry,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Catherina Henry-Robinson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Christopher Henwood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1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Allan Hepburn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Office Service Manager</a:t>
            </a:r>
          </a:p>
        </p:txBody>
      </p:sp>
    </p:spTree>
  </p:cSld>
  <p:clrMapOvr>
    <a:masterClrMapping/>
  </p:clrMapOvr>
</p:sld>
</file>

<file path=ppt/slides/slide1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Mary 'Molly' Herencia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Insurance Broker</a:t>
            </a:r>
          </a:p>
        </p:txBody>
      </p:sp>
    </p:spTree>
  </p:cSld>
  <p:clrMapOvr>
    <a:masterClrMapping/>
  </p:clrMapOvr>
</p:sld>
</file>

<file path=ppt/slides/slide1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Lindsay C. Herkness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Harvey Robert Hermer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59</a:t>
            </a:r>
          </a:p>
          <a:p>
            <a:r>
              <a:rPr sz="3200"/>
              <a:t>Occupation: Wire Person</a:t>
            </a:r>
          </a:p>
        </p:txBody>
      </p:sp>
    </p:spTree>
  </p:cSld>
  <p:clrMapOvr>
    <a:masterClrMapping/>
  </p:clrMapOvr>
</p:sld>
</file>

<file path=ppt/slides/slide1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Norberto Hernández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Pastry Sous Chef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Tatyana Bakalinskaya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Hostess</a:t>
            </a:r>
          </a:p>
        </p:txBody>
      </p:sp>
    </p:spTree>
  </p:cSld>
  <p:clrMapOvr>
    <a:masterClrMapping/>
  </p:clrMapOvr>
</p:sld>
</file>

<file path=ppt/slides/slide1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Raul Hernandez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Maintenance Supervisor</a:t>
            </a:r>
          </a:p>
        </p:txBody>
      </p:sp>
    </p:spTree>
  </p:cSld>
  <p:clrMapOvr>
    <a:masterClrMapping/>
  </p:clrMapOvr>
</p:sld>
</file>

<file path=ppt/slides/slide1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Gary Herold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Risk Management Insurance</a:t>
            </a:r>
          </a:p>
        </p:txBody>
      </p:sp>
    </p:spTree>
  </p:cSld>
  <p:clrMapOvr>
    <a:masterClrMapping/>
  </p:clrMapOvr>
</p:sld>
</file>

<file path=ppt/slides/slide1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Alan Hersch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1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J. Hetzel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Leon Bernard Heyward "MC Sundance"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Christopher Hickey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Enemencio Dario Hidalgo Cedeño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Banquet Cook</a:t>
            </a:r>
          </a:p>
        </p:txBody>
      </p:sp>
    </p:spTree>
  </p:cSld>
  <p:clrMapOvr>
    <a:masterClrMapping/>
  </p:clrMapOvr>
</p:sld>
</file>

<file path=ppt/slides/slide1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Brian Higgins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D. W. Higley 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Insurance Executive</a:t>
            </a:r>
          </a:p>
        </p:txBody>
      </p:sp>
    </p:spTree>
  </p:cSld>
  <p:clrMapOvr>
    <a:masterClrMapping/>
  </p:clrMapOvr>
</p:sld>
</file>

<file path=ppt/slides/slide1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Todd Russell Hill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Account Executive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S. Baksh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Private Client Services Group, Insurance Executive</a:t>
            </a:r>
          </a:p>
        </p:txBody>
      </p:sp>
    </p:spTree>
  </p:cSld>
  <p:clrMapOvr>
    <a:masterClrMapping/>
  </p:clrMapOvr>
</p:sld>
</file>

<file path=ppt/slides/slide1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Clara Victorine Hinds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Seamstress</a:t>
            </a:r>
          </a:p>
        </p:txBody>
      </p:sp>
    </p:spTree>
  </p:cSld>
  <p:clrMapOvr>
    <a:masterClrMapping/>
  </p:clrMapOvr>
</p:sld>
</file>

<file path=ppt/slides/slide1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Neal O. Hinds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Personal Banker</a:t>
            </a:r>
          </a:p>
        </p:txBody>
      </p:sp>
    </p:spTree>
  </p:cSld>
  <p:clrMapOvr>
    <a:masterClrMapping/>
  </p:clrMapOvr>
</p:sld>
</file>

<file path=ppt/slides/slide1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David Hindy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Equities Trader</a:t>
            </a:r>
          </a:p>
        </p:txBody>
      </p:sp>
    </p:spTree>
  </p:cSld>
  <p:clrMapOvr>
    <a:masterClrMapping/>
  </p:clrMapOvr>
</p:sld>
</file>

<file path=ppt/slides/slide1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Katsuyuki Hirai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Heather Malia Ho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Executive Pastry Chef</a:t>
            </a:r>
          </a:p>
        </p:txBody>
      </p:sp>
    </p:spTree>
  </p:cSld>
  <p:clrMapOvr>
    <a:masterClrMapping/>
  </p:clrMapOvr>
</p:sld>
</file>

<file path=ppt/slides/slide1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Tara Yvette Hobbs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Employee In Insurance Division</a:t>
            </a:r>
          </a:p>
        </p:txBody>
      </p:sp>
    </p:spTree>
  </p:cSld>
  <p:clrMapOvr>
    <a:masterClrMapping/>
  </p:clrMapOvr>
</p:sld>
</file>

<file path=ppt/slides/slide1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Anderson Hobbs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Energy Trader</a:t>
            </a:r>
          </a:p>
        </p:txBody>
      </p:sp>
    </p:spTree>
  </p:cSld>
  <p:clrMapOvr>
    <a:masterClrMapping/>
  </p:clrMapOvr>
</p:sld>
</file>

<file path=ppt/slides/slide1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J. Hobin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Wayne Hobson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1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DaJuan Hodges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Management Services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Sharon M. Balkcom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Computer Systems Manager</a:t>
            </a:r>
          </a:p>
        </p:txBody>
      </p:sp>
    </p:spTree>
  </p:cSld>
  <p:clrMapOvr>
    <a:masterClrMapping/>
  </p:clrMapOvr>
</p:sld>
</file>

<file path=ppt/slides/slide1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Ronald G. Hoerner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Security Manager</a:t>
            </a:r>
          </a:p>
        </p:txBody>
      </p:sp>
    </p:spTree>
  </p:cSld>
  <p:clrMapOvr>
    <a:masterClrMapping/>
  </p:clrMapOvr>
</p:sld>
</file>

<file path=ppt/slides/slide1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Patrick A. Hoey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Executive Manager Of Tunnels, Bridges And Terminals</a:t>
            </a:r>
          </a:p>
        </p:txBody>
      </p:sp>
    </p:spTree>
  </p:cSld>
  <p:clrMapOvr>
    <a:masterClrMapping/>
  </p:clrMapOvr>
</p:sld>
</file>

<file path=ppt/slides/slide1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A. Hofer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Owner</a:t>
            </a:r>
          </a:p>
        </p:txBody>
      </p:sp>
    </p:spTree>
  </p:cSld>
  <p:clrMapOvr>
    <a:masterClrMapping/>
  </p:clrMapOvr>
</p:sld>
</file>

<file path=ppt/slides/slide1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Marcia Hoffman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Assistant Vice President/Senior Technical Architect</a:t>
            </a:r>
          </a:p>
        </p:txBody>
      </p:sp>
    </p:spTree>
  </p:cSld>
  <p:clrMapOvr>
    <a:masterClrMapping/>
  </p:clrMapOvr>
</p:sld>
</file>

<file path=ppt/slides/slide1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Gerard Hoffman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1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Frederick Joseph Hoffmann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Senior Vice President Of Corporate Bonds</a:t>
            </a:r>
          </a:p>
        </p:txBody>
      </p:sp>
    </p:spTree>
  </p:cSld>
  <p:clrMapOvr>
    <a:masterClrMapping/>
  </p:clrMapOvr>
</p:sld>
</file>

<file path=ppt/slides/slide1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Michele L. Hoffmann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Broker'S Assistant</a:t>
            </a:r>
          </a:p>
        </p:txBody>
      </p:sp>
    </p:spTree>
  </p:cSld>
  <p:clrMapOvr>
    <a:masterClrMapping/>
  </p:clrMapOvr>
</p:sld>
</file>

<file path=ppt/slides/slide1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Judith Florence Hofmiller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Senior Software Consultant</a:t>
            </a:r>
          </a:p>
        </p:txBody>
      </p:sp>
    </p:spTree>
  </p:cSld>
  <p:clrMapOvr>
    <a:masterClrMapping/>
  </p:clrMapOvr>
</p:sld>
</file>

<file path=ppt/slides/slide1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Wallace Cole Hogan,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Warren Hohlweck,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Andrew Bane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Assistant Vice President Casualty Claims</a:t>
            </a:r>
          </a:p>
        </p:txBody>
      </p:sp>
    </p:spTree>
  </p:cSld>
  <p:clrMapOvr>
    <a:masterClrMapping/>
  </p:clrMapOvr>
</p:sld>
</file>

<file path=ppt/slides/slide1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Jonathan R. Hohmann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Cora Hidalgo Holland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Holland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Chef</a:t>
            </a:r>
          </a:p>
        </p:txBody>
      </p:sp>
    </p:spTree>
  </p:cSld>
  <p:clrMapOvr>
    <a:masterClrMapping/>
  </p:clrMapOvr>
</p:sld>
</file>

<file path=ppt/slides/slide1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Francis Holland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1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Jimmie I. Holley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Civilian Accountant</a:t>
            </a:r>
          </a:p>
        </p:txBody>
      </p:sp>
    </p:spTree>
  </p:cSld>
  <p:clrMapOvr>
    <a:masterClrMapping/>
  </p:clrMapOvr>
</p:sld>
</file>

<file path=ppt/slides/slide1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Elizabeth Holmes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Communications</a:t>
            </a:r>
          </a:p>
        </p:txBody>
      </p:sp>
    </p:spTree>
  </p:cSld>
  <p:clrMapOvr>
    <a:masterClrMapping/>
  </p:clrMapOvr>
</p:sld>
</file>

<file path=ppt/slides/slide1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P. Holohan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Herbert Wilson Homer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Defense Corporate Executive</a:t>
            </a:r>
          </a:p>
        </p:txBody>
      </p:sp>
    </p:spTree>
  </p:cSld>
  <p:clrMapOvr>
    <a:masterClrMapping/>
  </p:clrMapOvr>
</p:sld>
</file>

<file path=ppt/slides/slide1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LeRoy W. Homer,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First Officer</a:t>
            </a:r>
          </a:p>
        </p:txBody>
      </p:sp>
    </p:spTree>
  </p:cSld>
  <p:clrMapOvr>
    <a:masterClrMapping/>
  </p:clrMapOvr>
</p:sld>
</file>

<file path=ppt/slides/slide1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Bradley V. "Brad" Hoorn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22</a:t>
            </a:r>
          </a:p>
          <a:p>
            <a:r>
              <a:rPr sz="3200"/>
              <a:t>Occupation: Research Associate, Investment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Christian Adams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Foreign Sales Manager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Katherine Bantis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P. Hopper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Montgomery McCullough Hord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Joseph Horn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Software Support Technician</a:t>
            </a:r>
          </a:p>
        </p:txBody>
      </p:sp>
    </p:spTree>
  </p:cSld>
  <p:clrMapOvr>
    <a:masterClrMapping/>
  </p:clrMapOvr>
</p:sld>
</file>

<file path=ppt/slides/slide1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Matthew Douglas Horning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Technology Analyst</a:t>
            </a:r>
          </a:p>
        </p:txBody>
      </p:sp>
    </p:spTree>
  </p:cSld>
  <p:clrMapOvr>
    <a:masterClrMapping/>
  </p:clrMapOvr>
</p:sld>
</file>

<file path=ppt/slides/slide1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L. Horohoe,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Vice President Corporate Bonds</a:t>
            </a:r>
          </a:p>
        </p:txBody>
      </p:sp>
    </p:spTree>
  </p:cSld>
  <p:clrMapOvr>
    <a:masterClrMapping/>
  </p:clrMapOvr>
</p:sld>
</file>

<file path=ppt/slides/slide1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Robert Horrocks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First Officer</a:t>
            </a:r>
          </a:p>
        </p:txBody>
      </p:sp>
    </p:spTree>
  </p:cSld>
  <p:clrMapOvr>
    <a:masterClrMapping/>
  </p:clrMapOvr>
</p:sld>
</file>

<file path=ppt/slides/slide1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Aaron Horwitz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1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J. Houston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Uhuru G. Houston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1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Angela M. Houtz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Gerard Baptiste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Firefighter, Ladder 9</a:t>
            </a:r>
          </a:p>
        </p:txBody>
      </p:sp>
    </p:spTree>
  </p:cSld>
  <p:clrMapOvr>
    <a:masterClrMapping/>
  </p:clrMapOvr>
</p:sld>
</file>

<file path=ppt/slides/slide1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George Gerard Howard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1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Brady Kay Howell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Management Intern For Chief Of Intelligence</a:t>
            </a:r>
          </a:p>
        </p:txBody>
      </p:sp>
    </p:spTree>
  </p:cSld>
  <p:clrMapOvr>
    <a:masterClrMapping/>
  </p:clrMapOvr>
</p:sld>
</file>

<file path=ppt/slides/slide1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C. Howell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Information Services Manager</a:t>
            </a:r>
          </a:p>
        </p:txBody>
      </p:sp>
    </p:spTree>
  </p:cSld>
  <p:clrMapOvr>
    <a:masterClrMapping/>
  </p:clrMapOvr>
</p:sld>
</file>

<file path=ppt/slides/slide1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Leon Howell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Desktop Support Manager</a:t>
            </a:r>
          </a:p>
        </p:txBody>
      </p:sp>
    </p:spTree>
  </p:cSld>
  <p:clrMapOvr>
    <a:masterClrMapping/>
  </p:clrMapOvr>
</p:sld>
</file>

<file path=ppt/slides/slide1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Jennifer L. Howleyand her unborn child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Milagros Hromada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Marian R. Hrycak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Huczko,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1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Kris Robert Hughes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Securities Trader</a:t>
            </a:r>
          </a:p>
        </p:txBody>
      </p:sp>
    </p:spTree>
  </p:cSld>
  <p:clrMapOvr>
    <a:masterClrMapping/>
  </p:clrMapOvr>
</p:sld>
</file>

<file path=ppt/slides/slide1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Rexford Hughes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Data Systems Manager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Walter Baran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Investment Banker</a:t>
            </a:r>
          </a:p>
        </p:txBody>
      </p:sp>
    </p:spTree>
  </p:cSld>
  <p:clrMapOvr>
    <a:masterClrMapping/>
  </p:clrMapOvr>
</p:sld>
</file>

<file path=ppt/slides/slide1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T. Hughes,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Margins Clerk</a:t>
            </a:r>
          </a:p>
        </p:txBody>
      </p:sp>
    </p:spTree>
  </p:cSld>
  <p:clrMapOvr>
    <a:masterClrMapping/>
  </p:clrMapOvr>
</p:sld>
</file>

<file path=ppt/slides/slide1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F. Hughes,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Owner</a:t>
            </a:r>
          </a:p>
        </p:txBody>
      </p:sp>
    </p:spTree>
  </p:cSld>
  <p:clrMapOvr>
    <a:masterClrMapping/>
  </p:clrMapOvr>
</p:sld>
</file>

<file path=ppt/slides/slide1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Robert Hughes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Susan Huie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Financial Analyst</a:t>
            </a:r>
          </a:p>
        </p:txBody>
      </p:sp>
    </p:spTree>
  </p:cSld>
  <p:clrMapOvr>
    <a:masterClrMapping/>
  </p:clrMapOvr>
</p:sld>
</file>

<file path=ppt/slides/slide1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Lamar Demetrius Hulse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Security Guard</a:t>
            </a:r>
          </a:p>
        </p:txBody>
      </p:sp>
    </p:spTree>
  </p:cSld>
  <p:clrMapOvr>
    <a:masterClrMapping/>
  </p:clrMapOvr>
</p:sld>
</file>

<file path=ppt/slides/slide1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Nicholas Humber,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Owner</a:t>
            </a:r>
          </a:p>
        </p:txBody>
      </p:sp>
    </p:spTree>
  </p:cSld>
  <p:clrMapOvr>
    <a:masterClrMapping/>
  </p:clrMapOvr>
</p:sld>
</file>

<file path=ppt/slides/slide1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Christopher Hunt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1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Kathleen Anne Hunt-Casey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Equity Trading Desk</a:t>
            </a:r>
          </a:p>
        </p:txBody>
      </p:sp>
    </p:spTree>
  </p:cSld>
  <p:clrMapOvr>
    <a:masterClrMapping/>
  </p:clrMapOvr>
</p:sld>
</file>

<file path=ppt/slides/slide1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Gerard Hunter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Peggie M. Hurt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Gerard A. Barbara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Assistant Deputy Chief, Command Center</a:t>
            </a:r>
          </a:p>
        </p:txBody>
      </p:sp>
    </p:spTree>
  </p:cSld>
  <p:clrMapOvr>
    <a:masterClrMapping/>
  </p:clrMapOvr>
</p:sld>
</file>

<file path=ppt/slides/slide1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R. Hussa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N. Hyland,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Personnel Issues</a:t>
            </a:r>
          </a:p>
        </p:txBody>
      </p:sp>
    </p:spTree>
  </p:cSld>
  <p:clrMapOvr>
    <a:masterClrMapping/>
  </p:clrMapOvr>
</p:sld>
</file>

<file path=ppt/slides/slide1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J. Hymel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Civilian Management Analyst</a:t>
            </a:r>
          </a:p>
        </p:txBody>
      </p:sp>
    </p:spTree>
  </p:cSld>
  <p:clrMapOvr>
    <a:masterClrMapping/>
  </p:clrMapOvr>
</p:sld>
</file>

<file path=ppt/slides/slide1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Edward Hynes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Account Manager</a:t>
            </a:r>
          </a:p>
        </p:txBody>
      </p:sp>
    </p:spTree>
  </p:cSld>
  <p:clrMapOvr>
    <a:masterClrMapping/>
  </p:clrMapOvr>
</p:sld>
</file>

<file path=ppt/slides/slide1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Walter G. Hynes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Anthony Ianelli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1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Zuhtu Ibis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Customer Distributions</a:t>
            </a:r>
          </a:p>
        </p:txBody>
      </p:sp>
    </p:spTree>
  </p:cSld>
  <p:clrMapOvr>
    <a:masterClrMapping/>
  </p:clrMapOvr>
</p:sld>
</file>

<file path=ppt/slides/slide1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Jonathan Lee Ielpi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Patrick Iken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1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Ilkanayev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Senior Programmer Analyst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Vincent Barbaro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Strategic Development Software Engineer</a:t>
            </a:r>
          </a:p>
        </p:txBody>
      </p:sp>
    </p:spTree>
  </p:cSld>
  <p:clrMapOvr>
    <a:masterClrMapping/>
  </p:clrMapOvr>
</p:sld>
</file>

<file path=ppt/slides/slide1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Frederick J. III,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Abraham Nethanel Ilowitz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Financial Services Representative</a:t>
            </a:r>
          </a:p>
        </p:txBody>
      </p:sp>
    </p:spTree>
  </p:cSld>
  <p:clrMapOvr>
    <a:masterClrMapping/>
  </p:clrMapOvr>
</p:sld>
</file>

<file path=ppt/slides/slide1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Anthony P. Infante,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Police Inspector</a:t>
            </a:r>
          </a:p>
        </p:txBody>
      </p:sp>
    </p:spTree>
  </p:cSld>
  <p:clrMapOvr>
    <a:masterClrMapping/>
  </p:clrMapOvr>
</p:sld>
</file>

<file path=ppt/slides/slide1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Louis S. Inghilterra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Treasurer</a:t>
            </a:r>
          </a:p>
        </p:txBody>
      </p:sp>
    </p:spTree>
  </p:cSld>
  <p:clrMapOvr>
    <a:masterClrMapping/>
  </p:clrMapOvr>
</p:sld>
</file>

<file path=ppt/slides/slide1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Noble Ingrassia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Equity Options Trader</a:t>
            </a:r>
          </a:p>
        </p:txBody>
      </p:sp>
    </p:spTree>
  </p:cSld>
  <p:clrMapOvr>
    <a:masterClrMapping/>
  </p:clrMapOvr>
</p:sld>
</file>

<file path=ppt/slides/slide1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Innella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Systems Analyst</a:t>
            </a:r>
          </a:p>
        </p:txBody>
      </p:sp>
    </p:spTree>
  </p:cSld>
  <p:clrMapOvr>
    <a:masterClrMapping/>
  </p:clrMapOvr>
</p:sld>
</file>

<file path=ppt/slides/slide1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Stephanie Veronica Irby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1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Douglas Jason Irgang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Kristin Irvine-Ryan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1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Todd Antione Isaac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Partner, Mortgage Desk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William Barbella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Property Manager</a:t>
            </a:r>
          </a:p>
        </p:txBody>
      </p:sp>
    </p:spTree>
  </p:cSld>
  <p:clrMapOvr>
    <a:masterClrMapping/>
  </p:clrMapOvr>
</p:sld>
</file>

<file path=ppt/slides/slide1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Erik Hans Isbrandtsen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Industrial Sales Trader</a:t>
            </a:r>
          </a:p>
        </p:txBody>
      </p:sp>
    </p:spTree>
  </p:cSld>
  <p:clrMapOvr>
    <a:masterClrMapping/>
  </p:clrMapOvr>
</p:sld>
</file>

<file path=ppt/slides/slide1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Taizo Ishikawa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Branch General Manager</a:t>
            </a:r>
          </a:p>
        </p:txBody>
      </p:sp>
    </p:spTree>
  </p:cSld>
  <p:clrMapOvr>
    <a:masterClrMapping/>
  </p:clrMapOvr>
</p:sld>
</file>

<file path=ppt/slides/slide1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Waleed Joseph Iskandar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Chief Of Digital Strategy For Europe</a:t>
            </a:r>
          </a:p>
        </p:txBody>
      </p:sp>
    </p:spTree>
  </p:cSld>
  <p:clrMapOvr>
    <a:masterClrMapping/>
  </p:clrMapOvr>
</p:sld>
</file>

<file path=ppt/slides/slide1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Aram Iskenderian,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Vice President Global Risk Management</a:t>
            </a:r>
          </a:p>
        </p:txBody>
      </p:sp>
    </p:spTree>
  </p:cSld>
  <p:clrMapOvr>
    <a:masterClrMapping/>
  </p:clrMapOvr>
</p:sld>
</file>

<file path=ppt/slides/slide1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F. Iskyan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Financial Analyst</a:t>
            </a:r>
          </a:p>
        </p:txBody>
      </p:sp>
    </p:spTree>
  </p:cSld>
  <p:clrMapOvr>
    <a:masterClrMapping/>
  </p:clrMapOvr>
</p:sld>
</file>

<file path=ppt/slides/slide1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Kazushige Ito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Manager</a:t>
            </a:r>
          </a:p>
        </p:txBody>
      </p:sp>
    </p:spTree>
  </p:cSld>
  <p:clrMapOvr>
    <a:masterClrMapping/>
  </p:clrMapOvr>
</p:sld>
</file>

<file path=ppt/slides/slide1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Aleksandr Valeryevich Ivantsov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Espeed Computer Engineer</a:t>
            </a:r>
          </a:p>
        </p:txBody>
      </p:sp>
    </p:spTree>
  </p:cSld>
  <p:clrMapOvr>
    <a:masterClrMapping/>
  </p:clrMapOvr>
</p:sld>
</file>

<file path=ppt/slides/slide1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Lacey Bernard Ivory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Virginia May Jablonski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Assistant Vice President</a:t>
            </a:r>
          </a:p>
        </p:txBody>
      </p:sp>
    </p:spTree>
  </p:cSld>
  <p:clrMapOvr>
    <a:masterClrMapping/>
  </p:clrMapOvr>
</p:sld>
</file>

<file path=ppt/slides/slide1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Bryan Creed Jack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Budget Analyst/Director Of The Programming And Fiscal Economics Division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Victor Daniel Barbosa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Maintenance</a:t>
            </a:r>
          </a:p>
        </p:txBody>
      </p:sp>
    </p:spTree>
  </p:cSld>
  <p:clrMapOvr>
    <a:masterClrMapping/>
  </p:clrMapOvr>
</p:sld>
</file>

<file path=ppt/slides/slide1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Brooke Alexandra Jackman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Assistant Bond Trader</a:t>
            </a:r>
          </a:p>
        </p:txBody>
      </p:sp>
    </p:spTree>
  </p:cSld>
  <p:clrMapOvr>
    <a:masterClrMapping/>
  </p:clrMapOvr>
</p:sld>
</file>

<file path=ppt/slides/slide1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Aaron Jeremy Jacobs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Vice President And Partner, International Trading Desk</a:t>
            </a:r>
          </a:p>
        </p:txBody>
      </p:sp>
    </p:spTree>
  </p:cSld>
  <p:clrMapOvr>
    <a:masterClrMapping/>
  </p:clrMapOvr>
</p:sld>
</file>

<file path=ppt/slides/slide1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Ariel Louis Jacobs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Executive Vice President</a:t>
            </a:r>
          </a:p>
        </p:txBody>
      </p:sp>
    </p:spTree>
  </p:cSld>
  <p:clrMapOvr>
    <a:masterClrMapping/>
  </p:clrMapOvr>
</p:sld>
</file>

<file path=ppt/slides/slide1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Jason Kyle Jacobs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Business Partner</a:t>
            </a:r>
          </a:p>
        </p:txBody>
      </p:sp>
    </p:spTree>
  </p:cSld>
  <p:clrMapOvr>
    <a:masterClrMapping/>
  </p:clrMapOvr>
</p:sld>
</file>

<file path=ppt/slides/slide1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G. Jacobs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Accountant/Vice President For Tax Operations</a:t>
            </a:r>
          </a:p>
        </p:txBody>
      </p:sp>
    </p:spTree>
  </p:cSld>
  <p:clrMapOvr>
    <a:masterClrMapping/>
  </p:clrMapOvr>
</p:sld>
</file>

<file path=ppt/slides/slide1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A. Jacobson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Transmitter Engineer</a:t>
            </a:r>
          </a:p>
        </p:txBody>
      </p:sp>
    </p:spTree>
  </p:cSld>
  <p:clrMapOvr>
    <a:masterClrMapping/>
  </p:clrMapOvr>
</p:sld>
</file>

<file path=ppt/slides/slide1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D. Jacoby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Chief Operating Officer</a:t>
            </a:r>
          </a:p>
        </p:txBody>
      </p:sp>
    </p:spTree>
  </p:cSld>
  <p:clrMapOvr>
    <a:masterClrMapping/>
  </p:clrMapOvr>
</p:sld>
</file>

<file path=ppt/slides/slide1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Ricknauth Jaggernauth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Construction Worker</a:t>
            </a:r>
          </a:p>
        </p:txBody>
      </p:sp>
    </p:spTree>
  </p:cSld>
  <p:clrMapOvr>
    <a:masterClrMapping/>
  </p:clrMapOvr>
</p:sld>
</file>

<file path=ppt/slides/slide1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Jake Denis Jagoda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Trader, Tradespark</a:t>
            </a:r>
          </a:p>
        </p:txBody>
      </p:sp>
    </p:spTree>
  </p:cSld>
  <p:clrMapOvr>
    <a:masterClrMapping/>
  </p:clrMapOvr>
</p:sld>
</file>

<file path=ppt/slides/slide1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Yudhvir S. "Yudh" Jain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Espeed Senior Project Manager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Christine Johnna Barbuto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Buyer</a:t>
            </a:r>
          </a:p>
        </p:txBody>
      </p:sp>
    </p:spTree>
  </p:cSld>
  <p:clrMapOvr>
    <a:masterClrMapping/>
  </p:clrMapOvr>
</p:sld>
</file>

<file path=ppt/slides/slide1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Maria Jakubiak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Accounting</a:t>
            </a:r>
          </a:p>
        </p:txBody>
      </p:sp>
    </p:spTree>
  </p:cSld>
  <p:clrMapOvr>
    <a:masterClrMapping/>
  </p:clrMapOvr>
</p:sld>
</file>

<file path=ppt/slides/slide1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Adrien Jalbert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61</a:t>
            </a:r>
          </a:p>
          <a:p>
            <a:r>
              <a:rPr sz="3200"/>
              <a:t>Occupation: Salesman</a:t>
            </a:r>
          </a:p>
        </p:txBody>
      </p:sp>
    </p:spTree>
  </p:cSld>
  <p:clrMapOvr>
    <a:masterClrMapping/>
  </p:clrMapOvr>
</p:sld>
</file>

<file path=ppt/slides/slide1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Ernest James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Gricelda E. James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1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Steven Jardim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Senior Vice President Investment Administration</a:t>
            </a:r>
          </a:p>
        </p:txBody>
      </p:sp>
    </p:spTree>
  </p:cSld>
  <p:clrMapOvr>
    <a:masterClrMapping/>
  </p:clrMapOvr>
</p:sld>
</file>

<file path=ppt/slides/slide1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Amy Nicole Jarret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1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Muhammadou Jawara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Francois Jean-Pierre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Maxima Jean-Pierre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Food Service Handler</a:t>
            </a:r>
          </a:p>
        </p:txBody>
      </p:sp>
    </p:spTree>
  </p:cSld>
  <p:clrMapOvr>
    <a:masterClrMapping/>
  </p:clrMapOvr>
</p:sld>
</file>

<file path=ppt/slides/slide1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Edward Jeffers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Partner, Repo Sales Manager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Colleen Ann Barkow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Project Manager</a:t>
            </a:r>
          </a:p>
        </p:txBody>
      </p:sp>
    </p:spTree>
  </p:cSld>
  <p:clrMapOvr>
    <a:masterClrMapping/>
  </p:clrMapOvr>
</p:sld>
</file>

<file path=ppt/slides/slide1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Charles Jenkins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Corporate Office Services Manager</a:t>
            </a:r>
          </a:p>
        </p:txBody>
      </p:sp>
    </p:spTree>
  </p:cSld>
  <p:clrMapOvr>
    <a:masterClrMapping/>
  </p:clrMapOvr>
</p:sld>
</file>

<file path=ppt/slides/slide1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Jenkins,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Alan Keith Jensen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Vice President Of Trusts</a:t>
            </a:r>
          </a:p>
        </p:txBody>
      </p:sp>
    </p:spTree>
  </p:cSld>
  <p:clrMapOvr>
    <a:masterClrMapping/>
  </p:clrMapOvr>
</p:sld>
</file>

<file path=ppt/slides/slide1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Prem Nath Jerath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Structural Engineer</a:t>
            </a:r>
          </a:p>
        </p:txBody>
      </p:sp>
    </p:spTree>
  </p:cSld>
  <p:clrMapOvr>
    <a:masterClrMapping/>
  </p:clrMapOvr>
</p:sld>
</file>

<file path=ppt/slides/slide1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Farah Jeudy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1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Hweidar Jian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Senior Programmer Analyst</a:t>
            </a:r>
          </a:p>
        </p:txBody>
      </p:sp>
    </p:spTree>
  </p:cSld>
  <p:clrMapOvr>
    <a:masterClrMapping/>
  </p:clrMapOvr>
</p:sld>
</file>

<file path=ppt/slides/slide1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Eliezer Jimenez,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Chef'S Assistant</a:t>
            </a:r>
          </a:p>
        </p:txBody>
      </p:sp>
    </p:spTree>
  </p:cSld>
  <p:clrMapOvr>
    <a:masterClrMapping/>
  </p:clrMapOvr>
</p:sld>
</file>

<file path=ppt/slides/slide1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Luis Jiménez,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1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Gregory John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Security Officer</a:t>
            </a:r>
          </a:p>
        </p:txBody>
      </p:sp>
    </p:spTree>
  </p:cSld>
  <p:clrMapOvr>
    <a:masterClrMapping/>
  </p:clrMapOvr>
</p:sld>
</file>

<file path=ppt/slides/slide1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Nicholas John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Michael Barkway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1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Dennis M. Johnson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LaShawna Johnson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Customer Service Manager</a:t>
            </a:r>
          </a:p>
        </p:txBody>
      </p:sp>
    </p:spTree>
  </p:cSld>
  <p:clrMapOvr>
    <a:masterClrMapping/>
  </p:clrMapOvr>
</p:sld>
</file>

<file path=ppt/slides/slide1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Scott Michael Johnson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Securities Analyst</a:t>
            </a:r>
          </a:p>
        </p:txBody>
      </p:sp>
    </p:spTree>
  </p:cSld>
  <p:clrMapOvr>
    <a:masterClrMapping/>
  </p:clrMapOvr>
</p:sld>
</file>

<file path=ppt/slides/slide1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R. Johnston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Allison Horstmann Jones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Analyst</a:t>
            </a:r>
          </a:p>
        </p:txBody>
      </p:sp>
    </p:spTree>
  </p:cSld>
  <p:clrMapOvr>
    <a:masterClrMapping/>
  </p:clrMapOvr>
</p:sld>
</file>

<file path=ppt/slides/slide1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Arthur Joseph Jones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Account Executive</a:t>
            </a:r>
          </a:p>
        </p:txBody>
      </p:sp>
    </p:spTree>
  </p:cSld>
  <p:clrMapOvr>
    <a:masterClrMapping/>
  </p:clrMapOvr>
</p:sld>
</file>

<file path=ppt/slides/slide1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Leander Jones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Systems Administrator</a:t>
            </a:r>
          </a:p>
        </p:txBody>
      </p:sp>
    </p:spTree>
  </p:cSld>
  <p:clrMapOvr>
    <a:masterClrMapping/>
  </p:clrMapOvr>
</p:sld>
</file>

<file path=ppt/slides/slide1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Edward Jones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Retired Astronautical Engineer And Manager Of Space Programs</a:t>
            </a:r>
          </a:p>
        </p:txBody>
      </p:sp>
    </p:spTree>
  </p:cSld>
  <p:clrMapOvr>
    <a:masterClrMapping/>
  </p:clrMapOvr>
</p:sld>
</file>

<file path=ppt/slides/slide1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D. Jones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Partner</a:t>
            </a:r>
          </a:p>
        </p:txBody>
      </p:sp>
    </p:spTree>
  </p:cSld>
  <p:clrMapOvr>
    <a:masterClrMapping/>
  </p:clrMapOvr>
</p:sld>
</file>

<file path=ppt/slides/slide1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Donald T. Jones 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Executive Vice President Municipal Bonds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Donald LaRoy Adams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Espeed Vice President Of Sales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Matthew E. Barnes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Firefighter, Ladder 25</a:t>
            </a:r>
          </a:p>
        </p:txBody>
      </p:sp>
    </p:spTree>
  </p:cSld>
  <p:clrMapOvr>
    <a:masterClrMapping/>
  </p:clrMapOvr>
</p:sld>
</file>

<file path=ppt/slides/slide1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Donald W. Jones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1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Judith Lawter Jones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1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Linda Jones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Mary S. Jones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72</a:t>
            </a:r>
          </a:p>
          <a:p>
            <a:r>
              <a:rPr sz="3200"/>
              <a:t>Occupation: Mailroom Clerk</a:t>
            </a:r>
          </a:p>
        </p:txBody>
      </p:sp>
    </p:spTree>
  </p:cSld>
  <p:clrMapOvr>
    <a:masterClrMapping/>
  </p:clrMapOvr>
</p:sld>
</file>

<file path=ppt/slides/slide1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Andrew Brian Jordan, Sr.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Thomas Jordan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1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Albert Gunnis Joseph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79</a:t>
            </a:r>
          </a:p>
          <a:p>
            <a:r>
              <a:rPr sz="3200"/>
              <a:t>Occupation: Maintenance Worker</a:t>
            </a:r>
          </a:p>
        </p:txBody>
      </p:sp>
    </p:spTree>
  </p:cSld>
  <p:clrMapOvr>
    <a:masterClrMapping/>
  </p:clrMapOvr>
</p:sld>
</file>

<file path=ppt/slides/slide1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Ingeborg Joseph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Import Manager</a:t>
            </a:r>
          </a:p>
        </p:txBody>
      </p:sp>
    </p:spTree>
  </p:cSld>
  <p:clrMapOvr>
    <a:masterClrMapping/>
  </p:clrMapOvr>
</p:sld>
</file>

<file path=ppt/slides/slide1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Karl Henry Joseph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Joseph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Operations Officer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Melissa Rose Barnes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Yeoman Second Class</a:t>
            </a:r>
          </a:p>
        </p:txBody>
      </p:sp>
    </p:spTree>
  </p:cSld>
  <p:clrMapOvr>
    <a:masterClrMapping/>
  </p:clrMapOvr>
</p:sld>
</file>

<file path=ppt/slides/slide1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Jane Eileen Josiah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Anthony Jovic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Angel Luis Juarbe,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Karen Sue Juday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1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Ann C. Judge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Travel Officer Manager</a:t>
            </a:r>
          </a:p>
        </p:txBody>
      </p:sp>
    </p:spTree>
  </p:cSld>
  <p:clrMapOvr>
    <a:masterClrMapping/>
  </p:clrMapOvr>
</p:sld>
</file>

<file path=ppt/slides/slide1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Mychal F. Judge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68</a:t>
            </a:r>
          </a:p>
          <a:p>
            <a:r>
              <a:rPr sz="3200"/>
              <a:t>Occupation: Fire Chaplain</a:t>
            </a:r>
          </a:p>
        </p:txBody>
      </p:sp>
    </p:spTree>
  </p:cSld>
  <p:clrMapOvr>
    <a:masterClrMapping/>
  </p:clrMapOvr>
</p:sld>
</file>

<file path=ppt/slides/slide1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William Jurgens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1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Edward Jurgens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Court Officer</a:t>
            </a:r>
          </a:p>
        </p:txBody>
      </p:sp>
    </p:spTree>
  </p:cSld>
  <p:clrMapOvr>
    <a:masterClrMapping/>
  </p:clrMapOvr>
</p:sld>
</file>

<file path=ppt/slides/slide1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Shashi Kiran Lakshmikantha Kadaba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Software Designer</a:t>
            </a:r>
          </a:p>
        </p:txBody>
      </p:sp>
    </p:spTree>
  </p:cSld>
  <p:clrMapOvr>
    <a:masterClrMapping/>
  </p:clrMapOvr>
</p:sld>
</file>

<file path=ppt/slides/slide1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Gavkharoy Mukhometovna Kamardinova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Sheila Patricia Barnes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Employee</a:t>
            </a:r>
          </a:p>
        </p:txBody>
      </p:sp>
    </p:spTree>
  </p:cSld>
  <p:clrMapOvr>
    <a:masterClrMapping/>
  </p:clrMapOvr>
</p:sld>
</file>

<file path=ppt/slides/slide1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Shari Kandell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1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Howard Lee Kane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Comptroller</a:t>
            </a:r>
          </a:p>
        </p:txBody>
      </p:sp>
    </p:spTree>
  </p:cSld>
  <p:clrMapOvr>
    <a:masterClrMapping/>
  </p:clrMapOvr>
</p:sld>
</file>

<file path=ppt/slides/slide1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Jennifer Lynn Kane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1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Vincent D. Kane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Joon Koo Kang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Systems Analyst</a:t>
            </a:r>
          </a:p>
        </p:txBody>
      </p:sp>
    </p:spTree>
  </p:cSld>
  <p:clrMapOvr>
    <a:masterClrMapping/>
  </p:clrMapOvr>
</p:sld>
</file>

<file path=ppt/slides/slide1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Sheldon Robert Kanter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Systems Vice President</a:t>
            </a:r>
          </a:p>
        </p:txBody>
      </p:sp>
    </p:spTree>
  </p:cSld>
  <p:clrMapOvr>
    <a:masterClrMapping/>
  </p:clrMapOvr>
</p:sld>
</file>

<file path=ppt/slides/slide1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Deborah H. Kaplan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Robin Lynne Kaplan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Senior Store Equipment Specialist</a:t>
            </a:r>
          </a:p>
        </p:txBody>
      </p:sp>
    </p:spTree>
  </p:cSld>
  <p:clrMapOvr>
    <a:masterClrMapping/>
  </p:clrMapOvr>
</p:sld>
</file>

<file path=ppt/slides/slide1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Alvin Peter Kappelmann,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Insurance Executive</a:t>
            </a:r>
          </a:p>
        </p:txBody>
      </p:sp>
    </p:spTree>
  </p:cSld>
  <p:clrMapOvr>
    <a:masterClrMapping/>
  </p:clrMapOvr>
</p:sld>
</file>

<file path=ppt/slides/slide1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H. Karczewski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Benefits Consultant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Evan Jay Baron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Energy Futures Specialist</a:t>
            </a:r>
          </a:p>
        </p:txBody>
      </p:sp>
    </p:spTree>
  </p:cSld>
  <p:clrMapOvr>
    <a:masterClrMapping/>
  </p:clrMapOvr>
</p:sld>
</file>

<file path=ppt/slides/slide1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A. Karnes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Technology Trainer</a:t>
            </a:r>
          </a:p>
        </p:txBody>
      </p:sp>
    </p:spTree>
  </p:cSld>
  <p:clrMapOvr>
    <a:masterClrMapping/>
  </p:clrMapOvr>
</p:sld>
</file>

<file path=ppt/slides/slide1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Douglas Gene Karpiloff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Security And Life Safety Director</a:t>
            </a:r>
          </a:p>
        </p:txBody>
      </p:sp>
    </p:spTree>
  </p:cSld>
  <p:clrMapOvr>
    <a:masterClrMapping/>
  </p:clrMapOvr>
</p:sld>
</file>

<file path=ppt/slides/slide1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L. Kasper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Battalion Commander</a:t>
            </a:r>
          </a:p>
        </p:txBody>
      </p:sp>
    </p:spTree>
  </p:cSld>
  <p:clrMapOvr>
    <a:masterClrMapping/>
  </p:clrMapOvr>
</p:sld>
</file>

<file path=ppt/slides/slide1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Andrew K. Kates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Senior Managing Director</a:t>
            </a:r>
          </a:p>
        </p:txBody>
      </p:sp>
    </p:spTree>
  </p:cSld>
  <p:clrMapOvr>
    <a:masterClrMapping/>
  </p:clrMapOvr>
</p:sld>
</file>

<file path=ppt/slides/slide1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A. Katsimatides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Financial Trader</a:t>
            </a:r>
          </a:p>
        </p:txBody>
      </p:sp>
    </p:spTree>
  </p:cSld>
  <p:clrMapOvr>
    <a:masterClrMapping/>
  </p:clrMapOvr>
</p:sld>
</file>

<file path=ppt/slides/slide1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Michael Kaulfers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Path Sergeant</a:t>
            </a:r>
          </a:p>
        </p:txBody>
      </p:sp>
    </p:spTree>
  </p:cSld>
  <p:clrMapOvr>
    <a:masterClrMapping/>
  </p:clrMapOvr>
</p:sld>
</file>

<file path=ppt/slides/slide1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 Jerome Kauth,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Bank Analyst</a:t>
            </a:r>
          </a:p>
        </p:txBody>
      </p:sp>
    </p:spTree>
  </p:cSld>
  <p:clrMapOvr>
    <a:masterClrMapping/>
  </p:clrMapOvr>
</p:sld>
</file>

<file path=ppt/slides/slide1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Hideya Kawauchi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Manager</a:t>
            </a:r>
          </a:p>
        </p:txBody>
      </p:sp>
    </p:spTree>
  </p:cSld>
  <p:clrMapOvr>
    <a:masterClrMapping/>
  </p:clrMapOvr>
</p:sld>
</file>

<file path=ppt/slides/slide1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T. Keane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66</a:t>
            </a:r>
          </a:p>
          <a:p>
            <a:r>
              <a:rPr sz="3200"/>
              <a:t>Occupation: Engineer</a:t>
            </a:r>
          </a:p>
        </p:txBody>
      </p:sp>
    </p:spTree>
  </p:cSld>
  <p:clrMapOvr>
    <a:masterClrMapping/>
  </p:clrMapOvr>
</p:sld>
</file>

<file path=ppt/slides/slide1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M. Keane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Renee Barrett-Arjune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Compensation Accountant</a:t>
            </a:r>
          </a:p>
        </p:txBody>
      </p:sp>
    </p:spTree>
  </p:cSld>
  <p:clrMapOvr>
    <a:masterClrMapping/>
  </p:clrMapOvr>
</p:sld>
</file>

<file path=ppt/slides/slide1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Lisa Yvonne Kearney-Griffin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American Express Corporate Travel</a:t>
            </a:r>
          </a:p>
        </p:txBody>
      </p:sp>
    </p:spTree>
  </p:cSld>
  <p:clrMapOvr>
    <a:masterClrMapping/>
  </p:clrMapOvr>
</p:sld>
</file>

<file path=ppt/slides/slide1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Karol Ann Keasler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Event Planner</a:t>
            </a:r>
          </a:p>
        </p:txBody>
      </p:sp>
    </p:spTree>
  </p:cSld>
  <p:clrMapOvr>
    <a:masterClrMapping/>
  </p:clrMapOvr>
</p:sld>
</file>

<file path=ppt/slides/slide1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Barbara A. Keating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72</a:t>
            </a:r>
          </a:p>
          <a:p>
            <a:r>
              <a:rPr sz="3200"/>
              <a:t>Occupation: Receptionist, Parish Office</a:t>
            </a:r>
          </a:p>
        </p:txBody>
      </p:sp>
    </p:spTree>
  </p:cSld>
  <p:clrMapOvr>
    <a:masterClrMapping/>
  </p:clrMapOvr>
</p:sld>
</file>

<file path=ppt/slides/slide1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Hanlon Keating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Leo Russell Keene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Financial Analyst</a:t>
            </a:r>
          </a:p>
        </p:txBody>
      </p:sp>
    </p:spTree>
  </p:cSld>
  <p:clrMapOvr>
    <a:masterClrMapping/>
  </p:clrMapOvr>
</p:sld>
</file>

<file path=ppt/slides/slide1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Brenda Kegler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Budget Analyst</a:t>
            </a:r>
          </a:p>
        </p:txBody>
      </p:sp>
    </p:spTree>
  </p:cSld>
  <p:clrMapOvr>
    <a:masterClrMapping/>
  </p:clrMapOvr>
</p:sld>
</file>

<file path=ppt/slides/slide1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Chandler Raymond Keller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Propulsion Engineer</a:t>
            </a:r>
          </a:p>
        </p:txBody>
      </p:sp>
    </p:spTree>
  </p:cSld>
  <p:clrMapOvr>
    <a:masterClrMapping/>
  </p:clrMapOvr>
</p:sld>
</file>

<file path=ppt/slides/slide1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John Keller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Department Head</a:t>
            </a:r>
          </a:p>
        </p:txBody>
      </p:sp>
    </p:spTree>
  </p:cSld>
  <p:clrMapOvr>
    <a:masterClrMapping/>
  </p:clrMapOvr>
</p:sld>
</file>

<file path=ppt/slides/slide1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Rodney Kellerman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Partner</a:t>
            </a:r>
          </a:p>
        </p:txBody>
      </p:sp>
    </p:spTree>
  </p:cSld>
  <p:clrMapOvr>
    <a:masterClrMapping/>
  </p:clrMapOvr>
</p:sld>
</file>

<file path=ppt/slides/slide1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P. Kellett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Commodities Trader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Arthur Thaddeus Barry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Firefighter, Ladder 15</a:t>
            </a:r>
          </a:p>
        </p:txBody>
      </p:sp>
    </p:spTree>
  </p:cSld>
  <p:clrMapOvr>
    <a:masterClrMapping/>
  </p:clrMapOvr>
</p:sld>
</file>

<file path=ppt/slides/slide1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Frederick H. Kelley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Municipal Bonds</a:t>
            </a:r>
          </a:p>
        </p:txBody>
      </p:sp>
    </p:spTree>
  </p:cSld>
  <p:clrMapOvr>
    <a:masterClrMapping/>
  </p:clrMapOvr>
</p:sld>
</file>

<file path=ppt/slides/slide1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Joseph Kelly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1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Anthony Kelly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1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Maurice Patrick Kelly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Carpenter/Foreman</a:t>
            </a:r>
          </a:p>
        </p:txBody>
      </p:sp>
    </p:spTree>
  </p:cSld>
  <p:clrMapOvr>
    <a:masterClrMapping/>
  </p:clrMapOvr>
</p:sld>
</file>

<file path=ppt/slides/slide1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John Kelly,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Michael Kelly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Desk Manager</a:t>
            </a:r>
          </a:p>
        </p:txBody>
      </p:sp>
    </p:spTree>
  </p:cSld>
  <p:clrMapOvr>
    <a:masterClrMapping/>
  </p:clrMapOvr>
</p:sld>
</file>

<file path=ppt/slides/slide1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Richard Kelly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W. Kelly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Colin Kelly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Municipal Bond Trader</a:t>
            </a:r>
          </a:p>
        </p:txBody>
      </p:sp>
    </p:spTree>
  </p:cSld>
  <p:clrMapOvr>
    <a:masterClrMapping/>
  </p:clrMapOvr>
</p:sld>
</file>

<file path=ppt/slides/slide1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Hill Kelly,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Salesman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Diane G. Barry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1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Clinton Kennedy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J. Kennedy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Yvonne E. Kennedy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62</a:t>
            </a:r>
          </a:p>
          <a:p>
            <a:r>
              <a:rPr sz="3200"/>
              <a:t>Occupation: Retired</a:t>
            </a:r>
          </a:p>
        </p:txBody>
      </p:sp>
    </p:spTree>
  </p:cSld>
  <p:clrMapOvr>
    <a:masterClrMapping/>
  </p:clrMapOvr>
</p:sld>
</file>

<file path=ppt/slides/slide1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Richard Keohane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Assistant General Counsel</a:t>
            </a:r>
          </a:p>
        </p:txBody>
      </p:sp>
    </p:spTree>
  </p:cSld>
  <p:clrMapOvr>
    <a:masterClrMapping/>
  </p:clrMapOvr>
</p:sld>
</file>

<file path=ppt/slides/slide1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Ralph Francis Kershaw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Marine Surveyor</a:t>
            </a:r>
          </a:p>
        </p:txBody>
      </p:sp>
    </p:spTree>
  </p:cSld>
  <p:clrMapOvr>
    <a:masterClrMapping/>
  </p:clrMapOvr>
</p:sld>
</file>

<file path=ppt/slides/slide1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Ronald T. Kerwin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Howard L. Kestenbaum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Douglas D. Ketcham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Stockbroker</a:t>
            </a:r>
          </a:p>
        </p:txBody>
      </p:sp>
    </p:spTree>
  </p:cSld>
  <p:clrMapOvr>
    <a:masterClrMapping/>
  </p:clrMapOvr>
</p:sld>
</file>

<file path=ppt/slides/slide1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Ruth Ellen Ketler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Director Of Research</a:t>
            </a:r>
          </a:p>
        </p:txBody>
      </p:sp>
    </p:spTree>
  </p:cSld>
  <p:clrMapOvr>
    <a:masterClrMapping/>
  </p:clrMapOvr>
</p:sld>
</file>

<file path=ppt/slides/slide1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Boris Khalif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Computer Consultant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Maurice "Moe" Vincent Barry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1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Norma Cruz Khan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Manager Of Member Services</a:t>
            </a:r>
          </a:p>
        </p:txBody>
      </p:sp>
    </p:spTree>
  </p:cSld>
  <p:clrMapOvr>
    <a:masterClrMapping/>
  </p:clrMapOvr>
</p:sld>
</file>

<file path=ppt/slides/slide1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Sarah Khan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Food Service Handler</a:t>
            </a:r>
          </a:p>
        </p:txBody>
      </p:sp>
    </p:spTree>
  </p:cSld>
  <p:clrMapOvr>
    <a:masterClrMapping/>
  </p:clrMapOvr>
</p:sld>
</file>

<file path=ppt/slides/slide1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Taimour Firaz Khan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1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Rajesh Khandelwal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Business Analyst</a:t>
            </a:r>
          </a:p>
        </p:txBody>
      </p:sp>
    </p:spTree>
  </p:cSld>
  <p:clrMapOvr>
    <a:masterClrMapping/>
  </p:clrMapOvr>
</p:sld>
</file>

<file path=ppt/slides/slide1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SeiLai Khoo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Portfolio Manager</a:t>
            </a:r>
          </a:p>
        </p:txBody>
      </p:sp>
    </p:spTree>
  </p:cSld>
  <p:clrMapOvr>
    <a:masterClrMapping/>
  </p:clrMapOvr>
</p:sld>
</file>

<file path=ppt/slides/slide1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Vernon Kiefer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Satoshi Kikuchihara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Andrew Jay-Hoon Kim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Ceritified Financial Analyst</a:t>
            </a:r>
          </a:p>
        </p:txBody>
      </p:sp>
    </p:spTree>
  </p:cSld>
  <p:clrMapOvr>
    <a:masterClrMapping/>
  </p:clrMapOvr>
</p:sld>
</file>

<file path=ppt/slides/slide1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Lawrence Don Kim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Senior Manager, Information Technology</a:t>
            </a:r>
          </a:p>
        </p:txBody>
      </p:sp>
    </p:spTree>
  </p:cSld>
  <p:clrMapOvr>
    <a:masterClrMapping/>
  </p:clrMapOvr>
</p:sld>
</file>

<file path=ppt/slides/slide1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Mary Jo Kimelman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Volume Control Clerk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Scott D. Bart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Heinrich Kimmig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Chairman</a:t>
            </a:r>
          </a:p>
        </p:txBody>
      </p:sp>
    </p:spTree>
  </p:cSld>
  <p:clrMapOvr>
    <a:masterClrMapping/>
  </p:clrMapOvr>
</p:sld>
</file>

<file path=ppt/slides/slide1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Karen Ann Kincaid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Lawyer</a:t>
            </a:r>
          </a:p>
        </p:txBody>
      </p:sp>
    </p:spTree>
  </p:cSld>
  <p:clrMapOvr>
    <a:masterClrMapping/>
  </p:clrMapOvr>
</p:sld>
</file>

<file path=ppt/slides/slide1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Amy R. 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1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Andrew M. 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1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Lucille Teresa 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King,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Lisa King-Johnson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K. Kinney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Auditor</a:t>
            </a:r>
          </a:p>
        </p:txBody>
      </p:sp>
    </p:spTree>
  </p:cSld>
  <p:clrMapOvr>
    <a:masterClrMapping/>
  </p:clrMapOvr>
</p:sld>
</file>

<file path=ppt/slides/slide1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Takashi Kinoshita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President</a:t>
            </a:r>
          </a:p>
        </p:txBody>
      </p:sp>
    </p:spTree>
  </p:cSld>
  <p:clrMapOvr>
    <a:masterClrMapping/>
  </p:clrMapOvr>
</p:sld>
</file>

<file path=ppt/slides/slide1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 Michael Kirby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21</a:t>
            </a:r>
          </a:p>
          <a:p>
            <a:r>
              <a:rPr sz="3200"/>
              <a:t>Occupation: Carpenter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Carlton W. Bartels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Broker, Partner</a:t>
            </a:r>
          </a:p>
        </p:txBody>
      </p:sp>
    </p:spTree>
  </p:cSld>
  <p:clrMapOvr>
    <a:masterClrMapping/>
  </p:clrMapOvr>
</p:sld>
</file>

<file path=ppt/slides/slide1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Kirkpatrick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Howard Barry Kirschbaum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Director Of Security</a:t>
            </a:r>
          </a:p>
        </p:txBody>
      </p:sp>
    </p:spTree>
  </p:cSld>
  <p:clrMapOvr>
    <a:masterClrMapping/>
  </p:clrMapOvr>
</p:sld>
</file>

<file path=ppt/slides/slide1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Glenn Davis Kirwin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Espeed Senior Vice President</a:t>
            </a:r>
          </a:p>
        </p:txBody>
      </p:sp>
    </p:spTree>
  </p:cSld>
  <p:clrMapOvr>
    <a:masterClrMapping/>
  </p:clrMapOvr>
</p:sld>
</file>

<file path=ppt/slides/slide1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Helen Crossin Kittleand her unborn child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Networking Specialist</a:t>
            </a:r>
          </a:p>
        </p:txBody>
      </p:sp>
    </p:spTree>
  </p:cSld>
  <p:clrMapOvr>
    <a:masterClrMapping/>
  </p:clrMapOvr>
</p:sld>
</file>

<file path=ppt/slides/slide1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Joseph Klares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59</a:t>
            </a:r>
          </a:p>
          <a:p>
            <a:r>
              <a:rPr sz="3200"/>
              <a:t>Occupation: Risk Management</a:t>
            </a:r>
          </a:p>
        </p:txBody>
      </p:sp>
    </p:spTree>
  </p:cSld>
  <p:clrMapOvr>
    <a:masterClrMapping/>
  </p:clrMapOvr>
</p:sld>
</file>

<file path=ppt/slides/slide1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Anton Klein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1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Alan David Kleinberg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Securities Trader</a:t>
            </a:r>
          </a:p>
        </p:txBody>
      </p:sp>
    </p:spTree>
  </p:cSld>
  <p:clrMapOvr>
    <a:masterClrMapping/>
  </p:clrMapOvr>
</p:sld>
</file>

<file path=ppt/slides/slide1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Karen Joyce Klitzman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Espeed</a:t>
            </a:r>
          </a:p>
        </p:txBody>
      </p:sp>
    </p:spTree>
  </p:cSld>
  <p:clrMapOvr>
    <a:masterClrMapping/>
  </p:clrMapOvr>
</p:sld>
</file>

<file path=ppt/slides/slide1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Ronald Philip Kloepfer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1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A. Knapp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Patrick Adams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Security Officer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Guy Barzvi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Manager Of It System Administration</a:t>
            </a:r>
          </a:p>
        </p:txBody>
      </p:sp>
    </p:spTree>
  </p:cSld>
  <p:clrMapOvr>
    <a:masterClrMapping/>
  </p:clrMapOvr>
</p:sld>
</file>

<file path=ppt/slides/slide1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Eugueni Kniazev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Andrew James Knox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Patrick Knox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1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Rebecca Lee Koborie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Executive Secretary</a:t>
            </a:r>
          </a:p>
        </p:txBody>
      </p:sp>
    </p:spTree>
  </p:cSld>
  <p:clrMapOvr>
    <a:masterClrMapping/>
  </p:clrMapOvr>
</p:sld>
</file>

<file path=ppt/slides/slide1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Deborah A. Kobus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Assistant Vice President</a:t>
            </a:r>
          </a:p>
        </p:txBody>
      </p:sp>
    </p:spTree>
  </p:cSld>
  <p:clrMapOvr>
    <a:masterClrMapping/>
  </p:clrMapOvr>
</p:sld>
</file>

<file path=ppt/slides/slide1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Gary Edward Koecheler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Government Bond Broker</a:t>
            </a:r>
          </a:p>
        </p:txBody>
      </p:sp>
    </p:spTree>
  </p:cSld>
  <p:clrMapOvr>
    <a:masterClrMapping/>
  </p:clrMapOvr>
</p:sld>
</file>

<file path=ppt/slides/slide1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Frank J. Koestner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1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Ryan Kohart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1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Vanessa Lynn Przybylo Kolpak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21</a:t>
            </a:r>
          </a:p>
          <a:p>
            <a:r>
              <a:rPr sz="3200"/>
              <a:t>Occupation: Financial Researcher</a:t>
            </a:r>
          </a:p>
        </p:txBody>
      </p:sp>
    </p:spTree>
  </p:cSld>
  <p:clrMapOvr>
    <a:masterClrMapping/>
  </p:clrMapOvr>
</p:sld>
</file>

<file path=ppt/slides/slide1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Irina Kolpakova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File Clerk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Inna B. Basina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1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Suzanne Rose Kondratenko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Senior Consultant</a:t>
            </a:r>
          </a:p>
        </p:txBody>
      </p:sp>
    </p:spTree>
  </p:cSld>
  <p:clrMapOvr>
    <a:masterClrMapping/>
  </p:clrMapOvr>
</p:sld>
</file>

<file path=ppt/slides/slide1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Abdoulaye Koné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Bon-seok Koo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Branch Director</a:t>
            </a:r>
          </a:p>
        </p:txBody>
      </p:sp>
    </p:spTree>
  </p:cSld>
  <p:clrMapOvr>
    <a:masterClrMapping/>
  </p:clrMapOvr>
</p:sld>
</file>

<file path=ppt/slides/slide1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Dorota Kopiczko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1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Scott Michael Kopytko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Bojan George Kostic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Sales Trader</a:t>
            </a:r>
          </a:p>
        </p:txBody>
      </p:sp>
    </p:spTree>
  </p:cSld>
  <p:clrMapOvr>
    <a:masterClrMapping/>
  </p:clrMapOvr>
</p:sld>
</file>

<file path=ppt/slides/slide1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Danielle Kousoulis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P. Kovalcin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Senior Mechanical Engineer</a:t>
            </a:r>
          </a:p>
        </p:txBody>
      </p:sp>
    </p:spTree>
  </p:cSld>
  <p:clrMapOvr>
    <a:masterClrMapping/>
  </p:clrMapOvr>
</p:sld>
</file>

<file path=ppt/slides/slide1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J. Kren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Edward Krukowski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Alysia Christine Burton Basmajian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1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Lyudmila Ksido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1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Toshiya Kuge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20</a:t>
            </a:r>
          </a:p>
          <a:p>
            <a:r>
              <a:rPr sz="3200"/>
              <a:t>Occupation: Student</a:t>
            </a:r>
          </a:p>
        </p:txBody>
      </p:sp>
    </p:spTree>
  </p:cSld>
  <p:clrMapOvr>
    <a:masterClrMapping/>
  </p:clrMapOvr>
</p:sld>
</file>

<file path=ppt/slides/slide1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Shekhar Kumar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Programmer Analyst</a:t>
            </a:r>
          </a:p>
        </p:txBody>
      </p:sp>
    </p:spTree>
  </p:cSld>
  <p:clrMapOvr>
    <a:masterClrMapping/>
  </p:clrMapOvr>
</p:sld>
</file>

<file path=ppt/slides/slide1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Kenneth Bruce Kumpel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Frederick Kuo,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Engineer</a:t>
            </a:r>
          </a:p>
        </p:txBody>
      </p:sp>
    </p:spTree>
  </p:cSld>
  <p:clrMapOvr>
    <a:masterClrMapping/>
  </p:clrMapOvr>
</p:sld>
</file>

<file path=ppt/slides/slide1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Patricia A. Kuras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Facilities Manager</a:t>
            </a:r>
          </a:p>
        </p:txBody>
      </p:sp>
    </p:spTree>
  </p:cSld>
  <p:clrMapOvr>
    <a:masterClrMapping/>
  </p:clrMapOvr>
</p:sld>
</file>

<file path=ppt/slides/slide1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Nauka Kushitani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Joseph Kuveikis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Victor Kwarkye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Kui Fai "Raymond" Kwok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Desktop Support Technician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Kenneth William Basnicki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Marketing Director</a:t>
            </a:r>
          </a:p>
        </p:txBody>
      </p:sp>
    </p:spTree>
  </p:cSld>
  <p:clrMapOvr>
    <a:masterClrMapping/>
  </p:clrMapOvr>
</p:sld>
</file>

<file path=ppt/slides/slide1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Angela Reed Kyte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1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Andrew La Corte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61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1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Carol Ann La Plante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G. La Touche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Banquet Captain</a:t>
            </a:r>
          </a:p>
        </p:txBody>
      </p:sp>
    </p:spTree>
  </p:cSld>
  <p:clrMapOvr>
    <a:masterClrMapping/>
  </p:clrMapOvr>
</p:sld>
</file>

<file path=ppt/slides/slide1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Kathryn L. LaBorie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1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Amarnauth Lachhman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Office Renovator</a:t>
            </a:r>
          </a:p>
        </p:txBody>
      </p:sp>
    </p:spTree>
  </p:cSld>
  <p:clrMapOvr>
    <a:masterClrMapping/>
  </p:clrMapOvr>
</p:sld>
</file>

<file path=ppt/slides/slide1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Ganesh K. Ladkat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Espeed Database Administrator</a:t>
            </a:r>
          </a:p>
        </p:txBody>
      </p:sp>
    </p:spTree>
  </p:cSld>
  <p:clrMapOvr>
    <a:masterClrMapping/>
  </p:clrMapOvr>
</p:sld>
</file>

<file path=ppt/slides/slide1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Patrick Ladley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Partner And Corporate Bond Broker</a:t>
            </a:r>
          </a:p>
        </p:txBody>
      </p:sp>
    </p:spTree>
  </p:cSld>
  <p:clrMapOvr>
    <a:masterClrMapping/>
  </p:clrMapOvr>
</p:sld>
</file>

<file path=ppt/slides/slide1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A. Lafalce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Operations</a:t>
            </a:r>
          </a:p>
        </p:txBody>
      </p:sp>
    </p:spTree>
  </p:cSld>
  <p:clrMapOvr>
    <a:masterClrMapping/>
  </p:clrMapOvr>
</p:sld>
</file>

<file path=ppt/slides/slide1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Jeanette Louise Lafond-Menichino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Senior Account Analyst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Joseph Bates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Lieutenant, Engine 235</a:t>
            </a:r>
          </a:p>
        </p:txBody>
      </p:sp>
    </p:spTree>
  </p:cSld>
  <p:clrMapOvr>
    <a:masterClrMapping/>
  </p:clrMapOvr>
</p:sld>
</file>

<file path=ppt/slides/slide1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James LaForge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Patrick LaForte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Alan Charles LaFrance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Freelance Audio Video Technician</a:t>
            </a:r>
          </a:p>
        </p:txBody>
      </p:sp>
    </p:spTree>
  </p:cSld>
  <p:clrMapOvr>
    <a:masterClrMapping/>
  </p:clrMapOvr>
</p:sld>
</file>

<file path=ppt/slides/slide1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Juan Mendez Lafuente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61</a:t>
            </a:r>
          </a:p>
          <a:p>
            <a:r>
              <a:rPr sz="3200"/>
              <a:t>Occupation: Computer Analyst</a:t>
            </a:r>
          </a:p>
        </p:txBody>
      </p:sp>
    </p:spTree>
  </p:cSld>
  <p:clrMapOvr>
    <a:masterClrMapping/>
  </p:clrMapOvr>
</p:sld>
</file>

<file path=ppt/slides/slide1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Neil Kwong-Wah Lai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59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1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Vincent Anthony Laieta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Vice President Of Operations</a:t>
            </a:r>
          </a:p>
        </p:txBody>
      </p:sp>
    </p:spTree>
  </p:cSld>
  <p:clrMapOvr>
    <a:masterClrMapping/>
  </p:clrMapOvr>
</p:sld>
</file>

<file path=ppt/slides/slide1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David Lake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Franco Lalama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Chow Kwan Lam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Corporation Tax Auditor</a:t>
            </a:r>
          </a:p>
        </p:txBody>
      </p:sp>
    </p:spTree>
  </p:cSld>
  <p:clrMapOvr>
    <a:masterClrMapping/>
  </p:clrMapOvr>
</p:sld>
</file>

<file path=ppt/slides/slide1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S. Lamana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James Battaglia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22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1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LaMantia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Securities Trader</a:t>
            </a:r>
          </a:p>
        </p:txBody>
      </p:sp>
    </p:spTree>
  </p:cSld>
  <p:clrMapOvr>
    <a:masterClrMapping/>
  </p:clrMapOvr>
</p:sld>
</file>

<file path=ppt/slides/slide1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Amy Hope Lamonsoff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Events Manager</a:t>
            </a:r>
          </a:p>
        </p:txBody>
      </p:sp>
    </p:spTree>
  </p:cSld>
  <p:clrMapOvr>
    <a:masterClrMapping/>
  </p:clrMapOvr>
</p:sld>
</file>

<file path=ppt/slides/slide1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T. Lane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Brendan Mark Lang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Project Manager</a:t>
            </a:r>
          </a:p>
        </p:txBody>
      </p:sp>
    </p:spTree>
  </p:cSld>
  <p:clrMapOvr>
    <a:masterClrMapping/>
  </p:clrMapOvr>
</p:sld>
</file>

<file path=ppt/slides/slide1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Rosanne P. Lang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Equities Trader</a:t>
            </a:r>
          </a:p>
        </p:txBody>
      </p:sp>
    </p:spTree>
  </p:cSld>
  <p:clrMapOvr>
    <a:masterClrMapping/>
  </p:clrMapOvr>
</p:sld>
</file>

<file path=ppt/slides/slide1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Vanessa Lang Langerand her unborn child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Office Manager</a:t>
            </a:r>
          </a:p>
        </p:txBody>
      </p:sp>
    </p:spTree>
  </p:cSld>
  <p:clrMapOvr>
    <a:masterClrMapping/>
  </p:clrMapOvr>
</p:sld>
</file>

<file path=ppt/slides/slide1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Mary Lou Langley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Executive Assistant</a:t>
            </a:r>
          </a:p>
        </p:txBody>
      </p:sp>
    </p:spTree>
  </p:cSld>
  <p:clrMapOvr>
    <a:masterClrMapping/>
  </p:clrMapOvr>
</p:sld>
</file>

<file path=ppt/slides/slide1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J. Langone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Michael Langone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1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Michele Bernadette Lanza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W. David Bauer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Head Of Global Sales For Espeed</a:t>
            </a:r>
          </a:p>
        </p:txBody>
      </p:sp>
    </p:spTree>
  </p:cSld>
  <p:clrMapOvr>
    <a:masterClrMapping/>
  </p:clrMapOvr>
</p:sld>
</file>

<file path=ppt/slides/slide1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Ruth Sheila Lapin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Senior Business Analyst</a:t>
            </a:r>
          </a:p>
        </p:txBody>
      </p:sp>
    </p:spTree>
  </p:cSld>
  <p:clrMapOvr>
    <a:masterClrMapping/>
  </p:clrMapOvr>
</p:sld>
</file>

<file path=ppt/slides/slide1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Ingeborg A.D. Lariby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Center Manager</a:t>
            </a:r>
          </a:p>
        </p:txBody>
      </p:sp>
    </p:spTree>
  </p:cSld>
  <p:clrMapOvr>
    <a:masterClrMapping/>
  </p:clrMapOvr>
</p:sld>
</file>

<file path=ppt/slides/slide1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Robin Blair Larkey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Currency Broker</a:t>
            </a:r>
          </a:p>
        </p:txBody>
      </p:sp>
    </p:spTree>
  </p:cSld>
  <p:clrMapOvr>
    <a:masterClrMapping/>
  </p:clrMapOvr>
</p:sld>
</file>

<file path=ppt/slides/slide1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Judith Camilla Larocque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Randall Larrabee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Trainee</a:t>
            </a:r>
          </a:p>
        </p:txBody>
      </p:sp>
    </p:spTree>
  </p:cSld>
  <p:clrMapOvr>
    <a:masterClrMapping/>
  </p:clrMapOvr>
</p:sld>
</file>

<file path=ppt/slides/slide1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Hamidou S. Larry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Scott Larsen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Adam Larson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Natalie Janis Lasden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Product Testing Team Leader</a:t>
            </a:r>
          </a:p>
        </p:txBody>
      </p:sp>
    </p:spTree>
  </p:cSld>
  <p:clrMapOvr>
    <a:masterClrMapping/>
  </p:clrMapOvr>
</p:sld>
</file>

<file path=ppt/slides/slide1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Gary Edward Lasko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Ivhan Luis Carpio Bautista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Nicholas Craig Lassman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Computer Programming Department</a:t>
            </a:r>
          </a:p>
        </p:txBody>
      </p:sp>
    </p:spTree>
  </p:cSld>
  <p:clrMapOvr>
    <a:masterClrMapping/>
  </p:clrMapOvr>
</p:sld>
</file>

<file path=ppt/slides/slide1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Laszczynski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1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Augustus Laurencin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61</a:t>
            </a:r>
          </a:p>
          <a:p>
            <a:r>
              <a:rPr sz="3200"/>
              <a:t>Occupation: Security Guard</a:t>
            </a:r>
          </a:p>
        </p:txBody>
      </p:sp>
    </p:spTree>
  </p:cSld>
  <p:clrMapOvr>
    <a:masterClrMapping/>
  </p:clrMapOvr>
</p:sld>
</file>

<file path=ppt/slides/slide1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James Lauria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Project Manager</a:t>
            </a:r>
          </a:p>
        </p:txBody>
      </p:sp>
    </p:spTree>
  </p:cSld>
  <p:clrMapOvr>
    <a:masterClrMapping/>
  </p:clrMapOvr>
</p:sld>
</file>

<file path=ppt/slides/slide1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Maria LaVache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Receptionist</a:t>
            </a:r>
          </a:p>
        </p:txBody>
      </p:sp>
    </p:spTree>
  </p:cSld>
  <p:clrMapOvr>
    <a:masterClrMapping/>
  </p:clrMapOvr>
</p:sld>
</file>

<file path=ppt/slides/slide1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Denis Francis Lavelle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1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Jeannine Mary LaVerde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New Accountants Administrator</a:t>
            </a:r>
          </a:p>
        </p:txBody>
      </p:sp>
    </p:spTree>
  </p:cSld>
  <p:clrMapOvr>
    <a:masterClrMapping/>
  </p:clrMapOvr>
</p:sld>
</file>

<file path=ppt/slides/slide1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Anna A. Laverty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Legal Secretary</a:t>
            </a:r>
          </a:p>
        </p:txBody>
      </p:sp>
    </p:spTree>
  </p:cSld>
  <p:clrMapOvr>
    <a:masterClrMapping/>
  </p:clrMapOvr>
</p:sld>
</file>

<file path=ppt/slides/slide1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Lawn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Money Dealer</a:t>
            </a:r>
          </a:p>
        </p:txBody>
      </p:sp>
    </p:spTree>
  </p:cSld>
  <p:clrMapOvr>
    <a:masterClrMapping/>
  </p:clrMapOvr>
</p:sld>
</file>

<file path=ppt/slides/slide1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A. Lawrence,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Mortgage-Backed Securities Specialist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Marlyn Capito Bautista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Accounts Payable Department</a:t>
            </a:r>
          </a:p>
        </p:txBody>
      </p:sp>
    </p:spTree>
  </p:cSld>
  <p:clrMapOvr>
    <a:masterClrMapping/>
  </p:clrMapOvr>
</p:sld>
</file>

<file path=ppt/slides/slide1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Nathaniel Lawson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61</a:t>
            </a:r>
          </a:p>
          <a:p>
            <a:r>
              <a:rPr sz="3200"/>
              <a:t>Occupation: Food Service Handler</a:t>
            </a:r>
          </a:p>
        </p:txBody>
      </p:sp>
    </p:spTree>
  </p:cSld>
  <p:clrMapOvr>
    <a:masterClrMapping/>
  </p:clrMapOvr>
</p:sld>
</file>

<file path=ppt/slides/slide1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W. Laychak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Civilian Budget Analyst</a:t>
            </a:r>
          </a:p>
        </p:txBody>
      </p:sp>
    </p:spTree>
  </p:cSld>
  <p:clrMapOvr>
    <a:masterClrMapping/>
  </p:clrMapOvr>
</p:sld>
</file>

<file path=ppt/slides/slide1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Eugen Gabriel Lazar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Espeed Programmer</a:t>
            </a:r>
          </a:p>
        </p:txBody>
      </p:sp>
    </p:spTree>
  </p:cSld>
  <p:clrMapOvr>
    <a:masterClrMapping/>
  </p:clrMapOvr>
</p:sld>
</file>

<file path=ppt/slides/slide1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Patrick Leahy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Police Officer, 6Th Precinct</a:t>
            </a:r>
          </a:p>
        </p:txBody>
      </p:sp>
    </p:spTree>
  </p:cSld>
  <p:clrMapOvr>
    <a:masterClrMapping/>
  </p:clrMapOvr>
</p:sld>
</file>

<file path=ppt/slides/slide1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Gerard Leavey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Neil J. Leavy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G. LeBlanc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70</a:t>
            </a:r>
          </a:p>
          <a:p>
            <a:r>
              <a:rPr sz="3200"/>
              <a:t>Occupation: Professor Emeritus Of Geography</a:t>
            </a:r>
          </a:p>
        </p:txBody>
      </p:sp>
    </p:spTree>
  </p:cSld>
  <p:clrMapOvr>
    <a:masterClrMapping/>
  </p:clrMapOvr>
</p:sld>
</file>

<file path=ppt/slides/slide1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Leon Lebor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Janitorial, Cleaner</a:t>
            </a:r>
          </a:p>
        </p:txBody>
      </p:sp>
    </p:spTree>
  </p:cSld>
  <p:clrMapOvr>
    <a:masterClrMapping/>
  </p:clrMapOvr>
</p:sld>
</file>

<file path=ppt/slides/slide1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Kenneth Charles Ledee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E-Mail Coordinator</a:t>
            </a:r>
          </a:p>
        </p:txBody>
      </p:sp>
    </p:spTree>
  </p:cSld>
  <p:clrMapOvr>
    <a:masterClrMapping/>
  </p:clrMapOvr>
</p:sld>
</file>

<file path=ppt/slides/slide1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Alan J. Lederman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Senior Client Specialist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Lawrence Bavis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Pro Hockey Scout</a:t>
            </a:r>
          </a:p>
        </p:txBody>
      </p:sp>
    </p:spTree>
  </p:cSld>
  <p:clrMapOvr>
    <a:masterClrMapping/>
  </p:clrMapOvr>
</p:sld>
</file>

<file path=ppt/slides/slide1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Elena F. Ledesma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Maintenance Coordinator</a:t>
            </a:r>
          </a:p>
        </p:txBody>
      </p:sp>
    </p:spTree>
  </p:cSld>
  <p:clrMapOvr>
    <a:masterClrMapping/>
  </p:clrMapOvr>
</p:sld>
</file>

<file path=ppt/slides/slide1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Alexis Leduc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Maintenance Supervisor</a:t>
            </a:r>
          </a:p>
        </p:txBody>
      </p:sp>
    </p:spTree>
  </p:cSld>
  <p:clrMapOvr>
    <a:masterClrMapping/>
  </p:clrMapOvr>
</p:sld>
</file>

<file path=ppt/slides/slide1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John Lee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Road Crew</a:t>
            </a:r>
          </a:p>
        </p:txBody>
      </p:sp>
    </p:spTree>
  </p:cSld>
  <p:clrMapOvr>
    <a:masterClrMapping/>
  </p:clrMapOvr>
</p:sld>
</file>

<file path=ppt/slides/slide1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S. Lee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Dong Chul Lee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Engineer</a:t>
            </a:r>
          </a:p>
        </p:txBody>
      </p:sp>
    </p:spTree>
  </p:cSld>
  <p:clrMapOvr>
    <a:masterClrMapping/>
  </p:clrMapOvr>
</p:sld>
</file>

<file path=ppt/slides/slide1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Gary H. Lee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62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Hyun-joon "Paul" Lee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Juanita Lee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Kathryn Blair Lee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Web Page Designer</a:t>
            </a:r>
          </a:p>
        </p:txBody>
      </p:sp>
    </p:spTree>
  </p:cSld>
  <p:clrMapOvr>
    <a:masterClrMapping/>
  </p:clrMapOvr>
</p:sld>
</file>

<file path=ppt/slides/slide1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Linda C. Lee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Senior Associate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Shannon Lewis Adams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Fixed Income Accountant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Jasper Baxter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Career Consultant</a:t>
            </a:r>
          </a:p>
        </p:txBody>
      </p:sp>
    </p:spTree>
  </p:cSld>
  <p:clrMapOvr>
    <a:masterClrMapping/>
  </p:clrMapOvr>
</p:sld>
</file>

<file path=ppt/slides/slide1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Lorraine Mary Greene Lee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1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Myung-woo Lee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Tax Auditor</a:t>
            </a:r>
          </a:p>
        </p:txBody>
      </p:sp>
    </p:spTree>
  </p:cSld>
  <p:clrMapOvr>
    <a:masterClrMapping/>
  </p:clrMapOvr>
</p:sld>
</file>

<file path=ppt/slides/slide1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Y.C. Lee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Managing Director Of Equities</a:t>
            </a:r>
          </a:p>
        </p:txBody>
      </p:sp>
    </p:spTree>
  </p:cSld>
  <p:clrMapOvr>
    <a:masterClrMapping/>
  </p:clrMapOvr>
</p:sld>
</file>

<file path=ppt/slides/slide1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Soo-Jin "Stuart" Lee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Vice President Of Integrated Services</a:t>
            </a:r>
          </a:p>
        </p:txBody>
      </p:sp>
    </p:spTree>
  </p:cSld>
  <p:clrMapOvr>
    <a:masterClrMapping/>
  </p:clrMapOvr>
</p:sld>
</file>

<file path=ppt/slides/slide1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Yang Der "Robert" Lee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63</a:t>
            </a:r>
          </a:p>
          <a:p>
            <a:r>
              <a:rPr sz="3200"/>
              <a:t>Occupation: Delivery Clerk</a:t>
            </a:r>
          </a:p>
        </p:txBody>
      </p:sp>
    </p:spTree>
  </p:cSld>
  <p:clrMapOvr>
    <a:masterClrMapping/>
  </p:clrMapOvr>
</p:sld>
</file>

<file path=ppt/slides/slide1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Paul Lefkowitz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Mediator</a:t>
            </a:r>
          </a:p>
        </p:txBody>
      </p:sp>
    </p:spTree>
  </p:cSld>
  <p:clrMapOvr>
    <a:masterClrMapping/>
  </p:clrMapOvr>
</p:sld>
</file>

<file path=ppt/slides/slide1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Adriana Legro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1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Joseph Lehman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Risk Services</a:t>
            </a:r>
          </a:p>
        </p:txBody>
      </p:sp>
    </p:spTree>
  </p:cSld>
  <p:clrMapOvr>
    <a:masterClrMapping/>
  </p:clrMapOvr>
</p:sld>
</file>

<file path=ppt/slides/slide1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Eric Lehrfeld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Director Of Business Development</a:t>
            </a:r>
          </a:p>
        </p:txBody>
      </p:sp>
    </p:spTree>
  </p:cSld>
  <p:clrMapOvr>
    <a:masterClrMapping/>
  </p:clrMapOvr>
</p:sld>
</file>

<file path=ppt/slides/slide1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R. Leistman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Bond Trader And Partner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Lorraine G. Bay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1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Prudencio Lemagne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1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Anthony Lenihan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Executive Vice President</a:t>
            </a:r>
          </a:p>
        </p:txBody>
      </p:sp>
    </p:spTree>
  </p:cSld>
  <p:clrMapOvr>
    <a:masterClrMapping/>
  </p:clrMapOvr>
</p:sld>
</file>

<file path=ppt/slides/slide1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Joseph Lennon,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1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Robinson Lenoir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Jorge Luis León, Sr.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Quality Assurance Analyst</a:t>
            </a:r>
          </a:p>
        </p:txBody>
      </p:sp>
    </p:spTree>
  </p:cSld>
  <p:clrMapOvr>
    <a:masterClrMapping/>
  </p:clrMapOvr>
</p:sld>
</file>

<file path=ppt/slides/slide1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Matthew Gerald Leonard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Attorney</a:t>
            </a:r>
          </a:p>
        </p:txBody>
      </p:sp>
    </p:spTree>
  </p:cSld>
  <p:clrMapOvr>
    <a:masterClrMapping/>
  </p:clrMapOvr>
</p:sld>
</file>

<file path=ppt/slides/slide1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Lepore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Technical Services Employee</a:t>
            </a:r>
          </a:p>
        </p:txBody>
      </p:sp>
    </p:spTree>
  </p:cSld>
  <p:clrMapOvr>
    <a:masterClrMapping/>
  </p:clrMapOvr>
</p:sld>
</file>

<file path=ppt/slides/slide1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Antoine Lesperance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Systems Analyst</a:t>
            </a:r>
          </a:p>
        </p:txBody>
      </p:sp>
    </p:spTree>
  </p:cSld>
  <p:clrMapOvr>
    <a:masterClrMapping/>
  </p:clrMapOvr>
</p:sld>
</file>

<file path=ppt/slides/slide1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Earle LeVeen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Senior Vice President Of Equity Sales</a:t>
            </a:r>
          </a:p>
        </p:txBody>
      </p:sp>
    </p:spTree>
  </p:cSld>
  <p:clrMapOvr>
    <a:masterClrMapping/>
  </p:clrMapOvr>
</p:sld>
</file>

<file path=ppt/slides/slide1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Dennis Levi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Michele Beale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Director Of Conferences</a:t>
            </a:r>
          </a:p>
        </p:txBody>
      </p:sp>
    </p:spTree>
  </p:cSld>
  <p:clrMapOvr>
    <a:masterClrMapping/>
  </p:clrMapOvr>
</p:sld>
</file>

<file path=ppt/slides/slide1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Alisha Caren Levin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Vice President For Human Resources</a:t>
            </a:r>
          </a:p>
        </p:txBody>
      </p:sp>
    </p:spTree>
  </p:cSld>
  <p:clrMapOvr>
    <a:masterClrMapping/>
  </p:clrMapOvr>
</p:sld>
</file>

<file path=ppt/slides/slide1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Neil David Levin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Executive Director</a:t>
            </a:r>
          </a:p>
        </p:txBody>
      </p:sp>
    </p:spTree>
  </p:cSld>
  <p:clrMapOvr>
    <a:masterClrMapping/>
  </p:clrMapOvr>
</p:sld>
</file>

<file path=ppt/slides/slide1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Levine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Corporate Broker Sales</a:t>
            </a:r>
          </a:p>
        </p:txBody>
      </p:sp>
    </p:spTree>
  </p:cSld>
  <p:clrMapOvr>
    <a:masterClrMapping/>
  </p:clrMapOvr>
</p:sld>
</file>

<file path=ppt/slides/slide1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Michael Levine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66</a:t>
            </a:r>
          </a:p>
          <a:p>
            <a:r>
              <a:rPr sz="3200"/>
              <a:t>Occupation: Vice President, Finance</a:t>
            </a:r>
          </a:p>
        </p:txBody>
      </p:sp>
    </p:spTree>
  </p:cSld>
  <p:clrMapOvr>
    <a:masterClrMapping/>
  </p:clrMapOvr>
</p:sld>
</file>

<file path=ppt/slides/slide1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Shai Levinhar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Assistant Vice President/Senior Technical Analyst</a:t>
            </a:r>
          </a:p>
        </p:txBody>
      </p:sp>
    </p:spTree>
  </p:cSld>
  <p:clrMapOvr>
    <a:masterClrMapping/>
  </p:clrMapOvr>
</p:sld>
</file>

<file path=ppt/slides/slide1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M. Lewin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Co-Founder And Chief Technology Officer</a:t>
            </a:r>
          </a:p>
        </p:txBody>
      </p:sp>
    </p:spTree>
  </p:cSld>
  <p:clrMapOvr>
    <a:masterClrMapping/>
  </p:clrMapOvr>
</p:sld>
</file>

<file path=ppt/slides/slide1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Adam Jay Lewis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Senior Trader</a:t>
            </a:r>
          </a:p>
        </p:txBody>
      </p:sp>
    </p:spTree>
  </p:cSld>
  <p:clrMapOvr>
    <a:masterClrMapping/>
  </p:clrMapOvr>
</p:sld>
</file>

<file path=ppt/slides/slide1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Jennifer Lewis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1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Kenneth E. Lewis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1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Margaret Susan Lewis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Legal Secretary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Todd M. Beamer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Account Manager</a:t>
            </a:r>
          </a:p>
        </p:txBody>
      </p:sp>
    </p:spTree>
  </p:cSld>
  <p:clrMapOvr>
    <a:masterClrMapping/>
  </p:clrMapOvr>
</p:sld>
</file>

<file path=ppt/slides/slide1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 Wei Liang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Technology Information Specialist</a:t>
            </a:r>
          </a:p>
        </p:txBody>
      </p:sp>
    </p:spTree>
  </p:cSld>
  <p:clrMapOvr>
    <a:masterClrMapping/>
  </p:clrMapOvr>
</p:sld>
</file>

<file path=ppt/slides/slide1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Orasri Liangthanasarn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F. Libretti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Ralph Michael Licciardi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Electrician</a:t>
            </a:r>
          </a:p>
        </p:txBody>
      </p:sp>
    </p:spTree>
  </p:cSld>
  <p:clrMapOvr>
    <a:masterClrMapping/>
  </p:clrMapOvr>
</p:sld>
</file>

<file path=ppt/slides/slide1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Lichtschein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Software Designer</a:t>
            </a:r>
          </a:p>
        </p:txBody>
      </p:sp>
    </p:spTree>
  </p:cSld>
  <p:clrMapOvr>
    <a:masterClrMapping/>
  </p:clrMapOvr>
</p:sld>
</file>

<file path=ppt/slides/slide1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Samantha L. Lightbourn-Allen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Budget Analyst</a:t>
            </a:r>
          </a:p>
        </p:txBody>
      </p:sp>
    </p:spTree>
  </p:cSld>
  <p:clrMapOvr>
    <a:masterClrMapping/>
  </p:clrMapOvr>
</p:sld>
</file>

<file path=ppt/slides/slide1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Barry Lillianthal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Bond Broker, Mortgage Department</a:t>
            </a:r>
          </a:p>
        </p:txBody>
      </p:sp>
    </p:spTree>
  </p:cSld>
  <p:clrMapOvr>
    <a:masterClrMapping/>
  </p:clrMapOvr>
</p:sld>
</file>

<file path=ppt/slides/slide1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Carlos R. Lillo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Paramedic</a:t>
            </a:r>
          </a:p>
        </p:txBody>
      </p:sp>
    </p:spTree>
  </p:cSld>
  <p:clrMapOvr>
    <a:masterClrMapping/>
  </p:clrMapOvr>
</p:sld>
</file>

<file path=ppt/slides/slide1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Craig Damian Lilore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Institutional Stock Trader</a:t>
            </a:r>
          </a:p>
        </p:txBody>
      </p:sp>
    </p:spTree>
  </p:cSld>
  <p:clrMapOvr>
    <a:masterClrMapping/>
  </p:clrMapOvr>
</p:sld>
</file>

<file path=ppt/slides/slide1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Arnold Arboleda Lim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Analyst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Frederick Beatini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Operations Vice President</a:t>
            </a:r>
          </a:p>
        </p:txBody>
      </p:sp>
    </p:spTree>
  </p:cSld>
  <p:clrMapOvr>
    <a:masterClrMapping/>
  </p:clrMapOvr>
</p:sld>
</file>

<file path=ppt/slides/slide1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Darya Lin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Senior Manager</a:t>
            </a:r>
          </a:p>
        </p:txBody>
      </p:sp>
    </p:spTree>
  </p:cSld>
  <p:clrMapOvr>
    <a:masterClrMapping/>
  </p:clrMapOvr>
</p:sld>
</file>

<file path=ppt/slides/slide1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Wei Rong Lin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President</a:t>
            </a:r>
          </a:p>
        </p:txBody>
      </p:sp>
    </p:spTree>
  </p:cSld>
  <p:clrMapOvr>
    <a:masterClrMapping/>
  </p:clrMapOvr>
</p:sld>
</file>

<file path=ppt/slides/slide1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Nickie L. Lindo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Client Financial Analyst</a:t>
            </a:r>
          </a:p>
        </p:txBody>
      </p:sp>
    </p:spTree>
  </p:cSld>
  <p:clrMapOvr>
    <a:masterClrMapping/>
  </p:clrMapOvr>
</p:sld>
</file>

<file path=ppt/slides/slide1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V. Linehan,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Thomas Linnane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Alan Patrick Linton,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Associate Director</a:t>
            </a:r>
          </a:p>
        </p:txBody>
      </p:sp>
    </p:spTree>
  </p:cSld>
  <p:clrMapOvr>
    <a:masterClrMapping/>
  </p:clrMapOvr>
</p:sld>
</file>

<file path=ppt/slides/slide1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Diane Theresa Lipari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Commodities Trader</a:t>
            </a:r>
          </a:p>
        </p:txBody>
      </p:sp>
    </p:spTree>
  </p:cSld>
  <p:clrMapOvr>
    <a:masterClrMapping/>
  </p:clrMapOvr>
</p:sld>
</file>

<file path=ppt/slides/slide1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Kenneth P. Lira Arévalo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Field Service Technician</a:t>
            </a:r>
          </a:p>
        </p:txBody>
      </p:sp>
    </p:spTree>
  </p:cSld>
  <p:clrMapOvr>
    <a:masterClrMapping/>
  </p:clrMapOvr>
</p:sld>
</file>

<file path=ppt/slides/slide1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Francisco Alberto Liriano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Lorraine Lisi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Jane S. Beatty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Technical Supervisor</a:t>
            </a:r>
          </a:p>
        </p:txBody>
      </p:sp>
    </p:spTree>
  </p:cSld>
  <p:clrMapOvr>
    <a:masterClrMapping/>
  </p:clrMapOvr>
</p:sld>
</file>

<file path=ppt/slides/slide1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Lisson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Lead Service Representative</a:t>
            </a:r>
          </a:p>
        </p:txBody>
      </p:sp>
    </p:spTree>
  </p:cSld>
  <p:clrMapOvr>
    <a:masterClrMapping/>
  </p:clrMapOvr>
</p:sld>
</file>

<file path=ppt/slides/slide1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Vincent M. Litto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Ming-Hao Liu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Engineer</a:t>
            </a:r>
          </a:p>
        </p:txBody>
      </p:sp>
    </p:spTree>
  </p:cSld>
  <p:clrMapOvr>
    <a:masterClrMapping/>
  </p:clrMapOvr>
</p:sld>
</file>

<file path=ppt/slides/slide1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Nancy Liz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Harold Lizcano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1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Martin Lizzul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Account Executive</a:t>
            </a:r>
          </a:p>
        </p:txBody>
      </p:sp>
    </p:spTree>
  </p:cSld>
  <p:clrMapOvr>
    <a:masterClrMapping/>
  </p:clrMapOvr>
</p:sld>
</file>

<file path=ppt/slides/slide1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George A. Llanes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Clerk</a:t>
            </a:r>
          </a:p>
        </p:txBody>
      </p:sp>
    </p:spTree>
  </p:cSld>
  <p:clrMapOvr>
    <a:masterClrMapping/>
  </p:clrMapOvr>
</p:sld>
</file>

<file path=ppt/slides/slide1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Elizabeth C. Logler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Espeed</a:t>
            </a:r>
          </a:p>
        </p:txBody>
      </p:sp>
    </p:spTree>
  </p:cSld>
  <p:clrMapOvr>
    <a:masterClrMapping/>
  </p:clrMapOvr>
</p:sld>
</file>

<file path=ppt/slides/slide1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Catherine Lisa Loguidice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Assistant Bond Trader</a:t>
            </a:r>
          </a:p>
        </p:txBody>
      </p:sp>
    </p:spTree>
  </p:cSld>
  <p:clrMapOvr>
    <a:masterClrMapping/>
  </p:clrMapOvr>
</p:sld>
</file>

<file path=ppt/slides/slide1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Jérôme Robert Lohez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Software Architect At Nexxthealth Subsidiary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Alan Anthony Beaven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Environmental Lawyer</a:t>
            </a:r>
          </a:p>
        </p:txBody>
      </p:sp>
    </p:spTree>
  </p:cSld>
  <p:clrMapOvr>
    <a:masterClrMapping/>
  </p:clrMapOvr>
</p:sld>
</file>

<file path=ppt/slides/slide1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William Lomax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Vernon 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Laura Maria Longing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Assistant Vice President</a:t>
            </a:r>
          </a:p>
        </p:txBody>
      </p:sp>
    </p:spTree>
  </p:cSld>
  <p:clrMapOvr>
    <a:masterClrMapping/>
  </p:clrMapOvr>
</p:sld>
</file>

<file path=ppt/slides/slide1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Salvatore P. Lopes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Travel Consultant</a:t>
            </a:r>
          </a:p>
        </p:txBody>
      </p:sp>
    </p:spTree>
  </p:cSld>
  <p:clrMapOvr>
    <a:masterClrMapping/>
  </p:clrMapOvr>
</p:sld>
</file>

<file path=ppt/slides/slide1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Lopez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International Balancer</a:t>
            </a:r>
          </a:p>
        </p:txBody>
      </p:sp>
    </p:spTree>
  </p:cSld>
  <p:clrMapOvr>
    <a:masterClrMapping/>
  </p:clrMapOvr>
</p:sld>
</file>

<file path=ppt/slides/slide1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George Lopez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Luis Manuel Lopez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Maclovio Lopez,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Construction Worker</a:t>
            </a:r>
          </a:p>
        </p:txBody>
      </p:sp>
    </p:spTree>
  </p:cSld>
  <p:clrMapOvr>
    <a:masterClrMapping/>
  </p:clrMapOvr>
</p:sld>
</file>

<file path=ppt/slides/slide1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Manuel L. Lopez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Tax Accountant</a:t>
            </a:r>
          </a:p>
        </p:txBody>
      </p:sp>
    </p:spTree>
  </p:cSld>
  <p:clrMapOvr>
    <a:masterClrMapping/>
  </p:clrMapOvr>
</p:sld>
</file>

<file path=ppt/slides/slide1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Lostrangio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Lawrence Ira Beck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Mailroom Clerk</a:t>
            </a:r>
          </a:p>
        </p:txBody>
      </p:sp>
    </p:spTree>
  </p:cSld>
  <p:clrMapOvr>
    <a:masterClrMapping/>
  </p:clrMapOvr>
</p:sld>
</file>

<file path=ppt/slides/slide1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Chet Dek Louie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Compliance Officer</a:t>
            </a:r>
          </a:p>
        </p:txBody>
      </p:sp>
    </p:spTree>
  </p:cSld>
  <p:clrMapOvr>
    <a:masterClrMapping/>
  </p:clrMapOvr>
</p:sld>
</file>

<file path=ppt/slides/slide1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Stuart Seid Louis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1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Lovero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Dispatcher</a:t>
            </a:r>
          </a:p>
        </p:txBody>
      </p:sp>
    </p:spTree>
  </p:cSld>
  <p:clrMapOvr>
    <a:masterClrMapping/>
  </p:clrMapOvr>
</p:sld>
</file>

<file path=ppt/slides/slide1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Sara Elizabeth 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1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Jenny Seu Kueng Low Wong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Assistant Vice President Market Information Group</a:t>
            </a:r>
          </a:p>
        </p:txBody>
      </p:sp>
    </p:spTree>
  </p:cSld>
  <p:clrMapOvr>
    <a:masterClrMapping/>
  </p:clrMapOvr>
</p:sld>
</file>

<file path=ppt/slides/slide1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W. Lowe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Electrical Worker</a:t>
            </a:r>
          </a:p>
        </p:txBody>
      </p:sp>
    </p:spTree>
  </p:cSld>
  <p:clrMapOvr>
    <a:masterClrMapping/>
  </p:clrMapOvr>
</p:sld>
</file>

<file path=ppt/slides/slide1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Garry W. Lozier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1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P. Lozowsky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Peter Lucania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Electrician</a:t>
            </a:r>
          </a:p>
        </p:txBody>
      </p:sp>
    </p:spTree>
  </p:cSld>
  <p:clrMapOvr>
    <a:masterClrMapping/>
  </p:clrMapOvr>
</p:sld>
</file>

<file path=ppt/slides/slide1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Hobbs Luckett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Product Manager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Manette Marie Beckles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Account Processor</a:t>
            </a:r>
          </a:p>
        </p:txBody>
      </p:sp>
    </p:spTree>
  </p:cSld>
  <p:clrMapOvr>
    <a:masterClrMapping/>
  </p:clrMapOvr>
</p:sld>
</file>

<file path=ppt/slides/slide1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Gavin Ludvigsen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Lee Charles Ludwig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Vice President Of International Investment Management</a:t>
            </a:r>
          </a:p>
        </p:txBody>
      </p:sp>
    </p:spTree>
  </p:cSld>
  <p:clrMapOvr>
    <a:masterClrMapping/>
  </p:clrMapOvr>
</p:sld>
</file>

<file path=ppt/slides/slide1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Sean Thomas Lugano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Lugo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Security Officer</a:t>
            </a:r>
          </a:p>
        </p:txBody>
      </p:sp>
    </p:spTree>
  </p:cSld>
  <p:clrMapOvr>
    <a:masterClrMapping/>
  </p:clrMapOvr>
</p:sld>
</file>

<file path=ppt/slides/slide1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Marie Lukas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Espeed Securities Broker</a:t>
            </a:r>
          </a:p>
        </p:txBody>
      </p:sp>
    </p:spTree>
  </p:cSld>
  <p:clrMapOvr>
    <a:masterClrMapping/>
  </p:clrMapOvr>
</p:sld>
</file>

<file path=ppt/slides/slide1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Lum,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Senior Claims Specialist</a:t>
            </a:r>
          </a:p>
        </p:txBody>
      </p:sp>
    </p:spTree>
  </p:cSld>
  <p:clrMapOvr>
    <a:masterClrMapping/>
  </p:clrMapOvr>
</p:sld>
</file>

<file path=ppt/slides/slide1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P. Lunden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Partner And Vice President, Tradespark</a:t>
            </a:r>
          </a:p>
        </p:txBody>
      </p:sp>
    </p:spTree>
  </p:cSld>
  <p:clrMapOvr>
    <a:masterClrMapping/>
  </p:clrMapOvr>
</p:sld>
</file>

<file path=ppt/slides/slide1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E. Lunder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1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Anthony Luparello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62</a:t>
            </a:r>
          </a:p>
          <a:p>
            <a:r>
              <a:rPr sz="3200"/>
              <a:t>Occupation: Janitorial, Cleaner</a:t>
            </a:r>
          </a:p>
        </p:txBody>
      </p:sp>
    </p:spTree>
  </p:cSld>
  <p:clrMapOvr>
    <a:masterClrMapping/>
  </p:clrMapOvr>
</p:sld>
</file>

<file path=ppt/slides/slide1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Gary Frederick Lutnick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Partner, Us Agency Desk Trader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Carl John Bedigian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Firefighter, Engine 214</a:t>
            </a:r>
          </a:p>
        </p:txBody>
      </p:sp>
    </p:spTree>
  </p:cSld>
  <p:clrMapOvr>
    <a:masterClrMapping/>
  </p:clrMapOvr>
</p:sld>
</file>

<file path=ppt/slides/slide1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Linda Anne Luzzicone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1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Alexander Lygin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Programmer</a:t>
            </a:r>
          </a:p>
        </p:txBody>
      </p:sp>
    </p:spTree>
  </p:cSld>
  <p:clrMapOvr>
    <a:masterClrMapping/>
  </p:clrMapOvr>
</p:sld>
</file>

<file path=ppt/slides/slide1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CeeCee Lyles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1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Farrell Peter Lynch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1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Francis Lynch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1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T. Lynch,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1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Louise A. Lynch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Cameron Lynch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1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Francis Lynch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Firefighter, Engine 40</a:t>
            </a:r>
          </a:p>
        </p:txBody>
      </p:sp>
    </p:spTree>
  </p:cSld>
  <p:clrMapOvr>
    <a:masterClrMapping/>
  </p:clrMapOvr>
</p:sld>
</file>

<file path=ppt/slides/slide1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Francis Lynch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Broker, Ladder 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George Adams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Beverage Manager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Ernest Beekman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Head Trade Clerk</a:t>
            </a:r>
          </a:p>
        </p:txBody>
      </p:sp>
    </p:spTree>
  </p:cSld>
  <p:clrMapOvr>
    <a:masterClrMapping/>
  </p:clrMapOvr>
</p:sld>
</file>

<file path=ppt/slides/slide1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D. Lynch,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1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Henry Lynch,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Property Manager</a:t>
            </a:r>
          </a:p>
        </p:txBody>
      </p:sp>
    </p:spTree>
  </p:cSld>
  <p:clrMapOvr>
    <a:masterClrMapping/>
  </p:clrMapOvr>
</p:sld>
</file>

<file path=ppt/slides/slide1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Sean P. Lynch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Senior Vice President Of Equity Trading</a:t>
            </a:r>
          </a:p>
        </p:txBody>
      </p:sp>
    </p:spTree>
  </p:cSld>
  <p:clrMapOvr>
    <a:masterClrMapping/>
  </p:clrMapOvr>
</p:sld>
</file>

<file path=ppt/slides/slide1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Sean Patrick Lynch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1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Terence M. Lynch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1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J. Lyons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Monica Anne Lyons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Executive Assistant</a:t>
            </a:r>
          </a:p>
        </p:txBody>
      </p:sp>
    </p:spTree>
  </p:cSld>
  <p:clrMapOvr>
    <a:masterClrMapping/>
  </p:clrMapOvr>
</p:sld>
</file>

<file path=ppt/slides/slide1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Nehamon Lyons IV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Operations Specialist Second Class</a:t>
            </a:r>
          </a:p>
        </p:txBody>
      </p:sp>
    </p:spTree>
  </p:cSld>
  <p:clrMapOvr>
    <a:masterClrMapping/>
  </p:clrMapOvr>
</p:sld>
</file>

<file path=ppt/slides/slide1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Patrick John Lyons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Francis Mace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Assistant Counsel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Maria A. Behr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Securities Trader</a:t>
            </a:r>
          </a:p>
        </p:txBody>
      </p:sp>
    </p:spTree>
  </p:cSld>
  <p:clrMapOvr>
    <a:masterClrMapping/>
  </p:clrMapOvr>
</p:sld>
</file>

<file path=ppt/slides/slide1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Marianne MacFarlane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Customer Service Representative</a:t>
            </a:r>
          </a:p>
        </p:txBody>
      </p:sp>
    </p:spTree>
  </p:cSld>
  <p:clrMapOvr>
    <a:masterClrMapping/>
  </p:clrMapOvr>
</p:sld>
</file>

<file path=ppt/slides/slide1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 Maciejewski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Waitercomputer Consultant</a:t>
            </a:r>
          </a:p>
        </p:txBody>
      </p:sp>
    </p:spTree>
  </p:cSld>
  <p:clrMapOvr>
    <a:masterClrMapping/>
  </p:clrMapOvr>
</p:sld>
</file>

<file path=ppt/slides/slide1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Susan A. Mackay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Assistant Vice President Of Merchandise Planning And Allocation</a:t>
            </a:r>
          </a:p>
        </p:txBody>
      </p:sp>
    </p:spTree>
  </p:cSld>
  <p:clrMapOvr>
    <a:masterClrMapping/>
  </p:clrMapOvr>
</p:sld>
</file>

<file path=ppt/slides/slide1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Macko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Catherine Fairfax MacRae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Stock Analyst</a:t>
            </a:r>
          </a:p>
        </p:txBody>
      </p:sp>
    </p:spTree>
  </p:cSld>
  <p:clrMapOvr>
    <a:masterClrMapping/>
  </p:clrMapOvr>
</p:sld>
</file>

<file path=ppt/slides/slide1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Blaine Madden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Insurance Broker</a:t>
            </a:r>
          </a:p>
        </p:txBody>
      </p:sp>
    </p:spTree>
  </p:cSld>
  <p:clrMapOvr>
    <a:masterClrMapping/>
  </p:clrMapOvr>
</p:sld>
</file>

<file path=ppt/slides/slide1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Simon Maddison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Contractor</a:t>
            </a:r>
          </a:p>
        </p:txBody>
      </p:sp>
    </p:spTree>
  </p:cSld>
  <p:clrMapOvr>
    <a:masterClrMapping/>
  </p:clrMapOvr>
</p:sld>
</file>

<file path=ppt/slides/slide1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Noell C. Maerz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16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Jennieann Maffeo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Senior Associate In Systems Development</a:t>
            </a:r>
          </a:p>
        </p:txBody>
      </p:sp>
    </p:spTree>
  </p:cSld>
  <p:clrMapOvr>
    <a:masterClrMapping/>
  </p:clrMapOvr>
</p:sld>
</file>

<file path=ppt/slides/slide16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Maffeo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Max J. Beilke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69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16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Jay Robert Magazine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Catering Sales Manager</a:t>
            </a:r>
          </a:p>
        </p:txBody>
      </p:sp>
    </p:spTree>
  </p:cSld>
  <p:clrMapOvr>
    <a:masterClrMapping/>
  </p:clrMapOvr>
</p:sld>
</file>

<file path=ppt/slides/slide16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Magee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6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W. Magee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Chief Engineer</a:t>
            </a:r>
          </a:p>
        </p:txBody>
      </p:sp>
    </p:spTree>
  </p:cSld>
  <p:clrMapOvr>
    <a:masterClrMapping/>
  </p:clrMapOvr>
</p:sld>
</file>

<file path=ppt/slides/slide16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V. Maggitti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6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Ronald Magnuson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Contractor</a:t>
            </a:r>
          </a:p>
        </p:txBody>
      </p:sp>
    </p:spTree>
  </p:cSld>
  <p:clrMapOvr>
    <a:masterClrMapping/>
  </p:clrMapOvr>
</p:sld>
</file>

<file path=ppt/slides/slide16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L. Maher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Vice President/Senior Corporate Accounting Manager</a:t>
            </a:r>
          </a:p>
        </p:txBody>
      </p:sp>
    </p:spTree>
  </p:cSld>
  <p:clrMapOvr>
    <a:masterClrMapping/>
  </p:clrMapOvr>
</p:sld>
</file>

<file path=ppt/slides/slide1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A. Mahon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16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J. Mahoney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6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Daniel Maio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Director Of Equity Derivatives</a:t>
            </a:r>
          </a:p>
        </p:txBody>
      </p:sp>
    </p:spTree>
  </p:cSld>
  <p:clrMapOvr>
    <a:masterClrMapping/>
  </p:clrMapOvr>
</p:sld>
</file>

<file path=ppt/slides/slide16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Linda C. Mair-Grayling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Receptionist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Yelena Belilovsky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Assistant Vice President For Information</a:t>
            </a:r>
          </a:p>
        </p:txBody>
      </p:sp>
    </p:spTree>
  </p:cSld>
  <p:clrMapOvr>
    <a:masterClrMapping/>
  </p:clrMapOvr>
</p:sld>
</file>

<file path=ppt/slides/slide16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Takashi Makimoto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General Manager</a:t>
            </a:r>
          </a:p>
        </p:txBody>
      </p:sp>
    </p:spTree>
  </p:cSld>
  <p:clrMapOvr>
    <a:masterClrMapping/>
  </p:clrMapOvr>
</p:sld>
</file>

<file path=ppt/slides/slide16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Abdu Ali Malahi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Audio-Visual Engineer</a:t>
            </a:r>
          </a:p>
        </p:txBody>
      </p:sp>
    </p:spTree>
  </p:cSld>
  <p:clrMapOvr>
    <a:masterClrMapping/>
  </p:clrMapOvr>
</p:sld>
</file>

<file path=ppt/slides/slide16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Debora I. Maldonado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Executive Secretary</a:t>
            </a:r>
          </a:p>
        </p:txBody>
      </p:sp>
    </p:spTree>
  </p:cSld>
  <p:clrMapOvr>
    <a:masterClrMapping/>
  </p:clrMapOvr>
</p:sld>
</file>

<file path=ppt/slides/slide16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Myrna T. Maldonado-Agosto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Systems Designer</a:t>
            </a:r>
          </a:p>
        </p:txBody>
      </p:sp>
    </p:spTree>
  </p:cSld>
  <p:clrMapOvr>
    <a:masterClrMapping/>
  </p:clrMapOvr>
</p:sld>
</file>

<file path=ppt/slides/slide16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Alfred Russell Maler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Bond Broker, Governments Zero Desk</a:t>
            </a:r>
          </a:p>
        </p:txBody>
      </p:sp>
    </p:spTree>
  </p:cSld>
  <p:clrMapOvr>
    <a:masterClrMapping/>
  </p:clrMapOvr>
</p:sld>
</file>

<file path=ppt/slides/slide16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Gregory James Malone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16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Francis Maloney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Account Manager For Tradespark</a:t>
            </a:r>
          </a:p>
        </p:txBody>
      </p:sp>
    </p:spTree>
  </p:cSld>
  <p:clrMapOvr>
    <a:masterClrMapping/>
  </p:clrMapOvr>
</p:sld>
</file>

<file path=ppt/slides/slide16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E. Maloney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6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 Edward Maloy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Analyst</a:t>
            </a:r>
          </a:p>
        </p:txBody>
      </p:sp>
    </p:spTree>
  </p:cSld>
  <p:clrMapOvr>
    <a:masterClrMapping/>
  </p:clrMapOvr>
</p:sld>
</file>

<file path=ppt/slides/slide16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Christian H. Maltby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Nina Patrice Bell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Senior Manager</a:t>
            </a:r>
          </a:p>
        </p:txBody>
      </p:sp>
    </p:spTree>
  </p:cSld>
  <p:clrMapOvr>
    <a:masterClrMapping/>
  </p:clrMapOvr>
</p:sld>
</file>

<file path=ppt/slides/slide16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Francisco Miguel Mancini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Subcontractor</a:t>
            </a:r>
          </a:p>
        </p:txBody>
      </p:sp>
    </p:spTree>
  </p:cSld>
  <p:clrMapOvr>
    <a:masterClrMapping/>
  </p:clrMapOvr>
</p:sld>
</file>

<file path=ppt/slides/slide16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Mangano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Software Analyst</a:t>
            </a:r>
          </a:p>
        </p:txBody>
      </p:sp>
    </p:spTree>
  </p:cSld>
  <p:clrMapOvr>
    <a:masterClrMapping/>
  </p:clrMapOvr>
</p:sld>
</file>

<file path=ppt/slides/slide16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Sara Elizabeth Manley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Vice President And Senior Security Analyst</a:t>
            </a:r>
          </a:p>
        </p:txBody>
      </p:sp>
    </p:spTree>
  </p:cSld>
  <p:clrMapOvr>
    <a:masterClrMapping/>
  </p:clrMapOvr>
</p:sld>
</file>

<file path=ppt/slides/slide16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Debra M. Mannetta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Executive Assistant</a:t>
            </a:r>
          </a:p>
        </p:txBody>
      </p:sp>
    </p:spTree>
  </p:cSld>
  <p:clrMapOvr>
    <a:masterClrMapping/>
  </p:clrMapOvr>
</p:sld>
</file>

<file path=ppt/slides/slide16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Marion Victoria Manning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Executive Secretary</a:t>
            </a:r>
          </a:p>
        </p:txBody>
      </p:sp>
    </p:spTree>
  </p:cSld>
  <p:clrMapOvr>
    <a:masterClrMapping/>
  </p:clrMapOvr>
</p:sld>
</file>

<file path=ppt/slides/slide16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Terence John Manning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Computer Consultant</a:t>
            </a:r>
          </a:p>
        </p:txBody>
      </p:sp>
    </p:spTree>
  </p:cSld>
  <p:clrMapOvr>
    <a:masterClrMapping/>
  </p:clrMapOvr>
</p:sld>
</file>

<file path=ppt/slides/slide16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Maounis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6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Alfred Gilles Marchand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16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Ross Marchbanks,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Battalion Commander</a:t>
            </a:r>
          </a:p>
        </p:txBody>
      </p:sp>
    </p:spTree>
  </p:cSld>
  <p:clrMapOvr>
    <a:masterClrMapping/>
  </p:clrMapOvr>
</p:sld>
</file>

<file path=ppt/slides/slide16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Laura A. Marchese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Executive Assistant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Debbie S. Bellows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Executive Assistant</a:t>
            </a:r>
          </a:p>
        </p:txBody>
      </p:sp>
    </p:spTree>
  </p:cSld>
  <p:clrMapOvr>
    <a:masterClrMapping/>
  </p:clrMapOvr>
</p:sld>
</file>

<file path=ppt/slides/slide16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Hilda Marcin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79</a:t>
            </a:r>
          </a:p>
          <a:p>
            <a:r>
              <a:rPr sz="3200"/>
              <a:t>Occupation: Retired Teacher'S Aide</a:t>
            </a:r>
          </a:p>
        </p:txBody>
      </p:sp>
    </p:spTree>
  </p:cSld>
  <p:clrMapOvr>
    <a:masterClrMapping/>
  </p:clrMapOvr>
</p:sld>
</file>

<file path=ppt/slides/slide16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Edward Mardikian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Sales Manager</a:t>
            </a:r>
          </a:p>
        </p:txBody>
      </p:sp>
    </p:spTree>
  </p:cSld>
  <p:clrMapOvr>
    <a:masterClrMapping/>
  </p:clrMapOvr>
</p:sld>
</file>

<file path=ppt/slides/slide16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Joseph Mardovich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President</a:t>
            </a:r>
          </a:p>
        </p:txBody>
      </p:sp>
    </p:spTree>
  </p:cSld>
  <p:clrMapOvr>
    <a:masterClrMapping/>
  </p:clrMapOvr>
</p:sld>
</file>

<file path=ppt/slides/slide16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Joseph Margiotta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6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Louis Neil Mariani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59</a:t>
            </a:r>
          </a:p>
          <a:p>
            <a:r>
              <a:rPr sz="3200"/>
              <a:t>Occupation: Retired</a:t>
            </a:r>
          </a:p>
        </p:txBody>
      </p:sp>
    </p:spTree>
  </p:cSld>
  <p:clrMapOvr>
    <a:masterClrMapping/>
  </p:clrMapOvr>
</p:sld>
</file>

<file path=ppt/slides/slide16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Kenneth Joseph Marino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6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Lester V. Marino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Electrician</a:t>
            </a:r>
          </a:p>
        </p:txBody>
      </p:sp>
    </p:spTree>
  </p:cSld>
  <p:clrMapOvr>
    <a:masterClrMapping/>
  </p:clrMapOvr>
</p:sld>
</file>

<file path=ppt/slides/slide16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Vita Marino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6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D. Marlo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Associate Director</a:t>
            </a:r>
          </a:p>
        </p:txBody>
      </p:sp>
    </p:spTree>
  </p:cSld>
  <p:clrMapOvr>
    <a:masterClrMapping/>
  </p:clrMapOvr>
</p:sld>
</file>

<file path=ppt/slides/slide16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 Juan Marrero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Facilities Manager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Elliot Belson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Firefighter, Ladder 24</a:t>
            </a:r>
          </a:p>
        </p:txBody>
      </p:sp>
    </p:spTree>
  </p:cSld>
  <p:clrMapOvr>
    <a:masterClrMapping/>
  </p:clrMapOvr>
</p:sld>
</file>

<file path=ppt/slides/slide16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Daniel Marshall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6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Shelley A. Marshall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Budget Analyst</a:t>
            </a:r>
          </a:p>
        </p:txBody>
      </p:sp>
    </p:spTree>
  </p:cSld>
  <p:clrMapOvr>
    <a:masterClrMapping/>
  </p:clrMapOvr>
</p:sld>
</file>

<file path=ppt/slides/slide16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Martello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Equity Sales Trader</a:t>
            </a:r>
          </a:p>
        </p:txBody>
      </p:sp>
    </p:spTree>
  </p:cSld>
  <p:clrMapOvr>
    <a:masterClrMapping/>
  </p:clrMapOvr>
</p:sld>
</file>

<file path=ppt/slides/slide16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A. Marti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16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Karen Ann Martin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16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C. Martin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6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Teresa M. Martin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16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J. Martin,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Broker, Emerging Markets</a:t>
            </a:r>
          </a:p>
        </p:txBody>
      </p:sp>
    </p:spTree>
  </p:cSld>
  <p:clrMapOvr>
    <a:masterClrMapping/>
  </p:clrMapOvr>
</p:sld>
</file>

<file path=ppt/slides/slide16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E. Martineau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Benefits Consultant</a:t>
            </a:r>
          </a:p>
        </p:txBody>
      </p:sp>
    </p:spTree>
  </p:cSld>
  <p:clrMapOvr>
    <a:masterClrMapping/>
  </p:clrMapOvr>
</p:sld>
</file>

<file path=ppt/slides/slide16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Betsy Martinez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Accounts Manager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Michael Benedetti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Assistant Director</a:t>
            </a:r>
          </a:p>
        </p:txBody>
      </p:sp>
    </p:spTree>
  </p:cSld>
  <p:clrMapOvr>
    <a:masterClrMapping/>
  </p:clrMapOvr>
</p:sld>
</file>

<file path=ppt/slides/slide16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J. Martinez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Operations Manager</a:t>
            </a:r>
          </a:p>
        </p:txBody>
      </p:sp>
    </p:spTree>
  </p:cSld>
  <p:clrMapOvr>
    <a:masterClrMapping/>
  </p:clrMapOvr>
</p:sld>
</file>

<file path=ppt/slides/slide16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 Angel Martinez,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Electrical Worker</a:t>
            </a:r>
          </a:p>
        </p:txBody>
      </p:sp>
    </p:spTree>
  </p:cSld>
  <p:clrMapOvr>
    <a:masterClrMapping/>
  </p:clrMapOvr>
</p:sld>
</file>

<file path=ppt/slides/slide16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Gabriel Martinez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Security Officer</a:t>
            </a:r>
          </a:p>
        </p:txBody>
      </p:sp>
    </p:spTree>
  </p:cSld>
  <p:clrMapOvr>
    <a:masterClrMapping/>
  </p:clrMapOvr>
</p:sld>
</file>

<file path=ppt/slides/slide16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Waleska Martinez Rivera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Automation Specialist</a:t>
            </a:r>
          </a:p>
        </p:txBody>
      </p:sp>
    </p:spTree>
  </p:cSld>
  <p:clrMapOvr>
    <a:masterClrMapping/>
  </p:clrMapOvr>
</p:sld>
</file>

<file path=ppt/slides/slide16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Lizie D. Martínez-Calderón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Secretary</a:t>
            </a:r>
          </a:p>
        </p:txBody>
      </p:sp>
    </p:spTree>
  </p:cSld>
  <p:clrMapOvr>
    <a:masterClrMapping/>
  </p:clrMapOvr>
</p:sld>
</file>

<file path=ppt/slides/slide16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Richard Martini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6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Anne Marie Martino-Cramer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Tax Specialist</a:t>
            </a:r>
          </a:p>
        </p:txBody>
      </p:sp>
    </p:spTree>
  </p:cSld>
  <p:clrMapOvr>
    <a:masterClrMapping/>
  </p:clrMapOvr>
</p:sld>
</file>

<file path=ppt/slides/slide16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A. Mascali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6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Bernard Mascarenhas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Information Officer</a:t>
            </a:r>
          </a:p>
        </p:txBody>
      </p:sp>
    </p:spTree>
  </p:cSld>
  <p:clrMapOvr>
    <a:masterClrMapping/>
  </p:clrMapOvr>
</p:sld>
</file>

<file path=ppt/slides/slide16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Frank Masi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Senior Service Technician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Denise Lenore Benedetto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Executive Assistant</a:t>
            </a:r>
          </a:p>
        </p:txBody>
      </p:sp>
    </p:spTree>
  </p:cSld>
  <p:clrMapOvr>
    <a:masterClrMapping/>
  </p:clrMapOvr>
</p:sld>
</file>

<file path=ppt/slides/slide16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 L. Mason-Acker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16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Nicholas George Massa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65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6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Massaroli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6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Philip William Mastrandrea,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16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Rudy Mastrocinque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Property Claims Representative</a:t>
            </a:r>
          </a:p>
        </p:txBody>
      </p:sp>
    </p:spTree>
  </p:cSld>
  <p:clrMapOvr>
    <a:masterClrMapping/>
  </p:clrMapOvr>
</p:sld>
</file>

<file path=ppt/slides/slide16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Mathai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Managing Partner</a:t>
            </a:r>
          </a:p>
        </p:txBody>
      </p:sp>
    </p:spTree>
  </p:cSld>
  <p:clrMapOvr>
    <a:masterClrMapping/>
  </p:clrMapOvr>
</p:sld>
</file>

<file path=ppt/slides/slide16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William Mathers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61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16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A. Mathesen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6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Marcello Matricciano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Manager, Customer Installations</a:t>
            </a:r>
          </a:p>
        </p:txBody>
      </p:sp>
    </p:spTree>
  </p:cSld>
  <p:clrMapOvr>
    <a:masterClrMapping/>
  </p:clrMapOvr>
</p:sld>
</file>

<file path=ppt/slides/slide16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Margaret Elaine Mattic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Customer Service Account Representative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Bryan Craig Bennett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Espeed Salesman</a:t>
            </a:r>
          </a:p>
        </p:txBody>
      </p:sp>
    </p:spTree>
  </p:cSld>
  <p:clrMapOvr>
    <a:masterClrMapping/>
  </p:clrMapOvr>
</p:sld>
</file>

<file path=ppt/slides/slide16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Dean E. Mattson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6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D. Mattson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Banking Executive</a:t>
            </a:r>
          </a:p>
        </p:txBody>
      </p:sp>
    </p:spTree>
  </p:cSld>
  <p:clrMapOvr>
    <a:masterClrMapping/>
  </p:clrMapOvr>
</p:sld>
</file>

<file path=ppt/slides/slide16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Walter A. Matuza,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Analyst</a:t>
            </a:r>
          </a:p>
        </p:txBody>
      </p:sp>
    </p:spTree>
  </p:cSld>
  <p:clrMapOvr>
    <a:masterClrMapping/>
  </p:clrMapOvr>
</p:sld>
</file>

<file path=ppt/slides/slide16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J. Maude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Lt. Gen., Deputy Chief Of Staff For Personnel</a:t>
            </a:r>
          </a:p>
        </p:txBody>
      </p:sp>
    </p:spTree>
  </p:cSld>
  <p:clrMapOvr>
    <a:masterClrMapping/>
  </p:clrMapOvr>
</p:sld>
</file>

<file path=ppt/slides/slide16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Jill Maurer-Campbell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16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A. Mauro,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65</a:t>
            </a:r>
          </a:p>
          <a:p>
            <a:r>
              <a:rPr sz="3200"/>
              <a:t>Occupation: Senior Client Specialist</a:t>
            </a:r>
          </a:p>
        </p:txBody>
      </p:sp>
    </p:spTree>
  </p:cSld>
  <p:clrMapOvr>
    <a:masterClrMapping/>
  </p:clrMapOvr>
</p:sld>
</file>

<file path=ppt/slides/slide16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J. Mauro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Director Of Purchasing</a:t>
            </a:r>
          </a:p>
        </p:txBody>
      </p:sp>
    </p:spTree>
  </p:cSld>
  <p:clrMapOvr>
    <a:masterClrMapping/>
  </p:clrMapOvr>
</p:sld>
</file>

<file path=ppt/slides/slide16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Dorothy Mauro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State Tax Clerk</a:t>
            </a:r>
          </a:p>
        </p:txBody>
      </p:sp>
    </p:spTree>
  </p:cSld>
  <p:clrMapOvr>
    <a:masterClrMapping/>
  </p:clrMapOvr>
</p:sld>
</file>

<file path=ppt/slides/slide16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Nancy T. Mauro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Insurance Broker</a:t>
            </a:r>
          </a:p>
        </p:txBody>
      </p:sp>
    </p:spTree>
  </p:cSld>
  <p:clrMapOvr>
    <a:masterClrMapping/>
  </p:clrMapOvr>
</p:sld>
</file>

<file path=ppt/slides/slide16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J. Maxwell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Ignatius Udo Adanga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62</a:t>
            </a:r>
          </a:p>
          <a:p>
            <a:r>
              <a:rPr sz="3200"/>
              <a:t>Occupation: Planning Department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Eric L. Bennett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Area Vice President</a:t>
            </a:r>
          </a:p>
        </p:txBody>
      </p:sp>
    </p:spTree>
  </p:cSld>
  <p:clrMapOvr>
    <a:masterClrMapping/>
  </p:clrMapOvr>
</p:sld>
</file>

<file path=ppt/slides/slide17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Renée A. Mayand her unborn child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17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Tyrone May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Auditor</a:t>
            </a:r>
          </a:p>
        </p:txBody>
      </p:sp>
    </p:spTree>
  </p:cSld>
  <p:clrMapOvr>
    <a:masterClrMapping/>
  </p:clrMapOvr>
</p:sld>
</file>

<file path=ppt/slides/slide17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Keithroy Marcellus Maynard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7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J. Mayo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Fire Safety Director</a:t>
            </a:r>
          </a:p>
        </p:txBody>
      </p:sp>
    </p:spTree>
  </p:cSld>
  <p:clrMapOvr>
    <a:masterClrMapping/>
  </p:clrMapOvr>
</p:sld>
</file>

<file path=ppt/slides/slide17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Kathy Nancy Mazza-Delosh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17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Mazzella,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62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7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Jennifer Lynn Mazzotta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17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Kaaria Mbaya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Senior Computer Analyst</a:t>
            </a:r>
          </a:p>
        </p:txBody>
      </p:sp>
    </p:spTree>
  </p:cSld>
  <p:clrMapOvr>
    <a:masterClrMapping/>
  </p:clrMapOvr>
</p:sld>
</file>

<file path=ppt/slides/slide17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Joseph McAlary,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Heating-Oil Trader</a:t>
            </a:r>
          </a:p>
        </p:txBody>
      </p:sp>
    </p:spTree>
  </p:cSld>
  <p:clrMapOvr>
    <a:masterClrMapping/>
  </p:clrMapOvr>
</p:sld>
</file>

<file path=ppt/slides/slide17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Gerard McAleese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Oliver Duncan Bennett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Writer</a:t>
            </a:r>
          </a:p>
        </p:txBody>
      </p:sp>
    </p:spTree>
  </p:cSld>
  <p:clrMapOvr>
    <a:masterClrMapping/>
  </p:clrMapOvr>
</p:sld>
</file>

<file path=ppt/slides/slide17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Patricia Ann McAneney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7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Colin R. McArthur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7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Kevin McAvoy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7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Kenneth M. McBrayer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7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Brendan F. McCabe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7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McCabe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17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Joseph McCann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Justin McCarthy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Assistant Equities Trader</a:t>
            </a:r>
          </a:p>
        </p:txBody>
      </p:sp>
    </p:spTree>
  </p:cSld>
  <p:clrMapOvr>
    <a:masterClrMapping/>
  </p:clrMapOvr>
</p:sld>
</file>

<file path=ppt/slides/slide17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M. McCarthy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17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Desmond McCarthy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Margaret L. Benson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Human Resources Department</a:t>
            </a:r>
          </a:p>
        </p:txBody>
      </p:sp>
    </p:spTree>
  </p:cSld>
  <p:clrMapOvr>
    <a:masterClrMapping/>
  </p:clrMapOvr>
</p:sld>
</file>

<file path=ppt/slides/slide17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G. McCarthy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17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Stanley McCaskill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Security Guard</a:t>
            </a:r>
          </a:p>
        </p:txBody>
      </p:sp>
    </p:spTree>
  </p:cSld>
  <p:clrMapOvr>
    <a:masterClrMapping/>
  </p:clrMapOvr>
</p:sld>
</file>

<file path=ppt/slides/slide17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Katie Marie McCloskey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7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Juliana Valentine McCourt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7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Ruth Magdaline McCourt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Founder</a:t>
            </a:r>
          </a:p>
        </p:txBody>
      </p:sp>
    </p:spTree>
  </p:cSld>
  <p:clrMapOvr>
    <a:masterClrMapping/>
  </p:clrMapOvr>
</p:sld>
</file>

<file path=ppt/slides/slide17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Austin McCrann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7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Tonyell F. McDay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Computer Technician</a:t>
            </a:r>
          </a:p>
        </p:txBody>
      </p:sp>
    </p:spTree>
  </p:cSld>
  <p:clrMapOvr>
    <a:masterClrMapping/>
  </p:clrMapOvr>
</p:sld>
</file>

<file path=ppt/slides/slide1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Matthew T. McDermott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Equity Trader</a:t>
            </a:r>
          </a:p>
        </p:txBody>
      </p:sp>
    </p:spTree>
  </p:cSld>
  <p:clrMapOvr>
    <a:masterClrMapping/>
  </p:clrMapOvr>
</p:sld>
</file>

<file path=ppt/slides/slide17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P. McDonald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17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Grady McDonnell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Dominick J. Berardi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7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P. McDonnell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Accounting Manager</a:t>
            </a:r>
          </a:p>
        </p:txBody>
      </p:sp>
    </p:spTree>
  </p:cSld>
  <p:clrMapOvr>
    <a:masterClrMapping/>
  </p:clrMapOvr>
</p:sld>
</file>

<file path=ppt/slides/slide17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Francis McDowell,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Vice President In Equities</a:t>
            </a:r>
          </a:p>
        </p:txBody>
      </p:sp>
    </p:spTree>
  </p:cSld>
  <p:clrMapOvr>
    <a:masterClrMapping/>
  </p:clrMapOvr>
</p:sld>
</file>

<file path=ppt/slides/slide17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Eamon J. McEneaney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Senior Vice President And Limited Partner</a:t>
            </a:r>
          </a:p>
        </p:txBody>
      </p:sp>
    </p:spTree>
  </p:cSld>
  <p:clrMapOvr>
    <a:masterClrMapping/>
  </p:clrMapOvr>
</p:sld>
</file>

<file path=ppt/slides/slide17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Thomas McErlean,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Vice President And Partner</a:t>
            </a:r>
          </a:p>
        </p:txBody>
      </p:sp>
    </p:spTree>
  </p:cSld>
  <p:clrMapOvr>
    <a:masterClrMapping/>
  </p:clrMapOvr>
</p:sld>
</file>

<file path=ppt/slides/slide17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Francis McGinley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7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Ryan McGinly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Futures Trader</a:t>
            </a:r>
          </a:p>
        </p:txBody>
      </p:sp>
    </p:spTree>
  </p:cSld>
  <p:clrMapOvr>
    <a:masterClrMapping/>
  </p:clrMapOvr>
</p:sld>
</file>

<file path=ppt/slides/slide17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E. McGinn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7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Henry McGinnis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17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Gregory McGinty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Senior Vice President For Power And Utilities Practice</a:t>
            </a:r>
          </a:p>
        </p:txBody>
      </p:sp>
    </p:spTree>
  </p:cSld>
  <p:clrMapOvr>
    <a:masterClrMapping/>
  </p:clrMapOvr>
</p:sld>
</file>

<file path=ppt/slides/slide17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Ann Walsh McGovern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68</a:t>
            </a:r>
          </a:p>
          <a:p>
            <a:r>
              <a:rPr sz="3200"/>
              <a:t>Occupation: Claims Analyst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Patrick Berger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7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Scott Martin McGovern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17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J. McGovern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Chief, 2Nd Battalion</a:t>
            </a:r>
          </a:p>
        </p:txBody>
      </p:sp>
    </p:spTree>
  </p:cSld>
  <p:clrMapOvr>
    <a:masterClrMapping/>
  </p:clrMapOvr>
</p:sld>
</file>

<file path=ppt/slides/slide17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Stacey Sennas McGowan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Senior Trader</a:t>
            </a:r>
          </a:p>
        </p:txBody>
      </p:sp>
    </p:spTree>
  </p:cSld>
  <p:clrMapOvr>
    <a:masterClrMapping/>
  </p:clrMapOvr>
</p:sld>
</file>

<file path=ppt/slides/slide17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Francis Noel McGuinn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Managing Director Of Emerging Markets</a:t>
            </a:r>
          </a:p>
        </p:txBody>
      </p:sp>
    </p:spTree>
  </p:cSld>
  <p:clrMapOvr>
    <a:masterClrMapping/>
  </p:clrMapOvr>
</p:sld>
</file>

<file path=ppt/slides/slide17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F. McGuinness,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First Officer</a:t>
            </a:r>
          </a:p>
        </p:txBody>
      </p:sp>
    </p:spTree>
  </p:cSld>
  <p:clrMapOvr>
    <a:masterClrMapping/>
  </p:clrMapOvr>
</p:sld>
</file>

<file path=ppt/slides/slide17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Patrick J. McGuire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Money Broker</a:t>
            </a:r>
          </a:p>
        </p:txBody>
      </p:sp>
    </p:spTree>
  </p:cSld>
  <p:clrMapOvr>
    <a:masterClrMapping/>
  </p:clrMapOvr>
</p:sld>
</file>

<file path=ppt/slides/slide17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M. McHale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17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Keith David McHeffey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Equities Trader</a:t>
            </a:r>
          </a:p>
        </p:txBody>
      </p:sp>
    </p:spTree>
  </p:cSld>
  <p:clrMapOvr>
    <a:masterClrMapping/>
  </p:clrMapOvr>
</p:sld>
</file>

<file path=ppt/slides/slide17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Ann Marie McHugh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7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Denis J. McHugh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Howard Berger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Supervisor Of Corporate Tax Auditors</a:t>
            </a:r>
          </a:p>
        </p:txBody>
      </p:sp>
    </p:spTree>
  </p:cSld>
  <p:clrMapOvr>
    <a:masterClrMapping/>
  </p:clrMapOvr>
</p:sld>
</file>

<file path=ppt/slides/slide17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Dennis P. McHugh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7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Edward McHugh,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Director Of Sales At Tradespark</a:t>
            </a:r>
          </a:p>
        </p:txBody>
      </p:sp>
    </p:spTree>
  </p:cSld>
  <p:clrMapOvr>
    <a:masterClrMapping/>
  </p:clrMapOvr>
</p:sld>
</file>

<file path=ppt/slides/slide17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G. McIlvaine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Assistant Vice President Of Media Relations</a:t>
            </a:r>
          </a:p>
        </p:txBody>
      </p:sp>
    </p:spTree>
  </p:cSld>
  <p:clrMapOvr>
    <a:masterClrMapping/>
  </p:clrMapOvr>
</p:sld>
</file>

<file path=ppt/slides/slide17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Donald James McIntyre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17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Stephanie Marie McKenna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Accounting Department</a:t>
            </a:r>
          </a:p>
        </p:txBody>
      </p:sp>
    </p:spTree>
  </p:cSld>
  <p:clrMapOvr>
    <a:masterClrMapping/>
  </p:clrMapOvr>
</p:sld>
</file>

<file path=ppt/slides/slide17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Molly L. McKenzie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17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Barry J. McKeon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Executive Vice President</a:t>
            </a:r>
          </a:p>
        </p:txBody>
      </p:sp>
    </p:spTree>
  </p:cSld>
  <p:clrMapOvr>
    <a:masterClrMapping/>
  </p:clrMapOvr>
</p:sld>
</file>

<file path=ppt/slides/slide17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Evelyn C. McKinnedy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7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Darryl Leron McKinney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Trade Support</a:t>
            </a:r>
          </a:p>
        </p:txBody>
      </p:sp>
    </p:spTree>
  </p:cSld>
  <p:clrMapOvr>
    <a:masterClrMapping/>
  </p:clrMapOvr>
</p:sld>
</file>

<file path=ppt/slides/slide17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George Patrick McLaughlin,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Account Executive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P. Bergin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Firefighter, Rescue 5</a:t>
            </a:r>
          </a:p>
        </p:txBody>
      </p:sp>
    </p:spTree>
  </p:cSld>
  <p:clrMapOvr>
    <a:masterClrMapping/>
  </p:clrMapOvr>
</p:sld>
</file>

<file path=ppt/slides/slide17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C. McLaughlin,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Vice President For Emerging Markets</a:t>
            </a:r>
          </a:p>
        </p:txBody>
      </p:sp>
    </p:spTree>
  </p:cSld>
  <p:clrMapOvr>
    <a:masterClrMapping/>
  </p:clrMapOvr>
</p:sld>
</file>

<file path=ppt/slides/slide17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Gavin McMahon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7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D. McMahon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7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Edmund M. McNally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Senior Vice President/Director Of Technology</a:t>
            </a:r>
          </a:p>
        </p:txBody>
      </p:sp>
    </p:spTree>
  </p:cSld>
  <p:clrMapOvr>
    <a:masterClrMapping/>
  </p:clrMapOvr>
</p:sld>
</file>

<file path=ppt/slides/slide17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Walker McNeal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Vice President Equity Research</a:t>
            </a:r>
          </a:p>
        </p:txBody>
      </p:sp>
    </p:spTree>
  </p:cSld>
  <p:clrMapOvr>
    <a:masterClrMapping/>
  </p:clrMapOvr>
</p:sld>
</file>

<file path=ppt/slides/slide17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Walter Arthur McNeil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17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Christine Sheila McNulty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7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Sean Peter McNulty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Trader, International Desk</a:t>
            </a:r>
          </a:p>
        </p:txBody>
      </p:sp>
    </p:spTree>
  </p:cSld>
  <p:clrMapOvr>
    <a:masterClrMapping/>
  </p:clrMapOvr>
</p:sld>
</file>

<file path=ppt/slides/slide17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William McPadden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7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Terence A. McShane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Alvin Bergsohn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Equity Trader</a:t>
            </a:r>
          </a:p>
        </p:txBody>
      </p:sp>
    </p:spTree>
  </p:cSld>
  <p:clrMapOvr>
    <a:masterClrMapping/>
  </p:clrMapOvr>
</p:sld>
</file>

<file path=ppt/slides/slide17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Patrick McSweeney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7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Martin E. McWilliams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7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Rocco A. Medaglia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Construction Supervisor</a:t>
            </a:r>
          </a:p>
        </p:txBody>
      </p:sp>
    </p:spTree>
  </p:cSld>
  <p:clrMapOvr>
    <a:masterClrMapping/>
  </p:clrMapOvr>
</p:sld>
</file>

<file path=ppt/slides/slide17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Abigail Medina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7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 Iris Medina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7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Damian Meehan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17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J. Meehan,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Chief Market Strategist</a:t>
            </a:r>
          </a:p>
        </p:txBody>
      </p:sp>
    </p:spTree>
  </p:cSld>
  <p:clrMapOvr>
    <a:masterClrMapping/>
  </p:clrMapOvr>
</p:sld>
</file>

<file path=ppt/slides/slide17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Alok Kumar Mehta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Manager</a:t>
            </a:r>
          </a:p>
        </p:txBody>
      </p:sp>
    </p:spTree>
  </p:cSld>
  <p:clrMapOvr>
    <a:masterClrMapping/>
  </p:clrMapOvr>
</p:sld>
</file>

<file path=ppt/slides/slide17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Raymond Meisenheimer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7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Manuel Emilio Mejia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Kitchen Worker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David Bergstein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Corporate Secretary</a:t>
            </a:r>
          </a:p>
        </p:txBody>
      </p:sp>
    </p:spTree>
  </p:cSld>
  <p:clrMapOvr>
    <a:masterClrMapping/>
  </p:clrMapOvr>
</p:sld>
</file>

<file path=ppt/slides/slide17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Eskedar Melaku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Assistant Vice President</a:t>
            </a:r>
          </a:p>
        </p:txBody>
      </p:sp>
    </p:spTree>
  </p:cSld>
  <p:clrMapOvr>
    <a:masterClrMapping/>
  </p:clrMapOvr>
</p:sld>
</file>

<file path=ppt/slides/slide17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Antonio Melendez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7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Mary P. Melendez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Legal Secretary</a:t>
            </a:r>
          </a:p>
        </p:txBody>
      </p:sp>
    </p:spTree>
  </p:cSld>
  <p:clrMapOvr>
    <a:masterClrMapping/>
  </p:clrMapOvr>
</p:sld>
</file>

<file path=ppt/slides/slide17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D. Mello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Analyst</a:t>
            </a:r>
          </a:p>
        </p:txBody>
      </p:sp>
    </p:spTree>
  </p:cSld>
  <p:clrMapOvr>
    <a:masterClrMapping/>
  </p:clrMapOvr>
</p:sld>
</file>

<file path=ppt/slides/slide17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Yelena Melnichenko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7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Stuart Todd Meltzer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Head Of West Coast Power Management At Tradespark</a:t>
            </a:r>
          </a:p>
        </p:txBody>
      </p:sp>
    </p:spTree>
  </p:cSld>
  <p:clrMapOvr>
    <a:masterClrMapping/>
  </p:clrMapOvr>
</p:sld>
</file>

<file path=ppt/slides/slide17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Diarelia Jovanah Mena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Computer Programmer</a:t>
            </a:r>
          </a:p>
        </p:txBody>
      </p:sp>
    </p:spTree>
  </p:cSld>
  <p:clrMapOvr>
    <a:masterClrMapping/>
  </p:clrMapOvr>
</p:sld>
</file>

<file path=ppt/slides/slide17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Dora Marie Menchaca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Associate Director Of Clinical Research</a:t>
            </a:r>
          </a:p>
        </p:txBody>
      </p:sp>
    </p:spTree>
  </p:cSld>
  <p:clrMapOvr>
    <a:masterClrMapping/>
  </p:clrMapOvr>
</p:sld>
</file>

<file path=ppt/slides/slide17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R. Mendez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7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Lizette Mendoza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Graham Andrew Berkeley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Director Of E-Commerce Solutions</a:t>
            </a:r>
          </a:p>
        </p:txBody>
      </p:sp>
    </p:spTree>
  </p:cSld>
  <p:clrMapOvr>
    <a:masterClrMapping/>
  </p:clrMapOvr>
</p:sld>
</file>

<file path=ppt/slides/slide17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Shevonne Olicia Mentis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Clerk</a:t>
            </a:r>
          </a:p>
        </p:txBody>
      </p:sp>
    </p:spTree>
  </p:cSld>
  <p:clrMapOvr>
    <a:masterClrMapping/>
  </p:clrMapOvr>
</p:sld>
</file>

<file path=ppt/slides/slide17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Wolfgang Peter Menzel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59</a:t>
            </a:r>
          </a:p>
          <a:p>
            <a:r>
              <a:rPr sz="3200"/>
              <a:t>Occupation: Director Of Human Resources</a:t>
            </a:r>
          </a:p>
        </p:txBody>
      </p:sp>
    </p:spTree>
  </p:cSld>
  <p:clrMapOvr>
    <a:masterClrMapping/>
  </p:clrMapOvr>
</p:sld>
</file>

<file path=ppt/slides/slide17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 John Mercado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7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Wilfredo Mercado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Security Guard</a:t>
            </a:r>
          </a:p>
        </p:txBody>
      </p:sp>
    </p:spTree>
  </p:cSld>
  <p:clrMapOvr>
    <a:masterClrMapping/>
  </p:clrMapOvr>
</p:sld>
</file>

<file path=ppt/slides/slide17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Wesley Mercer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70</a:t>
            </a:r>
          </a:p>
          <a:p>
            <a:r>
              <a:rPr sz="3200"/>
              <a:t>Occupation: Vice President Corporate Security</a:t>
            </a:r>
          </a:p>
        </p:txBody>
      </p:sp>
    </p:spTree>
  </p:cSld>
  <p:clrMapOvr>
    <a:masterClrMapping/>
  </p:clrMapOvr>
</p:sld>
</file>

<file path=ppt/slides/slide17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Ralph Joseph Mercurio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Coal Broker</a:t>
            </a:r>
          </a:p>
        </p:txBody>
      </p:sp>
    </p:spTree>
  </p:cSld>
  <p:clrMapOvr>
    <a:masterClrMapping/>
  </p:clrMapOvr>
</p:sld>
</file>

<file path=ppt/slides/slide17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Alan Harvey Merdinger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17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George L. Merino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Securities Analyst</a:t>
            </a:r>
          </a:p>
        </p:txBody>
      </p:sp>
    </p:spTree>
  </p:cSld>
  <p:clrMapOvr>
    <a:masterClrMapping/>
  </p:clrMapOvr>
</p:sld>
</file>

<file path=ppt/slides/slide17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Yamel Josefina Merino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Emergency Medical Technician</a:t>
            </a:r>
          </a:p>
        </p:txBody>
      </p:sp>
    </p:spTree>
  </p:cSld>
  <p:clrMapOvr>
    <a:masterClrMapping/>
  </p:clrMapOvr>
</p:sld>
</file>

<file path=ppt/slides/slide17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George Merkouris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Account Executive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Christy A. Addamo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J. Berkeley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Founder</a:t>
            </a:r>
          </a:p>
        </p:txBody>
      </p:sp>
    </p:spTree>
  </p:cSld>
  <p:clrMapOvr>
    <a:masterClrMapping/>
  </p:clrMapOvr>
</p:sld>
</file>

<file path=ppt/slides/slide18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Deborah Merrick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8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Raymond Joseph Metz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Currency Broker</a:t>
            </a:r>
          </a:p>
        </p:txBody>
      </p:sp>
    </p:spTree>
  </p:cSld>
  <p:clrMapOvr>
    <a:masterClrMapping/>
  </p:clrMapOvr>
</p:sld>
</file>

<file path=ppt/slides/slide18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Jill Ann Metzler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8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Robert Meyer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18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Nurul H. Miah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Audiovisual Technologist</a:t>
            </a:r>
          </a:p>
        </p:txBody>
      </p:sp>
    </p:spTree>
  </p:cSld>
  <p:clrMapOvr>
    <a:masterClrMapping/>
  </p:clrMapOvr>
</p:sld>
</file>

<file path=ppt/slides/slide18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Edward Micciulli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Partner And Senior Vice President</a:t>
            </a:r>
          </a:p>
        </p:txBody>
      </p:sp>
    </p:spTree>
  </p:cSld>
  <p:clrMapOvr>
    <a:masterClrMapping/>
  </p:clrMapOvr>
</p:sld>
</file>

<file path=ppt/slides/slide18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Martin Paul Michelstein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8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Patricia E. Mickley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Financial Manager</a:t>
            </a:r>
          </a:p>
        </p:txBody>
      </p:sp>
    </p:spTree>
  </p:cSld>
  <p:clrMapOvr>
    <a:masterClrMapping/>
  </p:clrMapOvr>
</p:sld>
</file>

<file path=ppt/slides/slide18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Ronald D. Milam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Assistant To The Secretary</a:t>
            </a:r>
          </a:p>
        </p:txBody>
      </p:sp>
    </p:spTree>
  </p:cSld>
  <p:clrMapOvr>
    <a:masterClrMapping/>
  </p:clrMapOvr>
</p:sld>
</file>

<file path=ppt/slides/slide18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Teague Milano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Senior Vice President Corporate Bonds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Donna M. Bernaerts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Computer Programmer</a:t>
            </a:r>
          </a:p>
        </p:txBody>
      </p:sp>
    </p:spTree>
  </p:cSld>
  <p:clrMapOvr>
    <a:masterClrMapping/>
  </p:clrMapOvr>
</p:sld>
</file>

<file path=ppt/slides/slide18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Gregory Milanowycz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Insurance Broker</a:t>
            </a:r>
          </a:p>
        </p:txBody>
      </p:sp>
    </p:spTree>
  </p:cSld>
  <p:clrMapOvr>
    <a:masterClrMapping/>
  </p:clrMapOvr>
</p:sld>
</file>

<file path=ppt/slides/slide1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Lukasz Tomasz Milewski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21</a:t>
            </a:r>
          </a:p>
          <a:p>
            <a:r>
              <a:rPr sz="3200"/>
              <a:t>Occupation: Food Service Handler</a:t>
            </a:r>
          </a:p>
        </p:txBody>
      </p:sp>
    </p:spTree>
  </p:cSld>
  <p:clrMapOvr>
    <a:masterClrMapping/>
  </p:clrMapOvr>
</p:sld>
</file>

<file path=ppt/slides/slide1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Sharon Christina Millan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Office Services Coordinator</a:t>
            </a:r>
          </a:p>
        </p:txBody>
      </p:sp>
    </p:spTree>
  </p:cSld>
  <p:clrMapOvr>
    <a:masterClrMapping/>
  </p:clrMapOvr>
</p:sld>
</file>

<file path=ppt/slides/slide18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Corey Peter Miller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Supply Manager</a:t>
            </a:r>
          </a:p>
        </p:txBody>
      </p:sp>
    </p:spTree>
  </p:cSld>
  <p:clrMapOvr>
    <a:masterClrMapping/>
  </p:clrMapOvr>
</p:sld>
</file>

<file path=ppt/slides/slide18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Craig J. Miller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8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Douglas C. Miller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8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Henry Alfred Miller,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8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Joel Miller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Disaster Recovery Technologist</a:t>
            </a:r>
          </a:p>
        </p:txBody>
      </p:sp>
    </p:spTree>
  </p:cSld>
  <p:clrMapOvr>
    <a:masterClrMapping/>
  </p:clrMapOvr>
</p:sld>
</file>

<file path=ppt/slides/slide1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Matthew Miller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18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Nicole Carol Miller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21</a:t>
            </a:r>
          </a:p>
          <a:p>
            <a:r>
              <a:rPr sz="3200"/>
              <a:t>Occupation: Student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W. Bernard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Technical Adviser</a:t>
            </a:r>
          </a:p>
        </p:txBody>
      </p:sp>
    </p:spTree>
  </p:cSld>
  <p:clrMapOvr>
    <a:masterClrMapping/>
  </p:clrMapOvr>
</p:sld>
</file>

<file path=ppt/slides/slide18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Philip D. Miller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8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Alan Miller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8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Cromwell Miller,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8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Benjamin "Benny" Millman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Carpenter</a:t>
            </a:r>
          </a:p>
        </p:txBody>
      </p:sp>
    </p:spTree>
  </p:cSld>
  <p:clrMapOvr>
    <a:masterClrMapping/>
  </p:clrMapOvr>
</p:sld>
</file>

<file path=ppt/slides/slide18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M. Mills,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61</a:t>
            </a:r>
          </a:p>
          <a:p>
            <a:r>
              <a:rPr sz="3200"/>
              <a:t>Occupation: Chief Of Petroleum, Alcohol And Tobacco Bureau</a:t>
            </a:r>
          </a:p>
        </p:txBody>
      </p:sp>
    </p:spTree>
  </p:cSld>
  <p:clrMapOvr>
    <a:masterClrMapping/>
  </p:clrMapOvr>
</p:sld>
</file>

<file path=ppt/slides/slide18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Ronald Keith Milstein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Civil Engineer</a:t>
            </a:r>
          </a:p>
        </p:txBody>
      </p:sp>
    </p:spTree>
  </p:cSld>
  <p:clrMapOvr>
    <a:masterClrMapping/>
  </p:clrMapOvr>
</p:sld>
</file>

<file path=ppt/slides/slide18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J. Minara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8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George Minardi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1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Louis Joseph Minervino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8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Mingione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H. Bernstein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Mortgage Bond Broker</a:t>
            </a:r>
          </a:p>
        </p:txBody>
      </p:sp>
    </p:spTree>
  </p:cSld>
  <p:clrMapOvr>
    <a:masterClrMapping/>
  </p:clrMapOvr>
</p:sld>
</file>

<file path=ppt/slides/slide18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Wilbert Miraille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Computer Technician</a:t>
            </a:r>
          </a:p>
        </p:txBody>
      </p:sp>
    </p:spTree>
  </p:cSld>
  <p:clrMapOvr>
    <a:masterClrMapping/>
  </p:clrMapOvr>
</p:sld>
</file>

<file path=ppt/slides/slide18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Domenick N. Mircovich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18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Rajesh Arjan Mirpuri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Sales Vice President</a:t>
            </a:r>
          </a:p>
        </p:txBody>
      </p:sp>
    </p:spTree>
  </p:cSld>
  <p:clrMapOvr>
    <a:masterClrMapping/>
  </p:clrMapOvr>
</p:sld>
</file>

<file path=ppt/slides/slide18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D. Mistrulli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Subcontractor</a:t>
            </a:r>
          </a:p>
        </p:txBody>
      </p:sp>
    </p:spTree>
  </p:cSld>
  <p:clrMapOvr>
    <a:masterClrMapping/>
  </p:clrMapOvr>
</p:sld>
</file>

<file path=ppt/slides/slide18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Susan J. Miszkowicz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8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Thomas Mitchell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8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P. Miuccio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Supervisor</a:t>
            </a:r>
          </a:p>
        </p:txBody>
      </p:sp>
    </p:spTree>
  </p:cSld>
  <p:clrMapOvr>
    <a:masterClrMapping/>
  </p:clrMapOvr>
</p:sld>
</file>

<file path=ppt/slides/slide18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Peter Mladenik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Interim Ceo</a:t>
            </a:r>
          </a:p>
        </p:txBody>
      </p:sp>
    </p:spTree>
  </p:cSld>
  <p:clrMapOvr>
    <a:masterClrMapping/>
  </p:clrMapOvr>
</p:sld>
</file>

<file path=ppt/slides/slide18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Frank V. Moccia, Sr.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Facility Planner</a:t>
            </a:r>
          </a:p>
        </p:txBody>
      </p:sp>
    </p:spTree>
  </p:cSld>
  <p:clrMapOvr>
    <a:masterClrMapping/>
  </p:clrMapOvr>
</p:sld>
</file>

<file path=ppt/slides/slide18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Louis Joseph Modafferi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M. Berray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8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Boyie Mohammed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Domestic Balancer</a:t>
            </a:r>
          </a:p>
        </p:txBody>
      </p:sp>
    </p:spTree>
  </p:cSld>
  <p:clrMapOvr>
    <a:masterClrMapping/>
  </p:clrMapOvr>
</p:sld>
</file>

<file path=ppt/slides/slide18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Dennis Mojica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8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Manuel D. Mojica,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8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Kleber Rolando Molina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8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Manuel De Jesus Molina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Janitorial, Cleaner</a:t>
            </a:r>
          </a:p>
        </p:txBody>
      </p:sp>
    </p:spTree>
  </p:cSld>
  <p:clrMapOvr>
    <a:masterClrMapping/>
  </p:clrMapOvr>
</p:sld>
</file>

<file path=ppt/slides/slide18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Carl Molinaro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8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Justin John Molisani,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8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Patrick Monaghan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21</a:t>
            </a:r>
          </a:p>
          <a:p>
            <a:r>
              <a:rPr sz="3200"/>
              <a:t>Occupation: Carpenter</a:t>
            </a:r>
          </a:p>
        </p:txBody>
      </p:sp>
    </p:spTree>
  </p:cSld>
  <p:clrMapOvr>
    <a:masterClrMapping/>
  </p:clrMapOvr>
</p:sld>
</file>

<file path=ppt/slides/slide18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Franklyn Monahan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8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Gerard Monahan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Operations Supervisor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Shelby Berry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Chief Of Research</a:t>
            </a:r>
          </a:p>
        </p:txBody>
      </p:sp>
    </p:spTree>
  </p:cSld>
  <p:clrMapOvr>
    <a:masterClrMapping/>
  </p:clrMapOvr>
</p:sld>
</file>

<file path=ppt/slides/slide18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Kristen Leigh Montanaro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18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Craig Montano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Government Agencies Securities Broker</a:t>
            </a:r>
          </a:p>
        </p:txBody>
      </p:sp>
    </p:spTree>
  </p:cSld>
  <p:clrMapOvr>
    <a:masterClrMapping/>
  </p:clrMapOvr>
</p:sld>
</file>

<file path=ppt/slides/slide18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G. Montesi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8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Carlos Alberto Montoya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Colombian</a:t>
            </a:r>
          </a:p>
        </p:txBody>
      </p:sp>
    </p:spTree>
  </p:cSld>
  <p:clrMapOvr>
    <a:masterClrMapping/>
  </p:clrMapOvr>
</p:sld>
</file>

<file path=ppt/slides/slide18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Antonio De Jesus Montoya Valdes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Housekeeping Worker</a:t>
            </a:r>
          </a:p>
        </p:txBody>
      </p:sp>
    </p:spTree>
  </p:cSld>
  <p:clrMapOvr>
    <a:masterClrMapping/>
  </p:clrMapOvr>
</p:sld>
</file>

<file path=ppt/slides/slide18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Cheryl Ann Monyak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Executive</a:t>
            </a:r>
          </a:p>
        </p:txBody>
      </p:sp>
    </p:spTree>
  </p:cSld>
  <p:clrMapOvr>
    <a:masterClrMapping/>
  </p:clrMapOvr>
</p:sld>
</file>

<file path=ppt/slides/slide18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Carlo Moody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8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Sharon Moore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8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Krishna V. Moorthy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59</a:t>
            </a:r>
          </a:p>
          <a:p>
            <a:r>
              <a:rPr sz="3200"/>
              <a:t>Occupation: Programmer</a:t>
            </a:r>
          </a:p>
        </p:txBody>
      </p:sp>
    </p:spTree>
  </p:cSld>
  <p:clrMapOvr>
    <a:masterClrMapping/>
  </p:clrMapOvr>
</p:sld>
</file>

<file path=ppt/slides/slide18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Laura Lee Defazio Morabito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National Sales Manager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John Berry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Chairman And Ceo</a:t>
            </a:r>
          </a:p>
        </p:txBody>
      </p:sp>
    </p:spTree>
  </p:cSld>
  <p:clrMapOvr>
    <a:masterClrMapping/>
  </p:clrMapOvr>
</p:sld>
</file>

<file path=ppt/slides/slide18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Abner Morales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Lotus Software Programmer</a:t>
            </a:r>
          </a:p>
        </p:txBody>
      </p:sp>
    </p:spTree>
  </p:cSld>
  <p:clrMapOvr>
    <a:masterClrMapping/>
  </p:clrMapOvr>
</p:sld>
</file>

<file path=ppt/slides/slide18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Carlos Manuel Morales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Technician</a:t>
            </a:r>
          </a:p>
        </p:txBody>
      </p:sp>
    </p:spTree>
  </p:cSld>
  <p:clrMapOvr>
    <a:masterClrMapping/>
  </p:clrMapOvr>
</p:sld>
</file>

<file path=ppt/slides/slide18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Paula E. Morales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Financial Services Department</a:t>
            </a:r>
          </a:p>
        </p:txBody>
      </p:sp>
    </p:spTree>
  </p:cSld>
  <p:clrMapOvr>
    <a:masterClrMapping/>
  </p:clrMapOvr>
</p:sld>
</file>

<file path=ppt/slides/slide18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Sonia Mercedes Morales Puopolo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61</a:t>
            </a:r>
          </a:p>
          <a:p>
            <a:r>
              <a:rPr sz="3200"/>
              <a:t>Occupation: Former Ballet Dancer</a:t>
            </a:r>
          </a:p>
        </p:txBody>
      </p:sp>
    </p:spTree>
  </p:cSld>
  <p:clrMapOvr>
    <a:masterClrMapping/>
  </p:clrMapOvr>
</p:sld>
</file>

<file path=ppt/slides/slide18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Gerard P. Moran,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Engineering Contractor</a:t>
            </a:r>
          </a:p>
        </p:txBody>
      </p:sp>
    </p:spTree>
  </p:cSld>
  <p:clrMapOvr>
    <a:masterClrMapping/>
  </p:clrMapOvr>
</p:sld>
</file>

<file path=ppt/slides/slide18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Christopher Moran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8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Michael Moran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8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Kathleen Moran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8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Lindsay Stapleton Morehouse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Research Assistant</a:t>
            </a:r>
          </a:p>
        </p:txBody>
      </p:sp>
    </p:spTree>
  </p:cSld>
  <p:clrMapOvr>
    <a:masterClrMapping/>
  </p:clrMapOvr>
</p:sld>
</file>

<file path=ppt/slides/slide18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George William Morell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Partner And Vice President, Mortgage Department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Reed Bethke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Computer Programmer</a:t>
            </a:r>
          </a:p>
        </p:txBody>
      </p:sp>
    </p:spTree>
  </p:cSld>
  <p:clrMapOvr>
    <a:masterClrMapping/>
  </p:clrMapOvr>
</p:sld>
</file>

<file path=ppt/slides/slide18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P. Morello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Facilities Manager</a:t>
            </a:r>
          </a:p>
        </p:txBody>
      </p:sp>
    </p:spTree>
  </p:cSld>
  <p:clrMapOvr>
    <a:masterClrMapping/>
  </p:clrMapOvr>
</p:sld>
</file>

<file path=ppt/slides/slide18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Vincent S. Morello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8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Yvette Nicole Moreno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Receptionist</a:t>
            </a:r>
          </a:p>
        </p:txBody>
      </p:sp>
    </p:spTree>
  </p:cSld>
  <p:clrMapOvr>
    <a:masterClrMapping/>
  </p:clrMapOvr>
</p:sld>
</file>

<file path=ppt/slides/slide18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Dorothy Morgan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18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J. Morgan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66</a:t>
            </a:r>
          </a:p>
          <a:p>
            <a:r>
              <a:rPr sz="3200"/>
              <a:t>Occupation: Vice President Emergency Management</a:t>
            </a:r>
          </a:p>
        </p:txBody>
      </p:sp>
    </p:spTree>
  </p:cSld>
  <p:clrMapOvr>
    <a:masterClrMapping/>
  </p:clrMapOvr>
</p:sld>
</file>

<file path=ppt/slides/slide18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Nancy Morgenstern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18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Sanae Mori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System Consultant</a:t>
            </a:r>
          </a:p>
        </p:txBody>
      </p:sp>
    </p:spTree>
  </p:cSld>
  <p:clrMapOvr>
    <a:masterClrMapping/>
  </p:clrMapOvr>
</p:sld>
</file>

<file path=ppt/slides/slide18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Blanca Robertina Morocho Morocho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Salad Preparer</a:t>
            </a:r>
          </a:p>
        </p:txBody>
      </p:sp>
    </p:spTree>
  </p:cSld>
  <p:clrMapOvr>
    <a:masterClrMapping/>
  </p:clrMapOvr>
</p:sld>
</file>

<file path=ppt/slides/slide18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Leonel Geronimo Morocho Morocho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Sous Chef</a:t>
            </a:r>
          </a:p>
        </p:txBody>
      </p:sp>
    </p:spTree>
  </p:cSld>
  <p:clrMapOvr>
    <a:masterClrMapping/>
  </p:clrMapOvr>
</p:sld>
</file>

<file path=ppt/slides/slide18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Dennis Gerard Moroney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Yeneneh Betru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Director Of Medical Affairs</a:t>
            </a:r>
          </a:p>
        </p:txBody>
      </p:sp>
    </p:spTree>
  </p:cSld>
  <p:clrMapOvr>
    <a:masterClrMapping/>
  </p:clrMapOvr>
</p:sld>
</file>

<file path=ppt/slides/slide18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Lynne Irene Morris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22</a:t>
            </a:r>
          </a:p>
          <a:p>
            <a:r>
              <a:rPr sz="3200"/>
              <a:t>Occupation: Equities P&amp;S Clerk</a:t>
            </a:r>
          </a:p>
        </p:txBody>
      </p:sp>
    </p:spTree>
  </p:cSld>
  <p:clrMapOvr>
    <a:masterClrMapping/>
  </p:clrMapOvr>
</p:sld>
</file>

<file path=ppt/slides/slide18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Odessa V. Morris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Budget Analyst</a:t>
            </a:r>
          </a:p>
        </p:txBody>
      </p:sp>
    </p:spTree>
  </p:cSld>
  <p:clrMapOvr>
    <a:masterClrMapping/>
  </p:clrMapOvr>
</p:sld>
</file>

<file path=ppt/slides/slide18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Seth Allan Morris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18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 Morris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Computer Consultant</a:t>
            </a:r>
          </a:p>
        </p:txBody>
      </p:sp>
    </p:spTree>
  </p:cSld>
  <p:clrMapOvr>
    <a:masterClrMapping/>
  </p:clrMapOvr>
</p:sld>
</file>

<file path=ppt/slides/slide18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Martel Morrison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8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Ferdinand V. Morrone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63</a:t>
            </a:r>
          </a:p>
          <a:p>
            <a:r>
              <a:rPr sz="3200"/>
              <a:t>Occupation: Superintendent Of Police</a:t>
            </a:r>
          </a:p>
        </p:txBody>
      </p:sp>
    </p:spTree>
  </p:cSld>
  <p:clrMapOvr>
    <a:masterClrMapping/>
  </p:clrMapOvr>
</p:sld>
</file>

<file path=ppt/slides/slide18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David Moskal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8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A. Moss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Electronics Technician First Class</a:t>
            </a:r>
          </a:p>
        </p:txBody>
      </p:sp>
    </p:spTree>
  </p:cSld>
  <p:clrMapOvr>
    <a:masterClrMapping/>
  </p:clrMapOvr>
</p:sld>
</file>

<file path=ppt/slides/slide18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Marco Motroni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Broker-Trader</a:t>
            </a:r>
          </a:p>
        </p:txBody>
      </p:sp>
    </p:spTree>
  </p:cSld>
  <p:clrMapOvr>
    <a:masterClrMapping/>
  </p:clrMapOvr>
</p:sld>
</file>

<file path=ppt/slides/slide18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Cynthia Motus-Wilson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Head Receptionist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D. Betterly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18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Iouri A. Mouchinski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Engineer</a:t>
            </a:r>
          </a:p>
        </p:txBody>
      </p:sp>
    </p:spTree>
  </p:cSld>
  <p:clrMapOvr>
    <a:masterClrMapping/>
  </p:clrMapOvr>
</p:sld>
</file>

<file path=ppt/slides/slide18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Jude Joseph Moussa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18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Moutos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Systems Consultant</a:t>
            </a:r>
          </a:p>
        </p:txBody>
      </p:sp>
    </p:spTree>
  </p:cSld>
  <p:clrMapOvr>
    <a:masterClrMapping/>
  </p:clrMapOvr>
</p:sld>
</file>

<file path=ppt/slides/slide18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Damion O’Neil Mowatt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21</a:t>
            </a:r>
          </a:p>
          <a:p>
            <a:r>
              <a:rPr sz="3200"/>
              <a:t>Occupation: Food Service Handler</a:t>
            </a:r>
          </a:p>
        </p:txBody>
      </p:sp>
    </p:spTree>
  </p:cSld>
  <p:clrMapOvr>
    <a:masterClrMapping/>
  </p:clrMapOvr>
</p:sld>
</file>

<file path=ppt/slides/slide18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Teddington H. Moy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18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Michael Mozzillo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8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Vincent Mulderry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Vice President Equity Trading</a:t>
            </a:r>
          </a:p>
        </p:txBody>
      </p:sp>
    </p:spTree>
  </p:cSld>
  <p:clrMapOvr>
    <a:masterClrMapping/>
  </p:clrMapOvr>
</p:sld>
</file>

<file path=ppt/slides/slide18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T. Muldowney,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8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D. Mullan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8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Dennis Michael Mulligan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Terence Edward Adderley,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22</a:t>
            </a:r>
          </a:p>
          <a:p>
            <a:r>
              <a:rPr sz="3200"/>
              <a:t>Occupation: Research Associate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Carolyn Mayer Beug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Filmmaker And Video Producer</a:t>
            </a:r>
          </a:p>
        </p:txBody>
      </p:sp>
    </p:spTree>
  </p:cSld>
  <p:clrMapOvr>
    <a:masterClrMapping/>
  </p:clrMapOvr>
</p:sld>
</file>

<file path=ppt/slides/slide19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James Mulligan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Associate Vice President International Equities</a:t>
            </a:r>
          </a:p>
        </p:txBody>
      </p:sp>
    </p:spTree>
  </p:cSld>
  <p:clrMapOvr>
    <a:masterClrMapping/>
  </p:clrMapOvr>
</p:sld>
</file>

<file path=ppt/slides/slide19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Joseph Mullin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19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Donald Munhall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19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Nancy Muñiz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Office Worker</a:t>
            </a:r>
          </a:p>
        </p:txBody>
      </p:sp>
    </p:spTree>
  </p:cSld>
  <p:clrMapOvr>
    <a:masterClrMapping/>
  </p:clrMapOvr>
</p:sld>
</file>

<file path=ppt/slides/slide19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Francisco Heladio Munoz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It Consultant</a:t>
            </a:r>
          </a:p>
        </p:txBody>
      </p:sp>
    </p:spTree>
  </p:cSld>
  <p:clrMapOvr>
    <a:masterClrMapping/>
  </p:clrMapOvr>
</p:sld>
</file>

<file path=ppt/slides/slide19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Carlos Mario Muñoz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9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Theresa Munson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Technical Assistant</a:t>
            </a:r>
          </a:p>
        </p:txBody>
      </p:sp>
    </p:spTree>
  </p:cSld>
  <p:clrMapOvr>
    <a:masterClrMapping/>
  </p:clrMapOvr>
</p:sld>
</file>

<file path=ppt/slides/slide19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Michael Murach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9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Cesar Augusto Murillo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International Trader</a:t>
            </a:r>
          </a:p>
        </p:txBody>
      </p:sp>
    </p:spTree>
  </p:cSld>
  <p:clrMapOvr>
    <a:masterClrMapping/>
  </p:clrMapOvr>
</p:sld>
</file>

<file path=ppt/slides/slide19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Marc A. Murolo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Vice President Government Bonds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Frank Beyea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Computer Programmer</a:t>
            </a:r>
          </a:p>
        </p:txBody>
      </p:sp>
    </p:spTree>
  </p:cSld>
  <p:clrMapOvr>
    <a:masterClrMapping/>
  </p:clrMapOvr>
</p:sld>
</file>

<file path=ppt/slides/slide19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Joseph Murphy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Electronic Bond Trading Coordinator</a:t>
            </a:r>
          </a:p>
        </p:txBody>
      </p:sp>
    </p:spTree>
  </p:cSld>
  <p:clrMapOvr>
    <a:masterClrMapping/>
  </p:clrMapOvr>
</p:sld>
</file>

<file path=ppt/slides/slide19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Anthony Murphy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19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W. Murphy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Senior Research Analyst</a:t>
            </a:r>
          </a:p>
        </p:txBody>
      </p:sp>
    </p:spTree>
  </p:cSld>
  <p:clrMapOvr>
    <a:masterClrMapping/>
  </p:clrMapOvr>
</p:sld>
</file>

<file path=ppt/slides/slide19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Charles Murphy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19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F. Murphy IV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Account Manager</a:t>
            </a:r>
          </a:p>
        </p:txBody>
      </p:sp>
    </p:spTree>
  </p:cSld>
  <p:clrMapOvr>
    <a:masterClrMapping/>
  </p:clrMapOvr>
</p:sld>
</file>

<file path=ppt/slides/slide19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Thomas Murphy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19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James Murphy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Claims Consultant</a:t>
            </a:r>
          </a:p>
        </p:txBody>
      </p:sp>
    </p:spTree>
  </p:cSld>
  <p:clrMapOvr>
    <a:masterClrMapping/>
  </p:clrMapOvr>
</p:sld>
</file>

<file path=ppt/slides/slide19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Patrick Jude Murphy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9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Patrick Sean Murphy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9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Raymond E. Murphy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Michael Beyer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Firefighter, Engine 6</a:t>
            </a:r>
          </a:p>
        </p:txBody>
      </p:sp>
    </p:spTree>
  </p:cSld>
  <p:clrMapOvr>
    <a:masterClrMapping/>
  </p:clrMapOvr>
</p:sld>
</file>

<file path=ppt/slides/slide19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Eddie Murphy,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Security Guard</a:t>
            </a:r>
          </a:p>
        </p:txBody>
      </p:sp>
    </p:spTree>
  </p:cSld>
  <p:clrMapOvr>
    <a:masterClrMapping/>
  </p:clrMapOvr>
</p:sld>
</file>

<file path=ppt/slides/slide19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Joseph Murray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Partner And Director</a:t>
            </a:r>
          </a:p>
        </p:txBody>
      </p:sp>
    </p:spTree>
  </p:cSld>
  <p:clrMapOvr>
    <a:masterClrMapping/>
  </p:clrMapOvr>
</p:sld>
</file>

<file path=ppt/slides/slide19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Joseph Murray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Corporate Services Manager</a:t>
            </a:r>
          </a:p>
        </p:txBody>
      </p:sp>
    </p:spTree>
  </p:cSld>
  <p:clrMapOvr>
    <a:masterClrMapping/>
  </p:clrMapOvr>
</p:sld>
</file>

<file path=ppt/slides/slide19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Susan D. Murray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9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Valerie Victoria Murray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65</a:t>
            </a:r>
          </a:p>
          <a:p>
            <a:r>
              <a:rPr sz="3200"/>
              <a:t>Occupation: Secretary</a:t>
            </a:r>
          </a:p>
        </p:txBody>
      </p:sp>
    </p:spTree>
  </p:cSld>
  <p:clrMapOvr>
    <a:masterClrMapping/>
  </p:clrMapOvr>
</p:sld>
</file>

<file path=ppt/slides/slide19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Todd Myhre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Operations Department</a:t>
            </a:r>
          </a:p>
        </p:txBody>
      </p:sp>
    </p:spTree>
  </p:cSld>
  <p:clrMapOvr>
    <a:masterClrMapping/>
  </p:clrMapOvr>
</p:sld>
</file>

<file path=ppt/slides/slide19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Louis J. Nacke 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Distribution Center Director</a:t>
            </a:r>
          </a:p>
        </p:txBody>
      </p:sp>
    </p:spTree>
  </p:cSld>
  <p:clrMapOvr>
    <a:masterClrMapping/>
  </p:clrMapOvr>
</p:sld>
</file>

<file path=ppt/slides/slide19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B. Nagel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9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Mildred Rose Naiman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81</a:t>
            </a:r>
          </a:p>
          <a:p>
            <a:r>
              <a:rPr sz="3200"/>
              <a:t>Occupation: Retired Tester</a:t>
            </a:r>
          </a:p>
        </p:txBody>
      </p:sp>
    </p:spTree>
  </p:cSld>
  <p:clrMapOvr>
    <a:masterClrMapping/>
  </p:clrMapOvr>
</p:sld>
</file>

<file path=ppt/slides/slide19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Takuya Nakamura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Section Chief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Anil Tahilram Bharvaney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9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Alexander John Robert Napier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9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Frank Joseph Naples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19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Philip Napolitano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9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Catherine Ann Nardella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Insurance Consultant</a:t>
            </a:r>
          </a:p>
        </p:txBody>
      </p:sp>
    </p:spTree>
  </p:cSld>
  <p:clrMapOvr>
    <a:masterClrMapping/>
  </p:clrMapOvr>
</p:sld>
</file>

<file path=ppt/slides/slide19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Mario Nardone,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19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Manika K. Narula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9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Shawn M. Nassaney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Sales Manager</a:t>
            </a:r>
          </a:p>
        </p:txBody>
      </p:sp>
    </p:spTree>
  </p:cSld>
  <p:clrMapOvr>
    <a:masterClrMapping/>
  </p:clrMapOvr>
</p:sld>
</file>

<file path=ppt/slides/slide19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Narender Nath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Quality Assurance Manager</a:t>
            </a:r>
          </a:p>
        </p:txBody>
      </p:sp>
    </p:spTree>
  </p:cSld>
  <p:clrMapOvr>
    <a:masterClrMapping/>
  </p:clrMapOvr>
</p:sld>
</file>

<file path=ppt/slides/slide19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Karen Susan Navarro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Assistant, Foreign Exchange Trading Desk</a:t>
            </a:r>
          </a:p>
        </p:txBody>
      </p:sp>
    </p:spTree>
  </p:cSld>
  <p:clrMapOvr>
    <a:masterClrMapping/>
  </p:clrMapOvr>
</p:sld>
</file>

<file path=ppt/slides/slide19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M. Navas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Bella J. Bhukhan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Human Resources Department</a:t>
            </a:r>
          </a:p>
        </p:txBody>
      </p:sp>
    </p:spTree>
  </p:cSld>
  <p:clrMapOvr>
    <a:masterClrMapping/>
  </p:clrMapOvr>
</p:sld>
</file>

<file path=ppt/slides/slide19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Francis Joseph Nazario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Back Office Operations Manager</a:t>
            </a:r>
          </a:p>
        </p:txBody>
      </p:sp>
    </p:spTree>
  </p:cSld>
  <p:clrMapOvr>
    <a:masterClrMapping/>
  </p:clrMapOvr>
</p:sld>
</file>

<file path=ppt/slides/slide19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Glenroy I. Neblett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19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Rayman Marcus Neblett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9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Jerome O. Nedd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9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Laurence F. Nedell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9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Luke G. Nee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Operations Manager, Municipal Bonds</a:t>
            </a:r>
          </a:p>
        </p:txBody>
      </p:sp>
    </p:spTree>
  </p:cSld>
  <p:clrMapOvr>
    <a:masterClrMapping/>
  </p:clrMapOvr>
</p:sld>
</file>

<file path=ppt/slides/slide19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 Negron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Environmental Specialist</a:t>
            </a:r>
          </a:p>
        </p:txBody>
      </p:sp>
    </p:spTree>
  </p:cSld>
  <p:clrMapOvr>
    <a:masterClrMapping/>
  </p:clrMapOvr>
</p:sld>
</file>

<file path=ppt/slides/slide19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Laurie Ann Neira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Transcriber</a:t>
            </a:r>
          </a:p>
        </p:txBody>
      </p:sp>
    </p:spTree>
  </p:cSld>
  <p:clrMapOvr>
    <a:masterClrMapping/>
  </p:clrMapOvr>
</p:sld>
</file>

<file path=ppt/slides/slide19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Ann N. Nelson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Bond Broker In The Agencies Department</a:t>
            </a:r>
          </a:p>
        </p:txBody>
      </p:sp>
    </p:spTree>
  </p:cSld>
  <p:clrMapOvr>
    <a:masterClrMapping/>
  </p:clrMapOvr>
</p:sld>
</file>

<file path=ppt/slides/slide19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William Nelson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Shimmy D. Biegeleisen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9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Theresa "Ginger" Risco Nelson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Senior Vice President And Senior Analyst</a:t>
            </a:r>
          </a:p>
        </p:txBody>
      </p:sp>
    </p:spTree>
  </p:cSld>
  <p:clrMapOvr>
    <a:masterClrMapping/>
  </p:clrMapOvr>
</p:sld>
</file>

<file path=ppt/slides/slide19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A. Nelson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19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Michele Ann Nelson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Benefits Specialist</a:t>
            </a:r>
          </a:p>
        </p:txBody>
      </p:sp>
    </p:spTree>
  </p:cSld>
  <p:clrMapOvr>
    <a:masterClrMapping/>
  </p:clrMapOvr>
</p:sld>
</file>

<file path=ppt/slides/slide19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Allen Nelson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9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Oscar Francis Nesbitt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Tax Auditor</a:t>
            </a:r>
          </a:p>
        </p:txBody>
      </p:sp>
    </p:spTree>
  </p:cSld>
  <p:clrMapOvr>
    <a:masterClrMapping/>
  </p:clrMapOvr>
</p:sld>
</file>

<file path=ppt/slides/slide19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Gerard Terence Nevins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9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Renee Tetreault Newell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Customer Service Agent</a:t>
            </a:r>
          </a:p>
        </p:txBody>
      </p:sp>
    </p:spTree>
  </p:cSld>
  <p:clrMapOvr>
    <a:masterClrMapping/>
  </p:clrMapOvr>
</p:sld>
</file>

<file path=ppt/slides/slide19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C. Newton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Executive</a:t>
            </a:r>
          </a:p>
        </p:txBody>
      </p:sp>
    </p:spTree>
  </p:cSld>
  <p:clrMapOvr>
    <a:masterClrMapping/>
  </p:clrMapOvr>
</p:sld>
</file>

<file path=ppt/slides/slide19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Newton-Carter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Associate Director In Charge Of Information Technology</a:t>
            </a:r>
          </a:p>
        </p:txBody>
      </p:sp>
    </p:spTree>
  </p:cSld>
  <p:clrMapOvr>
    <a:masterClrMapping/>
  </p:clrMapOvr>
</p:sld>
</file>

<file path=ppt/slides/slide19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Nancy Yuen Ngo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Network Consultant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Alexander Bielfeld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Firefighter, Ladder 42</a:t>
            </a:r>
          </a:p>
        </p:txBody>
      </p:sp>
    </p:spTree>
  </p:cSld>
  <p:clrMapOvr>
    <a:masterClrMapping/>
  </p:clrMapOvr>
</p:sld>
</file>

<file path=ppt/slides/slide19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Khang Ngoc Nguyen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Navy Contractor</a:t>
            </a:r>
          </a:p>
        </p:txBody>
      </p:sp>
    </p:spTree>
  </p:cSld>
  <p:clrMapOvr>
    <a:masterClrMapping/>
  </p:clrMapOvr>
</p:sld>
</file>

<file path=ppt/slides/slide19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Jody Tepedino Nichilo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Executive Assistant</a:t>
            </a:r>
          </a:p>
        </p:txBody>
      </p:sp>
    </p:spTree>
  </p:cSld>
  <p:clrMapOvr>
    <a:masterClrMapping/>
  </p:clrMapOvr>
</p:sld>
</file>

<file path=ppt/slides/slide19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Kathleen Ann Nicosia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19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Martin Stewart Niederer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Securities Trader</a:t>
            </a:r>
          </a:p>
        </p:txBody>
      </p:sp>
    </p:spTree>
  </p:cSld>
  <p:clrMapOvr>
    <a:masterClrMapping/>
  </p:clrMapOvr>
</p:sld>
</file>

<file path=ppt/slides/slide19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Alfonse Joseph Niedermeyer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19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Frank John Niestadt,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Operations Director</a:t>
            </a:r>
          </a:p>
        </p:txBody>
      </p:sp>
    </p:spTree>
  </p:cSld>
  <p:clrMapOvr>
    <a:masterClrMapping/>
  </p:clrMapOvr>
</p:sld>
</file>

<file path=ppt/slides/slide19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Gloria Nieves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19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Juan Nieves,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Salad Maker</a:t>
            </a:r>
          </a:p>
        </p:txBody>
      </p:sp>
    </p:spTree>
  </p:cSld>
  <p:clrMapOvr>
    <a:masterClrMapping/>
  </p:clrMapOvr>
</p:sld>
</file>

<file path=ppt/slides/slide19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Troy Edward Nilsen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Espeed Network Engineer</a:t>
            </a:r>
          </a:p>
        </p:txBody>
      </p:sp>
    </p:spTree>
  </p:cSld>
  <p:clrMapOvr>
    <a:masterClrMapping/>
  </p:clrMapOvr>
</p:sld>
</file>

<file path=ppt/slides/slide19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Nimbley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G. Biggart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Photographer</a:t>
            </a:r>
          </a:p>
        </p:txBody>
      </p:sp>
    </p:spTree>
  </p:cSld>
  <p:clrMapOvr>
    <a:masterClrMapping/>
  </p:clrMapOvr>
</p:sld>
</file>

<file path=ppt/slides/slide19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Ballantine Niven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Senior Vice President In Mergers And Acquisitions</a:t>
            </a:r>
          </a:p>
        </p:txBody>
      </p:sp>
    </p:spTree>
  </p:cSld>
  <p:clrMapOvr>
    <a:masterClrMapping/>
  </p:clrMapOvr>
</p:sld>
</file>

<file path=ppt/slides/slide19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Katherine McGarry Noack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Senior Sales Executive</a:t>
            </a:r>
          </a:p>
        </p:txBody>
      </p:sp>
    </p:spTree>
  </p:cSld>
  <p:clrMapOvr>
    <a:masterClrMapping/>
  </p:clrMapOvr>
</p:sld>
</file>

<file path=ppt/slides/slide19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Curtis Terrance Noel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22</a:t>
            </a:r>
          </a:p>
          <a:p>
            <a:r>
              <a:rPr sz="3200"/>
              <a:t>Occupation: Switch Operations Technician</a:t>
            </a:r>
          </a:p>
        </p:txBody>
      </p:sp>
    </p:spTree>
  </p:cSld>
  <p:clrMapOvr>
    <a:masterClrMapping/>
  </p:clrMapOvr>
</p:sld>
</file>

<file path=ppt/slides/slide19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A. Noeth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Illustrator/Draftsman Second Class</a:t>
            </a:r>
          </a:p>
        </p:txBody>
      </p:sp>
    </p:spTree>
  </p:cSld>
  <p:clrMapOvr>
    <a:masterClrMapping/>
  </p:clrMapOvr>
</p:sld>
</file>

<file path=ppt/slides/slide19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R. Nolan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Assistant Vice President For Computer Technology Services</a:t>
            </a:r>
          </a:p>
        </p:txBody>
      </p:sp>
    </p:spTree>
  </p:cSld>
  <p:clrMapOvr>
    <a:masterClrMapping/>
  </p:clrMapOvr>
</p:sld>
</file>

<file path=ppt/slides/slide19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Walter Noonan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19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Jacqueline June Norton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61</a:t>
            </a:r>
          </a:p>
          <a:p>
            <a:r>
              <a:rPr sz="3200"/>
              <a:t>Occupation: Retiree</a:t>
            </a:r>
          </a:p>
        </p:txBody>
      </p:sp>
    </p:spTree>
  </p:cSld>
  <p:clrMapOvr>
    <a:masterClrMapping/>
  </p:clrMapOvr>
</p:sld>
</file>

<file path=ppt/slides/slide19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Grant Norton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85</a:t>
            </a:r>
          </a:p>
          <a:p>
            <a:r>
              <a:rPr sz="3200"/>
              <a:t>Occupation: Retiree</a:t>
            </a:r>
          </a:p>
        </p:txBody>
      </p:sp>
    </p:spTree>
  </p:cSld>
  <p:clrMapOvr>
    <a:masterClrMapping/>
  </p:clrMapOvr>
</p:sld>
</file>

<file path=ppt/slides/slide19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Daniela Rosalia Notaro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Receptionist And Secretary</a:t>
            </a:r>
          </a:p>
        </p:txBody>
      </p:sp>
    </p:spTree>
  </p:cSld>
  <p:clrMapOvr>
    <a:masterClrMapping/>
  </p:clrMapOvr>
</p:sld>
</file>

<file path=ppt/slides/slide19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Christopher Novotny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Derivatives Manager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Eugene Bilcher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Firefighter, Squad 1</a:t>
            </a:r>
          </a:p>
        </p:txBody>
      </p:sp>
    </p:spTree>
  </p:cSld>
  <p:clrMapOvr>
    <a:masterClrMapping/>
  </p:clrMapOvr>
</p:sld>
</file>

<file path=ppt/slides/slide19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Soichi Numata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Deputy General Manager</a:t>
            </a:r>
          </a:p>
        </p:txBody>
      </p:sp>
    </p:spTree>
  </p:cSld>
  <p:clrMapOvr>
    <a:masterClrMapping/>
  </p:clrMapOvr>
</p:sld>
</file>

<file path=ppt/slides/slide19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Nunez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Espeed Office Manager</a:t>
            </a:r>
          </a:p>
        </p:txBody>
      </p:sp>
    </p:spTree>
  </p:cSld>
  <p:clrMapOvr>
    <a:masterClrMapping/>
  </p:clrMapOvr>
</p:sld>
</file>

<file path=ppt/slides/slide19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 R. Nuñez Castillo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Food Runner</a:t>
            </a:r>
          </a:p>
        </p:txBody>
      </p:sp>
    </p:spTree>
  </p:cSld>
  <p:clrMapOvr>
    <a:masterClrMapping/>
  </p:clrMapOvr>
</p:sld>
</file>

<file path=ppt/slides/slide19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Roger Nussbaum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19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A. Oakley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Senior Vice President For Information Technology</a:t>
            </a:r>
          </a:p>
        </p:txBody>
      </p:sp>
    </p:spTree>
  </p:cSld>
  <p:clrMapOvr>
    <a:masterClrMapping/>
  </p:clrMapOvr>
</p:sld>
</file>

<file path=ppt/slides/slide19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Dennis Patrick O'Berg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9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P. O'Brien,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19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P. O'Brien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Vice Preisent Of Munipical Bonds</a:t>
            </a:r>
          </a:p>
        </p:txBody>
      </p:sp>
    </p:spTree>
  </p:cSld>
  <p:clrMapOvr>
    <a:masterClrMapping/>
  </p:clrMapOvr>
</p:sld>
</file>

<file path=ppt/slides/slide19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Scott J. O'Brien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Manager</a:t>
            </a:r>
          </a:p>
        </p:txBody>
      </p:sp>
    </p:spTree>
  </p:cSld>
  <p:clrMapOvr>
    <a:masterClrMapping/>
  </p:clrMapOvr>
</p:sld>
</file>

<file path=ppt/slides/slide19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Michael O'Brien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Partner, Managing Director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Bingham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Public Relations Executive</a:t>
            </a:r>
          </a:p>
        </p:txBody>
      </p:sp>
    </p:spTree>
  </p:cSld>
  <p:clrMapOvr>
    <a:masterClrMapping/>
  </p:clrMapOvr>
</p:sld>
</file>

<file path=ppt/slides/slide19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O'Callaghan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9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Dennis James O'Connor,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Equities Trader</a:t>
            </a:r>
          </a:p>
        </p:txBody>
      </p:sp>
    </p:spTree>
  </p:cSld>
  <p:clrMapOvr>
    <a:masterClrMapping/>
  </p:clrMapOvr>
</p:sld>
</file>

<file path=ppt/slides/slide19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Diana J. O'Connor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19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Keith Kevin O’Connor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Sales Trader</a:t>
            </a:r>
          </a:p>
        </p:txBody>
      </p:sp>
    </p:spTree>
  </p:cSld>
  <p:clrMapOvr>
    <a:masterClrMapping/>
  </p:clrMapOvr>
</p:sld>
</file>

<file path=ppt/slides/slide19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J. O'Connor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9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Amy O’Doherty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Broker'S Assistant</a:t>
            </a:r>
          </a:p>
        </p:txBody>
      </p:sp>
    </p:spTree>
  </p:cSld>
  <p:clrMapOvr>
    <a:masterClrMapping/>
  </p:clrMapOvr>
</p:sld>
</file>

<file path=ppt/slides/slide19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Marni Pont O'Doherty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19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Douglas E. Oelschlager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19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Takashi Ogawa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System Consultant</a:t>
            </a:r>
          </a:p>
        </p:txBody>
      </p:sp>
    </p:spTree>
  </p:cSld>
  <p:clrMapOvr>
    <a:masterClrMapping/>
  </p:clrMapOvr>
</p:sld>
</file>

<file path=ppt/slides/slide19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Albert Ogletree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Food Service Handler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Edelmiro Abad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Sophia Buruwad Addo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Housekeeping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Carl Vincent Bini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Firefighter, Rescue 5</a:t>
            </a:r>
          </a:p>
        </p:txBody>
      </p:sp>
    </p:spTree>
  </p:cSld>
  <p:clrMapOvr>
    <a:masterClrMapping/>
  </p:clrMapOvr>
</p:sld>
</file>

<file path=ppt/slides/slide20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Philip Paul Ognibene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0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A. Ogonowski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Captain</a:t>
            </a:r>
          </a:p>
        </p:txBody>
      </p:sp>
    </p:spTree>
  </p:cSld>
  <p:clrMapOvr>
    <a:masterClrMapping/>
  </p:clrMapOvr>
</p:sld>
</file>

<file path=ppt/slides/slide20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Andrew O'Grady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20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J. Ogren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0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G. O'Hagan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0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Samuel Oitice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0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Patrick J. O'Keefe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0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O'Keefe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0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Gerald Michael Olcott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0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Gerald Thomas O’Leary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Chef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Gary Eugene Bird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0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Christine Anne Olender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0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Linda Mary Oliva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Executive Assistant To The President Of The New York Office</a:t>
            </a:r>
          </a:p>
        </p:txBody>
      </p:sp>
    </p:spTree>
  </p:cSld>
  <p:clrMapOvr>
    <a:masterClrMapping/>
  </p:clrMapOvr>
</p:sld>
</file>

<file path=ppt/slides/slide20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K. Oliver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0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Leah Elizabeth Oliver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Technical Sales Consultant</a:t>
            </a:r>
          </a:p>
        </p:txBody>
      </p:sp>
    </p:spTree>
  </p:cSld>
  <p:clrMapOvr>
    <a:masterClrMapping/>
  </p:clrMapOvr>
</p:sld>
</file>

<file path=ppt/slides/slide20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Eric Taube Olsen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0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James Olsen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0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Barbara K. Olson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Tv Commentator, Author And Lawyer</a:t>
            </a:r>
          </a:p>
        </p:txBody>
      </p:sp>
    </p:spTree>
  </p:cSld>
  <p:clrMapOvr>
    <a:masterClrMapping/>
  </p:clrMapOvr>
</p:sld>
</file>

<file path=ppt/slides/slide20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Maureen Lyons Olson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Insurance Broker</a:t>
            </a:r>
          </a:p>
        </p:txBody>
      </p:sp>
    </p:spTree>
  </p:cSld>
  <p:clrMapOvr>
    <a:masterClrMapping/>
  </p:clrMapOvr>
</p:sld>
</file>

<file path=ppt/slides/slide20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John Olson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0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Matthew Timothy O'Mahony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Joshua David Birnbaum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Assistant Bond Trader</a:t>
            </a:r>
          </a:p>
        </p:txBody>
      </p:sp>
    </p:spTree>
  </p:cSld>
  <p:clrMapOvr>
    <a:masterClrMapping/>
  </p:clrMapOvr>
</p:sld>
</file>

<file path=ppt/slides/slide20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Toshihiro Onda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Corporate Banking Senior Manager</a:t>
            </a:r>
          </a:p>
        </p:txBody>
      </p:sp>
    </p:spTree>
  </p:cSld>
  <p:clrMapOvr>
    <a:masterClrMapping/>
  </p:clrMapOvr>
</p:sld>
</file>

<file path=ppt/slides/slide20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"Seamus" Lee O'Neal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0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P. O'Neill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Former Fbi Counterterrorism Expert And Head Of Security</a:t>
            </a:r>
          </a:p>
        </p:txBody>
      </p:sp>
    </p:spTree>
  </p:cSld>
  <p:clrMapOvr>
    <a:masterClrMapping/>
  </p:clrMapOvr>
</p:sld>
</file>

<file path=ppt/slides/slide20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J. O'Neill,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21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0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Sean Gordon Corbett O'Neill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Equities Trader</a:t>
            </a:r>
          </a:p>
        </p:txBody>
      </p:sp>
    </p:spTree>
  </p:cSld>
  <p:clrMapOvr>
    <a:masterClrMapping/>
  </p:clrMapOvr>
</p:sld>
</file>

<file path=ppt/slides/slide20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Betty Ann 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20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C. Opperman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0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T. Orgielewicz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Analyst</a:t>
            </a:r>
          </a:p>
        </p:txBody>
      </p:sp>
    </p:spTree>
  </p:cSld>
  <p:clrMapOvr>
    <a:masterClrMapping/>
  </p:clrMapOvr>
</p:sld>
</file>

<file path=ppt/slides/slide20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Margaret Quinn Orloske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Manager</a:t>
            </a:r>
          </a:p>
        </p:txBody>
      </p:sp>
    </p:spTree>
  </p:cSld>
  <p:clrMapOvr>
    <a:masterClrMapping/>
  </p:clrMapOvr>
</p:sld>
</file>

<file path=ppt/slides/slide20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Virginia "Ginger" Anne Ormiston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George John Bishop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0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Ruben S. Ornedo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Propulsion Engineer</a:t>
            </a:r>
          </a:p>
        </p:txBody>
      </p:sp>
    </p:spTree>
  </p:cSld>
  <p:clrMapOvr>
    <a:masterClrMapping/>
  </p:clrMapOvr>
</p:sld>
</file>

<file path=ppt/slides/slide20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M. O’Rourke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0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Ronald Orsini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59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20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Keith Ortale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20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Juan Ortega-Campos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Delivery Man</a:t>
            </a:r>
          </a:p>
        </p:txBody>
      </p:sp>
    </p:spTree>
  </p:cSld>
  <p:clrMapOvr>
    <a:masterClrMapping/>
  </p:clrMapOvr>
</p:sld>
</file>

<file path=ppt/slides/slide20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Jane Marie Orth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Retiree</a:t>
            </a:r>
          </a:p>
        </p:txBody>
      </p:sp>
    </p:spTree>
  </p:cSld>
  <p:clrMapOvr>
    <a:masterClrMapping/>
  </p:clrMapOvr>
</p:sld>
</file>

<file path=ppt/slides/slide20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Alexander Ortiz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Contract Security Guard</a:t>
            </a:r>
          </a:p>
        </p:txBody>
      </p:sp>
    </p:spTree>
  </p:cSld>
  <p:clrMapOvr>
    <a:masterClrMapping/>
  </p:clrMapOvr>
</p:sld>
</file>

<file path=ppt/slides/slide20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Ortiz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Locksmith</a:t>
            </a:r>
          </a:p>
        </p:txBody>
      </p:sp>
    </p:spTree>
  </p:cSld>
  <p:clrMapOvr>
    <a:masterClrMapping/>
  </p:clrMapOvr>
</p:sld>
</file>

<file path=ppt/slides/slide20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Emilio Pete Ortiz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Clearing Supervisor</a:t>
            </a:r>
          </a:p>
        </p:txBody>
      </p:sp>
    </p:spTree>
  </p:cSld>
  <p:clrMapOvr>
    <a:masterClrMapping/>
  </p:clrMapOvr>
</p:sld>
</file>

<file path=ppt/slides/slide20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Pablo Ortiz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Superintendent Of Construction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Kris Romeo Bishundat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Information Systems Technician Second Class</a:t>
            </a:r>
          </a:p>
        </p:txBody>
      </p:sp>
    </p:spTree>
  </p:cSld>
  <p:clrMapOvr>
    <a:masterClrMapping/>
  </p:clrMapOvr>
</p:sld>
</file>

<file path=ppt/slides/slide20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"Paulie" Ortiz,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21</a:t>
            </a:r>
          </a:p>
          <a:p>
            <a:r>
              <a:rPr sz="3200"/>
              <a:t>Occupation: Computer Technician</a:t>
            </a:r>
          </a:p>
        </p:txBody>
      </p:sp>
    </p:spTree>
  </p:cSld>
  <p:clrMapOvr>
    <a:masterClrMapping/>
  </p:clrMapOvr>
</p:sld>
</file>

<file path=ppt/slides/slide20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Sonia Ortiz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Janitorial, Elevator Operator</a:t>
            </a:r>
          </a:p>
        </p:txBody>
      </p:sp>
    </p:spTree>
  </p:cSld>
  <p:clrMapOvr>
    <a:masterClrMapping/>
  </p:clrMapOvr>
</p:sld>
</file>

<file path=ppt/slides/slide20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Masaru Ose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Manager</a:t>
            </a:r>
          </a:p>
        </p:txBody>
      </p:sp>
    </p:spTree>
  </p:cSld>
  <p:clrMapOvr>
    <a:masterClrMapping/>
  </p:clrMapOvr>
</p:sld>
</file>

<file path=ppt/slides/slide20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Patrick J. O'Shea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First Vice President Of Futures</a:t>
            </a:r>
          </a:p>
        </p:txBody>
      </p:sp>
    </p:spTree>
  </p:cSld>
  <p:clrMapOvr>
    <a:masterClrMapping/>
  </p:clrMapOvr>
</p:sld>
</file>

<file path=ppt/slides/slide20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William O’Shea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0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Elsy Carolina Osorio Oliva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Junior Translation Engineer</a:t>
            </a:r>
          </a:p>
        </p:txBody>
      </p:sp>
    </p:spTree>
  </p:cSld>
  <p:clrMapOvr>
    <a:masterClrMapping/>
  </p:clrMapOvr>
</p:sld>
</file>

<file path=ppt/slides/slide20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R. Ostrowski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0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Franklin O’Sullivan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68</a:t>
            </a:r>
          </a:p>
          <a:p>
            <a:r>
              <a:rPr sz="3200"/>
              <a:t>Occupation: Financial Consultant</a:t>
            </a:r>
          </a:p>
        </p:txBody>
      </p:sp>
    </p:spTree>
  </p:cSld>
  <p:clrMapOvr>
    <a:masterClrMapping/>
  </p:clrMapOvr>
</p:sld>
</file>

<file path=ppt/slides/slide20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Jason Douglas Oswald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20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John Otten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Donald Bittner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Research Analyst</a:t>
            </a:r>
          </a:p>
        </p:txBody>
      </p:sp>
    </p:spTree>
  </p:cSld>
  <p:clrMapOvr>
    <a:masterClrMapping/>
  </p:clrMapOvr>
</p:sld>
</file>

<file path=ppt/slides/slide20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Isidro D. Ottenwalder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0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"Michael" Chung 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Tourist</a:t>
            </a:r>
          </a:p>
        </p:txBody>
      </p:sp>
    </p:spTree>
  </p:cSld>
  <p:clrMapOvr>
    <a:masterClrMapping/>
  </p:clrMapOvr>
</p:sld>
</file>

<file path=ppt/slides/slide20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Todd Joseph Ouida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Options Broker</a:t>
            </a:r>
          </a:p>
        </p:txBody>
      </p:sp>
    </p:spTree>
  </p:cSld>
  <p:clrMapOvr>
    <a:masterClrMapping/>
  </p:clrMapOvr>
</p:sld>
</file>

<file path=ppt/slides/slide20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Jesus Ovalles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0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J. Owens,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Government Agencies</a:t>
            </a:r>
          </a:p>
        </p:txBody>
      </p:sp>
    </p:spTree>
  </p:cSld>
  <p:clrMapOvr>
    <a:masterClrMapping/>
  </p:clrMapOvr>
</p:sld>
</file>

<file path=ppt/slides/slide20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Adianes Oyola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Human Resources/Payroll Employee</a:t>
            </a:r>
          </a:p>
        </p:txBody>
      </p:sp>
    </p:spTree>
  </p:cSld>
  <p:clrMapOvr>
    <a:masterClrMapping/>
  </p:clrMapOvr>
</p:sld>
</file>

<file path=ppt/slides/slide20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Angel M. Pabón,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Manager Of International Equities</a:t>
            </a:r>
          </a:p>
        </p:txBody>
      </p:sp>
    </p:spTree>
  </p:cSld>
  <p:clrMapOvr>
    <a:masterClrMapping/>
  </p:clrMapOvr>
</p:sld>
</file>

<file path=ppt/slides/slide20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Israel Pabon,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Food Service Handler</a:t>
            </a:r>
          </a:p>
        </p:txBody>
      </p:sp>
    </p:spTree>
  </p:cSld>
  <p:clrMapOvr>
    <a:masterClrMapping/>
  </p:clrMapOvr>
</p:sld>
</file>

<file path=ppt/slides/slide20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Roland Pacheco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Data Administrator</a:t>
            </a:r>
          </a:p>
        </p:txBody>
      </p:sp>
    </p:spTree>
  </p:cSld>
  <p:clrMapOvr>
    <a:masterClrMapping/>
  </p:clrMapOvr>
</p:sld>
</file>

<file path=ppt/slides/slide20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Benjamin Packer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Managing Director Of Corporate &amp; Institutional Client Group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Albert Balewa Blackman,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Junior Accountant</a:t>
            </a:r>
          </a:p>
        </p:txBody>
      </p:sp>
    </p:spTree>
  </p:cSld>
  <p:clrMapOvr>
    <a:masterClrMapping/>
  </p:clrMapOvr>
</p:sld>
</file>

<file path=ppt/slides/slide20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Diana B. Padro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20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Deepa Pakkala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20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Matthew Palazzo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0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Palazzo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20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A. "Rico" Palazzolo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Mortgage Security Broker</a:t>
            </a:r>
          </a:p>
        </p:txBody>
      </p:sp>
    </p:spTree>
  </p:cSld>
  <p:clrMapOvr>
    <a:masterClrMapping/>
  </p:clrMapOvr>
</p:sld>
</file>

<file path=ppt/slides/slide20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Orio Joseph Palmer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Battalion Commander</a:t>
            </a:r>
          </a:p>
        </p:txBody>
      </p:sp>
    </p:spTree>
  </p:cSld>
  <p:clrMapOvr>
    <a:masterClrMapping/>
  </p:clrMapOvr>
</p:sld>
</file>

<file path=ppt/slides/slide20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Frank Anthony Palombo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0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Alan N. Palumbo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0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Matthew Panatier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Foreign Currency Trader</a:t>
            </a:r>
          </a:p>
        </p:txBody>
      </p:sp>
    </p:spTree>
  </p:cSld>
  <p:clrMapOvr>
    <a:masterClrMapping/>
  </p:clrMapOvr>
</p:sld>
</file>

<file path=ppt/slides/slide20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Dominique Lisa Pandolfo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Computer/Local Area Network Specialist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Joseph Blackwell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Firefighter, Rescue 3</a:t>
            </a:r>
          </a:p>
        </p:txBody>
      </p:sp>
    </p:spTree>
  </p:cSld>
  <p:clrMapOvr>
    <a:masterClrMapping/>
  </p:clrMapOvr>
</p:sld>
</file>

<file path=ppt/slides/slide20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Jonas Martin Panik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0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J. Pansini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0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M. Paolillo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Battalion Commander</a:t>
            </a:r>
          </a:p>
        </p:txBody>
      </p:sp>
    </p:spTree>
  </p:cSld>
  <p:clrMapOvr>
    <a:masterClrMapping/>
  </p:clrMapOvr>
</p:sld>
</file>

<file path=ppt/slides/slide20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Joseph Papa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Vice President Partner</a:t>
            </a:r>
          </a:p>
        </p:txBody>
      </p:sp>
    </p:spTree>
  </p:cSld>
  <p:clrMapOvr>
    <a:masterClrMapping/>
  </p:clrMapOvr>
</p:sld>
</file>

<file path=ppt/slides/slide20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Salvatore T. Papasso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Revenue Crimes Bureau Investigator</a:t>
            </a:r>
          </a:p>
        </p:txBody>
      </p:sp>
    </p:spTree>
  </p:cSld>
  <p:clrMapOvr>
    <a:masterClrMapping/>
  </p:clrMapOvr>
</p:sld>
</file>

<file path=ppt/slides/slide20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Nicholas Pappageorge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0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Marie Pappalardo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Comptroller</a:t>
            </a:r>
          </a:p>
        </p:txBody>
      </p:sp>
    </p:spTree>
  </p:cSld>
  <p:clrMapOvr>
    <a:masterClrMapping/>
  </p:clrMapOvr>
</p:sld>
</file>

<file path=ppt/slides/slide20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Vinod Kumar Parakat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Programmer, Central Development</a:t>
            </a:r>
          </a:p>
        </p:txBody>
      </p:sp>
    </p:spTree>
  </p:cSld>
  <p:clrMapOvr>
    <a:masterClrMapping/>
  </p:clrMapOvr>
</p:sld>
</file>

<file path=ppt/slides/slide20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Vijayashanker Paramsothy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0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Nitin Ramesh Parandkar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Consultant At Marsh Mclennan Cos. Inc.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Carrie Rosetta Blagburn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Civilian Budget Analyst</a:t>
            </a:r>
          </a:p>
        </p:txBody>
      </p:sp>
    </p:spTree>
  </p:cSld>
  <p:clrMapOvr>
    <a:masterClrMapping/>
  </p:clrMapOvr>
</p:sld>
</file>

<file path=ppt/slides/slide20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Hardai "Casey" Parbhu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0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Wendell Parham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20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Debra Marie "Debbie" Paris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Executive Assistant</a:t>
            </a:r>
          </a:p>
        </p:txBody>
      </p:sp>
    </p:spTree>
  </p:cSld>
  <p:clrMapOvr>
    <a:masterClrMapping/>
  </p:clrMapOvr>
</p:sld>
</file>

<file path=ppt/slides/slide20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George Paris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0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Gye Hyong Park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Sales Support Associate</a:t>
            </a:r>
          </a:p>
        </p:txBody>
      </p:sp>
    </p:spTree>
  </p:cSld>
  <p:clrMapOvr>
    <a:masterClrMapping/>
  </p:clrMapOvr>
</p:sld>
</file>

<file path=ppt/slides/slide20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Philip Lacey Parker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0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Alaine Parkes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Senior Accountant</a:t>
            </a:r>
          </a:p>
        </p:txBody>
      </p:sp>
    </p:spTree>
  </p:cSld>
  <p:clrMapOvr>
    <a:masterClrMapping/>
  </p:clrMapOvr>
</p:sld>
</file>

<file path=ppt/slides/slide20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E. Parks,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20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Hasmukhrai Chuckulal Parmar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Computer Systems Manager</a:t>
            </a:r>
          </a:p>
        </p:txBody>
      </p:sp>
    </p:spTree>
  </p:cSld>
  <p:clrMapOvr>
    <a:masterClrMapping/>
  </p:clrMapOvr>
</p:sld>
</file>

<file path=ppt/slides/slide20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Parro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Susan Leigh Blair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Insurance Executive</a:t>
            </a:r>
          </a:p>
        </p:txBody>
      </p:sp>
    </p:spTree>
  </p:cSld>
  <p:clrMapOvr>
    <a:masterClrMapping/>
  </p:clrMapOvr>
</p:sld>
</file>

<file path=ppt/slides/slide20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Diane Marie Parsons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Tax Technician</a:t>
            </a:r>
          </a:p>
        </p:txBody>
      </p:sp>
    </p:spTree>
  </p:cSld>
  <p:clrMapOvr>
    <a:masterClrMapping/>
  </p:clrMapOvr>
</p:sld>
</file>

<file path=ppt/slides/slide20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Leobardo López Pascual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0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J. Pascuma,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Stock Broker</a:t>
            </a:r>
          </a:p>
        </p:txBody>
      </p:sp>
    </p:spTree>
  </p:cSld>
  <p:clrMapOvr>
    <a:masterClrMapping/>
  </p:clrMapOvr>
</p:sld>
</file>

<file path=ppt/slides/slide20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Jerrold Hughes Paskins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Insurance Executive</a:t>
            </a:r>
          </a:p>
        </p:txBody>
      </p:sp>
    </p:spTree>
  </p:cSld>
  <p:clrMapOvr>
    <a:masterClrMapping/>
  </p:clrMapOvr>
</p:sld>
</file>

<file path=ppt/slides/slide20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Horace Robert Passananti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Vice President Of Claims</a:t>
            </a:r>
          </a:p>
        </p:txBody>
      </p:sp>
    </p:spTree>
  </p:cSld>
  <p:clrMapOvr>
    <a:masterClrMapping/>
  </p:clrMapOvr>
</p:sld>
</file>

<file path=ppt/slides/slide20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Suzanne H. Passaro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Client Service Specialist/Broker</a:t>
            </a:r>
          </a:p>
        </p:txBody>
      </p:sp>
    </p:spTree>
  </p:cSld>
  <p:clrMapOvr>
    <a:masterClrMapping/>
  </p:clrMapOvr>
</p:sld>
</file>

<file path=ppt/slides/slide20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Avnish Ramanbhai Patel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Research Analyst</a:t>
            </a:r>
          </a:p>
        </p:txBody>
      </p:sp>
    </p:spTree>
  </p:cSld>
  <p:clrMapOvr>
    <a:masterClrMapping/>
  </p:clrMapOvr>
</p:sld>
</file>

<file path=ppt/slides/slide20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Dipti Patel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Data Systems Engineer</a:t>
            </a:r>
          </a:p>
        </p:txBody>
      </p:sp>
    </p:spTree>
  </p:cSld>
  <p:clrMapOvr>
    <a:masterClrMapping/>
  </p:clrMapOvr>
</p:sld>
</file>

<file path=ppt/slides/slide20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Manish Patel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Ldc Options Broker</a:t>
            </a:r>
          </a:p>
        </p:txBody>
      </p:sp>
    </p:spTree>
  </p:cSld>
  <p:clrMapOvr>
    <a:masterClrMapping/>
  </p:clrMapOvr>
</p:sld>
</file>

<file path=ppt/slides/slide20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Bennett Paterson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Lee Adler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Computer Designer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Harry Blanding,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Claims Analyst</a:t>
            </a:r>
          </a:p>
        </p:txBody>
      </p:sp>
    </p:spTree>
  </p:cSld>
  <p:clrMapOvr>
    <a:masterClrMapping/>
  </p:clrMapOvr>
</p:sld>
</file>

<file path=ppt/slides/slide2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Matthew Patrick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2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Manuel D. Patrocino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Bernard E. Patterson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Muni Broker</a:t>
            </a:r>
          </a:p>
        </p:txBody>
      </p:sp>
    </p:spTree>
  </p:cSld>
  <p:clrMapOvr>
    <a:masterClrMapping/>
  </p:clrMapOvr>
</p:sld>
</file>

<file path=ppt/slides/slide2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Clifford L. Patterson,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Cira Marie Patti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Trader'S Assistant</a:t>
            </a:r>
          </a:p>
        </p:txBody>
      </p:sp>
    </p:spTree>
  </p:cSld>
  <p:clrMapOvr>
    <a:masterClrMapping/>
  </p:clrMapOvr>
</p:sld>
</file>

<file path=ppt/slides/slide2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Edward "Bob" Pattison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Transmission Engineer</a:t>
            </a:r>
          </a:p>
        </p:txBody>
      </p:sp>
    </p:spTree>
  </p:cSld>
  <p:clrMapOvr>
    <a:masterClrMapping/>
  </p:clrMapOvr>
</p:sld>
</file>

<file path=ppt/slides/slide2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Robert Paul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Executive Vice President</a:t>
            </a:r>
          </a:p>
        </p:txBody>
      </p:sp>
    </p:spTree>
  </p:cSld>
  <p:clrMapOvr>
    <a:masterClrMapping/>
  </p:clrMapOvr>
</p:sld>
</file>

<file path=ppt/slides/slide2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Patrice Paz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Victor Hugo Paz-Gutierrez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Pastry Chef</a:t>
            </a:r>
          </a:p>
        </p:txBody>
      </p:sp>
    </p:spTree>
  </p:cSld>
  <p:clrMapOvr>
    <a:masterClrMapping/>
  </p:clrMapOvr>
</p:sld>
</file>

<file path=ppt/slides/slide2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Stacey Lynn Peak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Energy/Power Stock Broker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Janice Lee Blaney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2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Allen Pearlman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18</a:t>
            </a:r>
          </a:p>
          <a:p>
            <a:r>
              <a:rPr sz="3200"/>
              <a:t>Occupation: Volunteer Medic</a:t>
            </a:r>
          </a:p>
        </p:txBody>
      </p:sp>
    </p:spTree>
  </p:cSld>
  <p:clrMapOvr>
    <a:masterClrMapping/>
  </p:clrMapOvr>
</p:sld>
</file>

<file path=ppt/slides/slide2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Durrell V. Pearsall,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Nicholas Pecorelli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Cameraman</a:t>
            </a:r>
          </a:p>
        </p:txBody>
      </p:sp>
    </p:spTree>
  </p:cSld>
  <p:clrMapOvr>
    <a:masterClrMapping/>
  </p:clrMapOvr>
</p:sld>
</file>

<file path=ppt/slides/slide2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Pedicini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Institutional Equities Department</a:t>
            </a:r>
          </a:p>
        </p:txBody>
      </p:sp>
    </p:spTree>
  </p:cSld>
  <p:clrMapOvr>
    <a:masterClrMapping/>
  </p:clrMapOvr>
</p:sld>
</file>

<file path=ppt/slides/slide2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Todd Douglas Pelino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Power Broker</a:t>
            </a:r>
          </a:p>
        </p:txBody>
      </p:sp>
    </p:spTree>
  </p:cSld>
  <p:clrMapOvr>
    <a:masterClrMapping/>
  </p:clrMapOvr>
</p:sld>
</file>

<file path=ppt/slides/slide2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Michel "Mike" Adrian Pelletier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Commodities Broker</a:t>
            </a:r>
          </a:p>
        </p:txBody>
      </p:sp>
    </p:spTree>
  </p:cSld>
  <p:clrMapOvr>
    <a:masterClrMapping/>
  </p:clrMapOvr>
</p:sld>
</file>

<file path=ppt/slides/slide2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Anthony G. Peluso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Construction Supervisor</a:t>
            </a:r>
          </a:p>
        </p:txBody>
      </p:sp>
    </p:spTree>
  </p:cSld>
  <p:clrMapOvr>
    <a:masterClrMapping/>
  </p:clrMapOvr>
</p:sld>
</file>

<file path=ppt/slides/slide2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Angel R. Pena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Senior Client Specialist, Risk Services</a:t>
            </a:r>
          </a:p>
        </p:txBody>
      </p:sp>
    </p:spTree>
  </p:cSld>
  <p:clrMapOvr>
    <a:masterClrMapping/>
  </p:clrMapOvr>
</p:sld>
</file>

<file path=ppt/slides/slide2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Penninger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63</a:t>
            </a:r>
          </a:p>
          <a:p>
            <a:r>
              <a:rPr sz="3200"/>
              <a:t>Occupation: Electrical Engineer</a:t>
            </a:r>
          </a:p>
        </p:txBody>
      </p:sp>
    </p:spTree>
  </p:cSld>
  <p:clrMapOvr>
    <a:masterClrMapping/>
  </p:clrMapOvr>
</p:sld>
</file>

<file path=ppt/slides/slide2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Al Penny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Recycling Program Worker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Craig Michael Blass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Stock Trader</a:t>
            </a:r>
          </a:p>
        </p:txBody>
      </p:sp>
    </p:spTree>
  </p:cSld>
  <p:clrMapOvr>
    <a:masterClrMapping/>
  </p:clrMapOvr>
</p:sld>
</file>

<file path=ppt/slides/slide2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Salvatore F. Pepe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Assistant Vice President For Technology</a:t>
            </a:r>
          </a:p>
        </p:txBody>
      </p:sp>
    </p:spTree>
  </p:cSld>
  <p:clrMapOvr>
    <a:masterClrMapping/>
  </p:clrMapOvr>
</p:sld>
</file>

<file path=ppt/slides/slide2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Carl Allen B. Peralta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David Peraza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2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Jon A. Perconti,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Stock Trader</a:t>
            </a:r>
          </a:p>
        </p:txBody>
      </p:sp>
    </p:spTree>
  </p:cSld>
  <p:clrMapOvr>
    <a:masterClrMapping/>
  </p:clrMapOvr>
</p:sld>
</file>

<file path=ppt/slides/slide2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Alejo Perez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66</a:t>
            </a:r>
          </a:p>
          <a:p>
            <a:r>
              <a:rPr sz="3200"/>
              <a:t>Occupation: Kitchen Staff</a:t>
            </a:r>
          </a:p>
        </p:txBody>
      </p:sp>
    </p:spTree>
  </p:cSld>
  <p:clrMapOvr>
    <a:masterClrMapping/>
  </p:clrMapOvr>
</p:sld>
</file>

<file path=ppt/slides/slide2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Angel Perez,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Angela Susan Perez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Clerk</a:t>
            </a:r>
          </a:p>
        </p:txBody>
      </p:sp>
    </p:spTree>
  </p:cSld>
  <p:clrMapOvr>
    <a:masterClrMapping/>
  </p:clrMapOvr>
</p:sld>
</file>

<file path=ppt/slides/slide2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Anthony Perez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Espeed Technical Specialist</a:t>
            </a:r>
          </a:p>
        </p:txBody>
      </p:sp>
    </p:spTree>
  </p:cSld>
  <p:clrMapOvr>
    <a:masterClrMapping/>
  </p:clrMapOvr>
</p:sld>
</file>

<file path=ppt/slides/slide2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Ivan Antonio Perez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Nancy E. Perez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Customer Relations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Rita Blau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Supervisor Of Switchboard Operators</a:t>
            </a:r>
          </a:p>
        </p:txBody>
      </p:sp>
    </p:spTree>
  </p:cSld>
  <p:clrMapOvr>
    <a:masterClrMapping/>
  </p:clrMapOvr>
</p:sld>
</file>

<file path=ppt/slides/slide2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Berinthia "Berry" Berenson Perkins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Actress And Photographer</a:t>
            </a:r>
          </a:p>
        </p:txBody>
      </p:sp>
    </p:spTree>
  </p:cSld>
  <p:clrMapOvr>
    <a:masterClrMapping/>
  </p:clrMapOvr>
</p:sld>
</file>

<file path=ppt/slides/slide2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John Perroncino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Vice President Of Operations</a:t>
            </a:r>
          </a:p>
        </p:txBody>
      </p:sp>
    </p:spTree>
  </p:cSld>
  <p:clrMapOvr>
    <a:masterClrMapping/>
  </p:clrMapOvr>
</p:sld>
</file>

<file path=ppt/slides/slide2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J. Perrotta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Emelda H. Perry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Glenn C. Perry, Sr.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William Perry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Police Officer, 40Th Precinct</a:t>
            </a:r>
          </a:p>
        </p:txBody>
      </p:sp>
    </p:spTree>
  </p:cSld>
  <p:clrMapOvr>
    <a:masterClrMapping/>
  </p:clrMapOvr>
</p:sld>
</file>

<file path=ppt/slides/slide2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Franklin Allan Pershep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59</a:t>
            </a:r>
          </a:p>
          <a:p>
            <a:r>
              <a:rPr sz="3200"/>
              <a:t>Occupation: Insurance Underwriter</a:t>
            </a:r>
          </a:p>
        </p:txBody>
      </p:sp>
    </p:spTree>
  </p:cSld>
  <p:clrMapOvr>
    <a:masterClrMapping/>
  </p:clrMapOvr>
</p:sld>
</file>

<file path=ppt/slides/slide2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Pesce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Ticket Desk Manager</a:t>
            </a:r>
          </a:p>
        </p:txBody>
      </p:sp>
    </p:spTree>
  </p:cSld>
  <p:clrMapOvr>
    <a:masterClrMapping/>
  </p:clrMapOvr>
</p:sld>
</file>

<file path=ppt/slides/slide2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John Pescherine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2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Davin N. Peterson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Nasdaq Assistant Trader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Middleton Blood,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Insurance Broker</a:t>
            </a:r>
          </a:p>
        </p:txBody>
      </p:sp>
    </p:spTree>
  </p:cSld>
  <p:clrMapOvr>
    <a:masterClrMapping/>
  </p:clrMapOvr>
</p:sld>
</file>

<file path=ppt/slides/slide2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Donald Arthur Peterson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66</a:t>
            </a:r>
          </a:p>
          <a:p>
            <a:r>
              <a:rPr sz="3200"/>
              <a:t>Occupation: Retired President</a:t>
            </a:r>
          </a:p>
        </p:txBody>
      </p:sp>
    </p:spTree>
  </p:cSld>
  <p:clrMapOvr>
    <a:masterClrMapping/>
  </p:clrMapOvr>
</p:sld>
</file>

<file path=ppt/slides/slide2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Jean Hoadley Peterson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Retired Nurse</a:t>
            </a:r>
          </a:p>
        </p:txBody>
      </p:sp>
    </p:spTree>
  </p:cSld>
  <p:clrMapOvr>
    <a:masterClrMapping/>
  </p:clrMapOvr>
</p:sld>
</file>

<file path=ppt/slides/slide2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Russell Peterson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Claims Examiner</a:t>
            </a:r>
          </a:p>
        </p:txBody>
      </p:sp>
    </p:spTree>
  </p:cSld>
  <p:clrMapOvr>
    <a:masterClrMapping/>
  </p:clrMapOvr>
</p:sld>
</file>

<file path=ppt/slides/slide2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James Petrocelli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Commodities Broker</a:t>
            </a:r>
          </a:p>
        </p:txBody>
      </p:sp>
    </p:spTree>
  </p:cSld>
  <p:clrMapOvr>
    <a:masterClrMapping/>
  </p:clrMapOvr>
</p:sld>
</file>

<file path=ppt/slides/slide2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Philip Scott Petti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Glen Kerrin Pettit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Police Academy Video Unit</a:t>
            </a:r>
          </a:p>
        </p:txBody>
      </p:sp>
    </p:spTree>
  </p:cSld>
  <p:clrMapOvr>
    <a:masterClrMapping/>
  </p:clrMapOvr>
</p:sld>
</file>

<file path=ppt/slides/slide2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Dominick A. Pezzulo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2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Kaleen Elizabeth Pezzuti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2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J. Pfeifer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Tu-Anh Pham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Vice President And Chief Financial Analyst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Andrew Boccardi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Senior Vice President Of Institutional Relations</a:t>
            </a:r>
          </a:p>
        </p:txBody>
      </p:sp>
    </p:spTree>
  </p:cSld>
  <p:clrMapOvr>
    <a:masterClrMapping/>
  </p:clrMapOvr>
</p:sld>
</file>

<file path=ppt/slides/slide2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Kenneth John Phelan, Sr.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Sneha Anne Philip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Physician</a:t>
            </a:r>
          </a:p>
        </p:txBody>
      </p:sp>
    </p:spTree>
  </p:cSld>
  <p:clrMapOvr>
    <a:masterClrMapping/>
  </p:clrMapOvr>
</p:sld>
</file>

<file path=ppt/slides/slide2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Eugenia McCann Piantieri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Ludwig John Picarro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Matthew Picerno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Municipal Bond Broker</a:t>
            </a:r>
          </a:p>
        </p:txBody>
      </p:sp>
    </p:spTree>
  </p:cSld>
  <p:clrMapOvr>
    <a:masterClrMapping/>
  </p:clrMapOvr>
</p:sld>
</file>

<file path=ppt/slides/slide2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O. Pick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J. Pickford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Dennis J. Pierce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Bernard Pietronico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Corporate Bond Broker</a:t>
            </a:r>
          </a:p>
        </p:txBody>
      </p:sp>
    </p:spTree>
  </p:cSld>
  <p:clrMapOvr>
    <a:masterClrMapping/>
  </p:clrMapOvr>
</p:sld>
</file>

<file path=ppt/slides/slide2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Nicholas P. Pietrunti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Data Entry Clerk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Paul Bocchi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Managing Director Of Interest Rate Options</a:t>
            </a:r>
          </a:p>
        </p:txBody>
      </p:sp>
    </p:spTree>
  </p:cSld>
  <p:clrMapOvr>
    <a:masterClrMapping/>
  </p:clrMapOvr>
</p:sld>
</file>

<file path=ppt/slides/slide2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Theodoros Pigis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Susan Elizabeth Pinto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Espeed Vice President Of Systems Infrastructure</a:t>
            </a:r>
          </a:p>
        </p:txBody>
      </p:sp>
    </p:spTree>
  </p:cSld>
  <p:clrMapOvr>
    <a:masterClrMapping/>
  </p:clrMapOvr>
</p:sld>
</file>

<file path=ppt/slides/slide2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Piskadlo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Structural Carpenter</a:t>
            </a:r>
          </a:p>
        </p:txBody>
      </p:sp>
    </p:spTree>
  </p:cSld>
  <p:clrMapOvr>
    <a:masterClrMapping/>
  </p:clrMapOvr>
</p:sld>
</file>

<file path=ppt/slides/slide2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Todd Pitman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Sales, Credit Derivatives</a:t>
            </a:r>
          </a:p>
        </p:txBody>
      </p:sp>
    </p:spTree>
  </p:cSld>
  <p:clrMapOvr>
    <a:masterClrMapping/>
  </p:clrMapOvr>
</p:sld>
</file>

<file path=ppt/slides/slide2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Joshua Michael Piver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Pollution Credits Trader</a:t>
            </a:r>
          </a:p>
        </p:txBody>
      </p:sp>
    </p:spTree>
  </p:cSld>
  <p:clrMapOvr>
    <a:masterClrMapping/>
  </p:clrMapOvr>
</p:sld>
</file>

<file path=ppt/slides/slide2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R. Ploger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59</a:t>
            </a:r>
          </a:p>
          <a:p>
            <a:r>
              <a:rPr sz="3200"/>
              <a:t>Occupation: Software Architect</a:t>
            </a:r>
          </a:p>
        </p:txBody>
      </p:sp>
    </p:spTree>
  </p:cSld>
  <p:clrMapOvr>
    <a:masterClrMapping/>
  </p:clrMapOvr>
</p:sld>
</file>

<file path=ppt/slides/slide2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Zandra F. Ploger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Plumitallo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2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M. Pocher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2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Howard Pohlmann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Assistant Deputy Commissioner Of The Revenue Crimes Bureau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L. Bocchino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Chief'S Aide, Battalion 48</a:t>
            </a:r>
          </a:p>
        </p:txBody>
      </p:sp>
    </p:spTree>
  </p:cSld>
  <p:clrMapOvr>
    <a:masterClrMapping/>
  </p:clrMapOvr>
</p:sld>
</file>

<file path=ppt/slides/slide2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Laurence Michael Polatsch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Equities Trader</a:t>
            </a:r>
          </a:p>
        </p:txBody>
      </p:sp>
    </p:spTree>
  </p:cSld>
  <p:clrMapOvr>
    <a:masterClrMapping/>
  </p:clrMapOvr>
</p:sld>
</file>

<file path=ppt/slides/slide2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H. Polhemus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Systems Analyst</a:t>
            </a:r>
          </a:p>
        </p:txBody>
      </p:sp>
    </p:spTree>
  </p:cSld>
  <p:clrMapOvr>
    <a:masterClrMapping/>
  </p:clrMapOvr>
</p:sld>
</file>

<file path=ppt/slides/slide2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 Pollicino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Susan M. Pollio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Darin H. Pontell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Ltjg</a:t>
            </a:r>
          </a:p>
        </p:txBody>
      </p:sp>
    </p:spTree>
  </p:cSld>
  <p:clrMapOvr>
    <a:masterClrMapping/>
  </p:clrMapOvr>
</p:sld>
</file>

<file path=ppt/slides/slide2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Joshua Iosua Poptean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Construction Foreman</a:t>
            </a:r>
          </a:p>
        </p:txBody>
      </p:sp>
    </p:spTree>
  </p:cSld>
  <p:clrMapOvr>
    <a:masterClrMapping/>
  </p:clrMapOvr>
</p:sld>
</file>

<file path=ppt/slides/slide2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Giovanna Porras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2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Anthony Portillo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Architect</a:t>
            </a:r>
          </a:p>
        </p:txBody>
      </p:sp>
    </p:spTree>
  </p:cSld>
  <p:clrMapOvr>
    <a:masterClrMapping/>
  </p:clrMapOvr>
</p:sld>
</file>

<file path=ppt/slides/slide2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Edward Potorti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Daphne Pouletsos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Susan M. Bochino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Client Specialist</a:t>
            </a:r>
          </a:p>
        </p:txBody>
      </p:sp>
    </p:spTree>
  </p:cSld>
  <p:clrMapOvr>
    <a:masterClrMapping/>
  </p:clrMapOvr>
</p:sld>
</file>

<file path=ppt/slides/slide2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N. Poulos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Assistant Security Officer</a:t>
            </a:r>
          </a:p>
        </p:txBody>
      </p:sp>
    </p:spTree>
  </p:cSld>
  <p:clrMapOvr>
    <a:masterClrMapping/>
  </p:clrMapOvr>
</p:sld>
</file>

<file path=ppt/slides/slide2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Emanual Poulos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Information Technology Manager</a:t>
            </a:r>
          </a:p>
        </p:txBody>
      </p:sp>
    </p:spTree>
  </p:cSld>
  <p:clrMapOvr>
    <a:masterClrMapping/>
  </p:clrMapOvr>
</p:sld>
</file>

<file path=ppt/slides/slide2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Brandon Jerome Powell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Food Service Handler</a:t>
            </a:r>
          </a:p>
        </p:txBody>
      </p:sp>
    </p:spTree>
  </p:cSld>
  <p:clrMapOvr>
    <a:masterClrMapping/>
  </p:clrMapOvr>
</p:sld>
</file>

<file path=ppt/slides/slide2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Scott Alan Powell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Shawn Edward Powell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Antonio Dorsey Pratt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Food Service Handler</a:t>
            </a:r>
          </a:p>
        </p:txBody>
      </p:sp>
    </p:spTree>
  </p:cSld>
  <p:clrMapOvr>
    <a:masterClrMapping/>
  </p:clrMapOvr>
</p:sld>
</file>

<file path=ppt/slides/slide2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Gregory M. Preziose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2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Wanda Ivelisse Prince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Foreign Trader</a:t>
            </a:r>
          </a:p>
        </p:txBody>
      </p:sp>
    </p:spTree>
  </p:cSld>
  <p:clrMapOvr>
    <a:masterClrMapping/>
  </p:clrMapOvr>
</p:sld>
</file>

<file path=ppt/slides/slide2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Vincent A. Princiotta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M. Prior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Deora Frances Bodley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20</a:t>
            </a:r>
          </a:p>
          <a:p>
            <a:r>
              <a:rPr sz="3200"/>
              <a:t>Occupation: University Student</a:t>
            </a:r>
          </a:p>
        </p:txBody>
      </p:sp>
    </p:spTree>
  </p:cSld>
  <p:clrMapOvr>
    <a:masterClrMapping/>
  </p:clrMapOvr>
</p:sld>
</file>

<file path=ppt/slides/slide2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Everett Martin Proctor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Equities Controller</a:t>
            </a:r>
          </a:p>
        </p:txBody>
      </p:sp>
    </p:spTree>
  </p:cSld>
  <p:clrMapOvr>
    <a:masterClrMapping/>
  </p:clrMapOvr>
</p:sld>
</file>

<file path=ppt/slides/slide2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Carrie Beth Progen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Assistant Office Manager</a:t>
            </a:r>
          </a:p>
        </p:txBody>
      </p:sp>
    </p:spTree>
  </p:cSld>
  <p:clrMapOvr>
    <a:masterClrMapping/>
  </p:clrMapOvr>
</p:sld>
</file>

<file path=ppt/slides/slide2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Lee Pruim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Senior Vice President Of Risk Services</a:t>
            </a:r>
          </a:p>
        </p:txBody>
      </p:sp>
    </p:spTree>
  </p:cSld>
  <p:clrMapOvr>
    <a:masterClrMapping/>
  </p:clrMapOvr>
</p:sld>
</file>

<file path=ppt/slides/slide2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A. Prunty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Battalion Chief</a:t>
            </a:r>
          </a:p>
        </p:txBody>
      </p:sp>
    </p:spTree>
  </p:cSld>
  <p:clrMapOvr>
    <a:masterClrMapping/>
  </p:clrMapOvr>
</p:sld>
</file>

<file path=ppt/slides/slide2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Foster Puckett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Sound Engineer</a:t>
            </a:r>
          </a:p>
        </p:txBody>
      </p:sp>
    </p:spTree>
  </p:cSld>
  <p:clrMapOvr>
    <a:masterClrMapping/>
  </p:clrMapOvr>
</p:sld>
</file>

<file path=ppt/slides/slide2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David Pugliese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Assistant Vice President</a:t>
            </a:r>
          </a:p>
        </p:txBody>
      </p:sp>
    </p:spTree>
  </p:cSld>
  <p:clrMapOvr>
    <a:masterClrMapping/>
  </p:clrMapOvr>
</p:sld>
</file>

<file path=ppt/slides/slide2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F. Pullis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2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Patricia Ann Puma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Administrator</a:t>
            </a:r>
          </a:p>
        </p:txBody>
      </p:sp>
    </p:spTree>
  </p:cSld>
  <p:clrMapOvr>
    <a:masterClrMapping/>
  </p:clrMapOvr>
</p:sld>
</file>

<file path=ppt/slides/slide2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Jack D. Punches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2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Hemanth Kumar Puttur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Thomas Afflitto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Equities Trader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Bruce Douglas Boehm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Government Agencies Broker</a:t>
            </a:r>
          </a:p>
        </p:txBody>
      </p:sp>
    </p:spTree>
  </p:cSld>
  <p:clrMapOvr>
    <a:masterClrMapping/>
  </p:clrMapOvr>
</p:sld>
</file>

<file path=ppt/slides/slide2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J. Pycior,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Aviation Warfare Systems Operator First Class</a:t>
            </a:r>
          </a:p>
        </p:txBody>
      </p:sp>
    </p:spTree>
  </p:cSld>
  <p:clrMapOvr>
    <a:masterClrMapping/>
  </p:clrMapOvr>
</p:sld>
</file>

<file path=ppt/slides/slide2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R. Pykon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Quackenbush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Executive In Charge Of Investment Banking</a:t>
            </a:r>
          </a:p>
        </p:txBody>
      </p:sp>
    </p:spTree>
  </p:cSld>
  <p:clrMapOvr>
    <a:masterClrMapping/>
  </p:clrMapOvr>
</p:sld>
</file>

<file path=ppt/slides/slide2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Lars Peter Qualben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Lincoln Quappé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Beth Ann Quigley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Patrick J. Quigley IV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Partner</a:t>
            </a:r>
          </a:p>
        </p:txBody>
      </p:sp>
    </p:spTree>
  </p:cSld>
  <p:clrMapOvr>
    <a:masterClrMapping/>
  </p:clrMapOvr>
</p:sld>
</file>

<file path=ppt/slides/slide2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T. Quilty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Francis Quinn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Trade Support Staff</a:t>
            </a:r>
          </a:p>
        </p:txBody>
      </p:sp>
    </p:spTree>
  </p:cSld>
  <p:clrMapOvr>
    <a:masterClrMapping/>
  </p:clrMapOvr>
</p:sld>
</file>

<file path=ppt/slides/slide2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Ricardo J. Quinn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Paramedic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Mary Catherine Murphy Boffa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Vice President Of Purchasing</a:t>
            </a:r>
          </a:p>
        </p:txBody>
      </p:sp>
    </p:spTree>
  </p:cSld>
  <p:clrMapOvr>
    <a:masterClrMapping/>
  </p:clrMapOvr>
</p:sld>
</file>

<file path=ppt/slides/slide2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Carol Millicent Rabalais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2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Peter Anthony Racaniello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Operations Department</a:t>
            </a:r>
          </a:p>
        </p:txBody>
      </p:sp>
    </p:spTree>
  </p:cSld>
  <p:clrMapOvr>
    <a:masterClrMapping/>
  </p:clrMapOvr>
</p:sld>
</file>

<file path=ppt/slides/slide2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Leonard J. Ragaglia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Eugene J. Raggio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Operations Supervisor</a:t>
            </a:r>
          </a:p>
        </p:txBody>
      </p:sp>
    </p:spTree>
  </p:cSld>
  <p:clrMapOvr>
    <a:masterClrMapping/>
  </p:clrMapOvr>
</p:sld>
</file>

<file path=ppt/slides/slide2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Laura Marie Ragonese-Snik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Special Risk Insurance Specialist</a:t>
            </a:r>
          </a:p>
        </p:txBody>
      </p:sp>
    </p:spTree>
  </p:cSld>
  <p:clrMapOvr>
    <a:masterClrMapping/>
  </p:clrMapOvr>
</p:sld>
</file>

<file path=ppt/slides/slide2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Paul Ragusa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Frank Raimondi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Harry A. Raines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Espeed Vice President Of Global Networking</a:t>
            </a:r>
          </a:p>
        </p:txBody>
      </p:sp>
    </p:spTree>
  </p:cSld>
  <p:clrMapOvr>
    <a:masterClrMapping/>
  </p:clrMapOvr>
</p:sld>
</file>

<file path=ppt/slides/slide2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Lisa J. Raines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Ehtesham Raja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Nicholas Andrew Bogdan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Manager, Computer Operator</a:t>
            </a:r>
          </a:p>
        </p:txBody>
      </p:sp>
    </p:spTree>
  </p:cSld>
  <p:clrMapOvr>
    <a:masterClrMapping/>
  </p:clrMapOvr>
</p:sld>
</file>

<file path=ppt/slides/slide2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Valsa Raju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Supervisor, Foreign Exchange Division</a:t>
            </a:r>
          </a:p>
        </p:txBody>
      </p:sp>
    </p:spTree>
  </p:cSld>
  <p:clrMapOvr>
    <a:masterClrMapping/>
  </p:clrMapOvr>
</p:sld>
</file>

<file path=ppt/slides/slide2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J. Rall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Lukas Rambousek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Temporary Worker</a:t>
            </a:r>
          </a:p>
        </p:txBody>
      </p:sp>
    </p:spTree>
  </p:cSld>
  <p:clrMapOvr>
    <a:masterClrMapping/>
  </p:clrMapOvr>
</p:sld>
</file>

<file path=ppt/slides/slide2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Maria Ramirez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Executive Secretary</a:t>
            </a:r>
          </a:p>
        </p:txBody>
      </p:sp>
    </p:spTree>
  </p:cSld>
  <p:clrMapOvr>
    <a:masterClrMapping/>
  </p:clrMapOvr>
</p:sld>
</file>

<file path=ppt/slides/slide2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Harry Ramos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Head Trader</a:t>
            </a:r>
          </a:p>
        </p:txBody>
      </p:sp>
    </p:spTree>
  </p:cSld>
  <p:clrMapOvr>
    <a:masterClrMapping/>
  </p:clrMapOvr>
</p:sld>
</file>

<file path=ppt/slides/slide2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Vishnoo Ramsaroop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Janitorial, Cleaner</a:t>
            </a:r>
          </a:p>
        </p:txBody>
      </p:sp>
    </p:spTree>
  </p:cSld>
  <p:clrMapOvr>
    <a:masterClrMapping/>
  </p:clrMapOvr>
</p:sld>
</file>

<file path=ppt/slides/slide2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Deborah A. Ramsaur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2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Lorenzo E. Ramzey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Casualty Broker</a:t>
            </a:r>
          </a:p>
        </p:txBody>
      </p:sp>
    </p:spTree>
  </p:cSld>
  <p:clrMapOvr>
    <a:masterClrMapping/>
  </p:clrMapOvr>
</p:sld>
</file>

<file path=ppt/slides/slide2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Alfred Todd Rancke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Adam David Rand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Darren Christopher Bohan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Temporary Employee</a:t>
            </a:r>
          </a:p>
        </p:txBody>
      </p:sp>
    </p:spTree>
  </p:cSld>
  <p:clrMapOvr>
    <a:masterClrMapping/>
  </p:clrMapOvr>
</p:sld>
</file>

<file path=ppt/slides/slide2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Jonathan C. Randall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Shreyas S. Ranganath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Anne T. Ransom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Travel Department</a:t>
            </a:r>
          </a:p>
        </p:txBody>
      </p:sp>
    </p:spTree>
  </p:cSld>
  <p:clrMapOvr>
    <a:masterClrMapping/>
  </p:clrMapOvr>
</p:sld>
</file>

<file path=ppt/slides/slide2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Faina Rapoport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2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Rhonda Sue Rasmussen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2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A. Rasmussen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Financial Analyst</a:t>
            </a:r>
          </a:p>
        </p:txBody>
      </p:sp>
    </p:spTree>
  </p:cSld>
  <p:clrMapOvr>
    <a:masterClrMapping/>
  </p:clrMapOvr>
</p:sld>
</file>

<file path=ppt/slides/slide2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Amenia Rasool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2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R. Mark Rasweiler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Marsha D. Ratchford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Information Systems Technician First Class</a:t>
            </a:r>
          </a:p>
        </p:txBody>
      </p:sp>
    </p:spTree>
  </p:cSld>
  <p:clrMapOvr>
    <a:masterClrMapping/>
  </p:clrMapOvr>
</p:sld>
</file>

<file path=ppt/slides/slide2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Alan James Rathkey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Sales Executive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Lawrence Francis Boisseau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Fire Safety Director</a:t>
            </a:r>
          </a:p>
        </p:txBody>
      </p:sp>
    </p:spTree>
  </p:cSld>
  <p:clrMapOvr>
    <a:masterClrMapping/>
  </p:clrMapOvr>
</p:sld>
</file>

<file path=ppt/slides/slide2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Ralph Raub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Institutional Stock Trader</a:t>
            </a:r>
          </a:p>
        </p:txBody>
      </p:sp>
    </p:spTree>
  </p:cSld>
  <p:clrMapOvr>
    <a:masterClrMapping/>
  </p:clrMapOvr>
</p:sld>
</file>

<file path=ppt/slides/slide2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Gerard F. Rauzi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Alexey Razuvaev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Gregory Reda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E-Mail Coordinator</a:t>
            </a:r>
          </a:p>
        </p:txBody>
      </p:sp>
    </p:spTree>
  </p:cSld>
  <p:clrMapOvr>
    <a:masterClrMapping/>
  </p:clrMapOvr>
</p:sld>
</file>

<file path=ppt/slides/slide2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Sarah Anne Redheffer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Conferences Operations Manager</a:t>
            </a:r>
          </a:p>
        </p:txBody>
      </p:sp>
    </p:spTree>
  </p:cSld>
  <p:clrMapOvr>
    <a:masterClrMapping/>
  </p:clrMapOvr>
</p:sld>
</file>

<file path=ppt/slides/slide2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Michele Marie Reed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Judith Ann Reese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2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Donald J. Regan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M. Regan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Michael Regan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Managing Director, Sector Leader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Vincent M. Boland,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Business Analyst</a:t>
            </a:r>
          </a:p>
        </p:txBody>
      </p:sp>
    </p:spTree>
  </p:cSld>
  <p:clrMapOvr>
    <a:masterClrMapping/>
  </p:clrMapOvr>
</p:sld>
</file>

<file path=ppt/slides/slide2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Christian Michael Otto Regenhard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Howard Reich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59</a:t>
            </a:r>
          </a:p>
          <a:p>
            <a:r>
              <a:rPr sz="3200"/>
              <a:t>Occupation: Customer Service Associate</a:t>
            </a:r>
          </a:p>
        </p:txBody>
      </p:sp>
    </p:spTree>
  </p:cSld>
  <p:clrMapOvr>
    <a:masterClrMapping/>
  </p:clrMapOvr>
</p:sld>
</file>

<file path=ppt/slides/slide2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Gregg Reidy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Brian Reilly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2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O. Reilly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E. Reilly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Reina,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Manager Of Operations</a:t>
            </a:r>
          </a:p>
        </p:txBody>
      </p:sp>
    </p:spTree>
  </p:cSld>
  <p:clrMapOvr>
    <a:masterClrMapping/>
  </p:clrMapOvr>
</p:sld>
</file>

<file path=ppt/slides/slide2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Barnes Reinig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Espeed Investment Banker</a:t>
            </a:r>
          </a:p>
        </p:txBody>
      </p:sp>
    </p:spTree>
  </p:cSld>
  <p:clrMapOvr>
    <a:masterClrMapping/>
  </p:clrMapOvr>
</p:sld>
</file>

<file path=ppt/slides/slide2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Frank Bennett Reisman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Joshua Scott Reiss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Touri Hamzavi Bolourchi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69</a:t>
            </a:r>
          </a:p>
          <a:p>
            <a:r>
              <a:rPr sz="3200"/>
              <a:t>Occupation: Retired Nurse</a:t>
            </a:r>
          </a:p>
        </p:txBody>
      </p:sp>
    </p:spTree>
  </p:cSld>
  <p:clrMapOvr>
    <a:masterClrMapping/>
  </p:clrMapOvr>
</p:sld>
</file>

<file path=ppt/slides/slide2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Karen Renda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Travel Agent</a:t>
            </a:r>
          </a:p>
        </p:txBody>
      </p:sp>
    </p:spTree>
  </p:cSld>
  <p:clrMapOvr>
    <a:masterClrMapping/>
  </p:clrMapOvr>
</p:sld>
</file>

<file path=ppt/slides/slide2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Armand Reo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2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Cyril Rescorla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62</a:t>
            </a:r>
          </a:p>
          <a:p>
            <a:r>
              <a:rPr sz="3200"/>
              <a:t>Occupation: Security Chief</a:t>
            </a:r>
          </a:p>
        </p:txBody>
      </p:sp>
    </p:spTree>
  </p:cSld>
  <p:clrMapOvr>
    <a:masterClrMapping/>
  </p:clrMapOvr>
</p:sld>
</file>

<file path=ppt/slides/slide2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Thomas Resta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Sylvia San Pio Restaand her unborn child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Martha M. Reszke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Budget Analyst</a:t>
            </a:r>
          </a:p>
        </p:txBody>
      </p:sp>
    </p:spTree>
  </p:cSld>
  <p:clrMapOvr>
    <a:masterClrMapping/>
  </p:clrMapOvr>
</p:sld>
</file>

<file path=ppt/slides/slide2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E. Retik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General Partner</a:t>
            </a:r>
          </a:p>
        </p:txBody>
      </p:sp>
    </p:spTree>
  </p:cSld>
  <p:clrMapOvr>
    <a:masterClrMapping/>
  </p:clrMapOvr>
</p:sld>
</file>

<file path=ppt/slides/slide2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Todd H. Reuben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Tax And Business Lawyer</a:t>
            </a:r>
          </a:p>
        </p:txBody>
      </p:sp>
    </p:spTree>
  </p:cSld>
  <p:clrMapOvr>
    <a:masterClrMapping/>
  </p:clrMapOvr>
</p:sld>
</file>

<file path=ppt/slides/slide2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Luis Clodoaldo Revilla Mier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Eduvigis Reyes,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Alan Bondarenko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Civil Engineer</a:t>
            </a:r>
          </a:p>
        </p:txBody>
      </p:sp>
    </p:spTree>
  </p:cSld>
  <p:clrMapOvr>
    <a:masterClrMapping/>
  </p:clrMapOvr>
</p:sld>
</file>

<file path=ppt/slides/slide2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Bruce Albert Reynolds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Patrolman</a:t>
            </a:r>
          </a:p>
        </p:txBody>
      </p:sp>
    </p:spTree>
  </p:cSld>
  <p:clrMapOvr>
    <a:masterClrMapping/>
  </p:clrMapOvr>
</p:sld>
</file>

<file path=ppt/slides/slide2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Frederick Rhodes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Claims Consultant</a:t>
            </a:r>
          </a:p>
        </p:txBody>
      </p:sp>
    </p:spTree>
  </p:cSld>
  <p:clrMapOvr>
    <a:masterClrMapping/>
  </p:clrMapOvr>
</p:sld>
</file>

<file path=ppt/slides/slide2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Francis Saverio Riccardelli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Manager Of Vertical Transportation At Trade Center Complex</a:t>
            </a:r>
          </a:p>
        </p:txBody>
      </p:sp>
    </p:spTree>
  </p:cSld>
  <p:clrMapOvr>
    <a:masterClrMapping/>
  </p:clrMapOvr>
</p:sld>
</file>

<file path=ppt/slides/slide2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Rudolph N. Riccio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Ann Marie Riccoboni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Billing Supervisor</a:t>
            </a:r>
          </a:p>
        </p:txBody>
      </p:sp>
    </p:spTree>
  </p:cSld>
  <p:clrMapOvr>
    <a:masterClrMapping/>
  </p:clrMapOvr>
</p:sld>
</file>

<file path=ppt/slides/slide2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Harlow Rice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Investment Banker</a:t>
            </a:r>
          </a:p>
        </p:txBody>
      </p:sp>
    </p:spTree>
  </p:cSld>
  <p:clrMapOvr>
    <a:masterClrMapping/>
  </p:clrMapOvr>
</p:sld>
</file>

<file path=ppt/slides/slide2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Eileen Mary Rice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Executive Assistant</a:t>
            </a:r>
          </a:p>
        </p:txBody>
      </p:sp>
    </p:spTree>
  </p:cSld>
  <p:clrMapOvr>
    <a:masterClrMapping/>
  </p:clrMapOvr>
</p:sld>
</file>

<file path=ppt/slides/slide2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Kenneth Frederick Rice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CeCelia E. Richard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Accounting Technician</a:t>
            </a:r>
          </a:p>
        </p:txBody>
      </p:sp>
    </p:spTree>
  </p:cSld>
  <p:clrMapOvr>
    <a:masterClrMapping/>
  </p:clrMapOvr>
</p:sld>
</file>

<file path=ppt/slides/slide2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Vernon Allan Richard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 Bonheur,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Financial Analyst</a:t>
            </a:r>
          </a:p>
        </p:txBody>
      </p:sp>
    </p:spTree>
  </p:cSld>
  <p:clrMapOvr>
    <a:masterClrMapping/>
  </p:clrMapOvr>
</p:sld>
</file>

<file path=ppt/slides/slide2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Claude Daniel Richards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Detective, Bomb Squad</a:t>
            </a:r>
          </a:p>
        </p:txBody>
      </p:sp>
    </p:spTree>
  </p:cSld>
  <p:clrMapOvr>
    <a:masterClrMapping/>
  </p:clrMapOvr>
</p:sld>
</file>

<file path=ppt/slides/slide2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Gregory David Richards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Espeed</a:t>
            </a:r>
          </a:p>
        </p:txBody>
      </p:sp>
    </p:spTree>
  </p:cSld>
  <p:clrMapOvr>
    <a:masterClrMapping/>
  </p:clrMapOvr>
</p:sld>
</file>

<file path=ppt/slides/slide2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Richards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Sculptor</a:t>
            </a:r>
          </a:p>
        </p:txBody>
      </p:sp>
    </p:spTree>
  </p:cSld>
  <p:clrMapOvr>
    <a:masterClrMapping/>
  </p:clrMapOvr>
</p:sld>
</file>

<file path=ppt/slides/slide2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Venesha Orintia Richards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Secretary</a:t>
            </a:r>
          </a:p>
        </p:txBody>
      </p:sp>
    </p:spTree>
  </p:cSld>
  <p:clrMapOvr>
    <a:masterClrMapping/>
  </p:clrMapOvr>
</p:sld>
</file>

<file path=ppt/slides/slide2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C. Riches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Alan Jay Richman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Vice President Employee Benefits</a:t>
            </a:r>
          </a:p>
        </p:txBody>
      </p:sp>
    </p:spTree>
  </p:cSld>
  <p:clrMapOvr>
    <a:masterClrMapping/>
  </p:clrMapOvr>
</p:sld>
</file>

<file path=ppt/slides/slide2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M. Rigo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Insurance Brokerage Executive</a:t>
            </a:r>
          </a:p>
        </p:txBody>
      </p:sp>
    </p:spTree>
  </p:cSld>
  <p:clrMapOvr>
    <a:masterClrMapping/>
  </p:clrMapOvr>
</p:sld>
</file>

<file path=ppt/slides/slide2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Frederick Charles Rimmele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Physician</a:t>
            </a:r>
          </a:p>
        </p:txBody>
      </p:sp>
    </p:spTree>
  </p:cSld>
  <p:clrMapOvr>
    <a:masterClrMapping/>
  </p:clrMapOvr>
</p:sld>
</file>

<file path=ppt/slides/slide2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Rose Mary Riso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Moises N. Rivas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Cafeteria Cook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Colin Arthur Bonnett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Telecommunications Programmer</a:t>
            </a:r>
          </a:p>
        </p:txBody>
      </p:sp>
    </p:spTree>
  </p:cSld>
  <p:clrMapOvr>
    <a:masterClrMapping/>
  </p:clrMapOvr>
</p:sld>
</file>

<file path=ppt/slides/slide2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R. Rivelli,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Carmen Alicia Rivera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Assistant Vice President</a:t>
            </a:r>
          </a:p>
        </p:txBody>
      </p:sp>
    </p:spTree>
  </p:cSld>
  <p:clrMapOvr>
    <a:masterClrMapping/>
  </p:clrMapOvr>
</p:sld>
</file>

<file path=ppt/slides/slide2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Isaias Rivera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Technician</a:t>
            </a:r>
          </a:p>
        </p:txBody>
      </p:sp>
    </p:spTree>
  </p:cSld>
  <p:clrMapOvr>
    <a:masterClrMapping/>
  </p:clrMapOvr>
</p:sld>
</file>

<file path=ppt/slides/slide2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Juan William Rivera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Switch Engineer</a:t>
            </a:r>
          </a:p>
        </p:txBody>
      </p:sp>
    </p:spTree>
  </p:cSld>
  <p:clrMapOvr>
    <a:masterClrMapping/>
  </p:clrMapOvr>
</p:sld>
</file>

<file path=ppt/slides/slide2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Linda Ivelisse Rivera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Human Resources</a:t>
            </a:r>
          </a:p>
        </p:txBody>
      </p:sp>
    </p:spTree>
  </p:cSld>
  <p:clrMapOvr>
    <a:masterClrMapping/>
  </p:clrMapOvr>
</p:sld>
</file>

<file path=ppt/slides/slide2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E. Rivers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Editorial Director</a:t>
            </a:r>
          </a:p>
        </p:txBody>
      </p:sp>
    </p:spTree>
  </p:cSld>
  <p:clrMapOvr>
    <a:masterClrMapping/>
  </p:clrMapOvr>
</p:sld>
</file>

<file path=ppt/slides/slide2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R. Riverso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2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V. Rizza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Investors Services Officer</a:t>
            </a:r>
          </a:p>
        </p:txBody>
      </p:sp>
    </p:spTree>
  </p:cSld>
  <p:clrMapOvr>
    <a:masterClrMapping/>
  </p:clrMapOvr>
</p:sld>
</file>

<file path=ppt/slides/slide2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Frank Rizzo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Carpenter</a:t>
            </a:r>
          </a:p>
        </p:txBody>
      </p:sp>
    </p:spTree>
  </p:cSld>
  <p:clrMapOvr>
    <a:masterClrMapping/>
  </p:clrMapOvr>
</p:sld>
</file>

<file path=ppt/slides/slide2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Louis 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Emmanuel Akwasi Afuakwah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Porter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Frank J. Bonomo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Firefighter, Engine 230</a:t>
            </a:r>
          </a:p>
        </p:txBody>
      </p:sp>
    </p:spTree>
  </p:cSld>
  <p:clrMapOvr>
    <a:masterClrMapping/>
  </p:clrMapOvr>
</p:sld>
</file>

<file path=ppt/slides/slide2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Roberto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Bank Analyst</a:t>
            </a:r>
          </a:p>
        </p:txBody>
      </p:sp>
    </p:spTree>
  </p:cSld>
  <p:clrMapOvr>
    <a:masterClrMapping/>
  </p:clrMapOvr>
</p:sld>
</file>

<file path=ppt/slides/slide2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Leo Arthur Roberts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Municipal Bond Trader</a:t>
            </a:r>
          </a:p>
        </p:txBody>
      </p:sp>
    </p:spTree>
  </p:cSld>
  <p:clrMapOvr>
    <a:masterClrMapping/>
  </p:clrMapOvr>
</p:sld>
</file>

<file path=ppt/slides/slide2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E. Roberts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Firefighter, Ladder 35</a:t>
            </a:r>
          </a:p>
        </p:txBody>
      </p:sp>
    </p:spTree>
  </p:cSld>
  <p:clrMapOvr>
    <a:masterClrMapping/>
  </p:clrMapOvr>
</p:sld>
</file>

<file path=ppt/slides/slide2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Edward Roberts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Firefighter, Engine 214</a:t>
            </a:r>
          </a:p>
        </p:txBody>
      </p:sp>
    </p:spTree>
  </p:cSld>
  <p:clrMapOvr>
    <a:masterClrMapping/>
  </p:clrMapOvr>
</p:sld>
</file>

<file path=ppt/slides/slide2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Donald Walter Robertson,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2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Robinson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Systems Analyst</a:t>
            </a:r>
          </a:p>
        </p:txBody>
      </p:sp>
    </p:spTree>
  </p:cSld>
  <p:clrMapOvr>
    <a:masterClrMapping/>
  </p:clrMapOvr>
</p:sld>
</file>

<file path=ppt/slides/slide2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Michell Lee Jean Robotham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Help Desk Manager</a:t>
            </a:r>
          </a:p>
        </p:txBody>
      </p:sp>
    </p:spTree>
  </p:cSld>
  <p:clrMapOvr>
    <a:masterClrMapping/>
  </p:clrMapOvr>
</p:sld>
</file>

<file path=ppt/slides/slide2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Donald Arthur Robson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Partner And Bond Broker</a:t>
            </a:r>
          </a:p>
        </p:txBody>
      </p:sp>
    </p:spTree>
  </p:cSld>
  <p:clrMapOvr>
    <a:masterClrMapping/>
  </p:clrMapOvr>
</p:sld>
</file>

<file path=ppt/slides/slide2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Antonio A. Rocha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2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Raymond James Rocha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Yvonne Lucia Bonomo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Corporate Travel Booker</a:t>
            </a:r>
          </a:p>
        </p:txBody>
      </p:sp>
    </p:spTree>
  </p:cSld>
  <p:clrMapOvr>
    <a:masterClrMapping/>
  </p:clrMapOvr>
</p:sld>
</file>

<file path=ppt/slides/slide2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Laura Rockefeller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Freelance Delegate Coordinator</a:t>
            </a:r>
          </a:p>
        </p:txBody>
      </p:sp>
    </p:spTree>
  </p:cSld>
  <p:clrMapOvr>
    <a:masterClrMapping/>
  </p:clrMapOvr>
</p:sld>
</file>

<file path=ppt/slides/slide2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Michael Rodak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2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Antonio José Rodrigues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2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Anthony Rodriguez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Carmen Milagros Rodriguez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Gregory E. Rodriguez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Assistant Vice President Information Security</a:t>
            </a:r>
          </a:p>
        </p:txBody>
      </p:sp>
    </p:spTree>
  </p:cSld>
  <p:clrMapOvr>
    <a:masterClrMapping/>
  </p:clrMapOvr>
</p:sld>
</file>

<file path=ppt/slides/slide2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Marsha A. Rodriguez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Mayra Valdes Rodriguez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Rodriguez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2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Bartolo Rodriguez-Vargas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Sean Booker, Sr.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Account Associate, Technician</a:t>
            </a:r>
          </a:p>
        </p:txBody>
      </p:sp>
    </p:spTree>
  </p:cSld>
  <p:clrMapOvr>
    <a:masterClrMapping/>
  </p:clrMapOvr>
</p:sld>
</file>

<file path=ppt/slides/slide2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Matthew Rogan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Jean Destrehan Rogér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2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Karlie Rogers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Divisional Sponsorship Manager</a:t>
            </a:r>
          </a:p>
        </p:txBody>
      </p:sp>
    </p:spTree>
  </p:cSld>
  <p:clrMapOvr>
    <a:masterClrMapping/>
  </p:clrMapOvr>
</p:sld>
</file>

<file path=ppt/slides/slide2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Scott William Rohner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22</a:t>
            </a:r>
          </a:p>
          <a:p>
            <a:r>
              <a:rPr sz="3200"/>
              <a:t>Occupation: Foreign Exchange Trader</a:t>
            </a:r>
          </a:p>
        </p:txBody>
      </p:sp>
    </p:spTree>
  </p:cSld>
  <p:clrMapOvr>
    <a:masterClrMapping/>
  </p:clrMapOvr>
</p:sld>
</file>

<file path=ppt/slides/slide2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Keith Michael Roma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M. Romagnolo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Electrical Worker</a:t>
            </a:r>
          </a:p>
        </p:txBody>
      </p:sp>
    </p:spTree>
  </p:cSld>
  <p:clrMapOvr>
    <a:masterClrMapping/>
  </p:clrMapOvr>
</p:sld>
</file>

<file path=ppt/slides/slide2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Efrain Romero, Sr.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Painter</a:t>
            </a:r>
          </a:p>
        </p:txBody>
      </p:sp>
    </p:spTree>
  </p:cSld>
  <p:clrMapOvr>
    <a:masterClrMapping/>
  </p:clrMapOvr>
</p:sld>
</file>

<file path=ppt/slides/slide2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Elvin Romero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Vice President Of International Equities</a:t>
            </a:r>
          </a:p>
        </p:txBody>
      </p:sp>
    </p:spTree>
  </p:cSld>
  <p:clrMapOvr>
    <a:masterClrMapping/>
  </p:clrMapOvr>
</p:sld>
</file>

<file path=ppt/slides/slide2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A. Romito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Chief Of Port Authority Police Department</a:t>
            </a:r>
          </a:p>
        </p:txBody>
      </p:sp>
    </p:spTree>
  </p:cSld>
  <p:clrMapOvr>
    <a:masterClrMapping/>
  </p:clrMapOvr>
</p:sld>
</file>

<file path=ppt/slides/slide2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Sean Paul Rooney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Risk Management Services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Kelly Ann Booms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2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Eric Thomas Ropiteau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Trade Support Clerk</a:t>
            </a:r>
          </a:p>
        </p:txBody>
      </p:sp>
    </p:spTree>
  </p:cSld>
  <p:clrMapOvr>
    <a:masterClrMapping/>
  </p:clrMapOvr>
</p:sld>
</file>

<file path=ppt/slides/slide2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Aida Rosario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Assistant Manager</a:t>
            </a:r>
          </a:p>
        </p:txBody>
      </p:sp>
    </p:spTree>
  </p:cSld>
  <p:clrMapOvr>
    <a:masterClrMapping/>
  </p:clrMapOvr>
</p:sld>
</file>

<file path=ppt/slides/slide2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Angela Rosario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Traders/Brokers Assistant At Tradespark</a:t>
            </a:r>
          </a:p>
        </p:txBody>
      </p:sp>
    </p:spTree>
  </p:cSld>
  <p:clrMapOvr>
    <a:masterClrMapping/>
  </p:clrMapOvr>
</p:sld>
</file>

<file path=ppt/slides/slide2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H. Rosen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Partner, Fixed Income Division</a:t>
            </a:r>
          </a:p>
        </p:txBody>
      </p:sp>
    </p:spTree>
  </p:cSld>
  <p:clrMapOvr>
    <a:masterClrMapping/>
  </p:clrMapOvr>
</p:sld>
</file>

<file path=ppt/slides/slide2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Brooke David Rosenbaum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Supervisor, Overseas Division</a:t>
            </a:r>
          </a:p>
        </p:txBody>
      </p:sp>
    </p:spTree>
  </p:cSld>
  <p:clrMapOvr>
    <a:masterClrMapping/>
  </p:clrMapOvr>
</p:sld>
</file>

<file path=ppt/slides/slide2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Linda Rosenbaum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Claims Specialist</a:t>
            </a:r>
          </a:p>
        </p:txBody>
      </p:sp>
    </p:spTree>
  </p:cSld>
  <p:clrMapOvr>
    <a:masterClrMapping/>
  </p:clrMapOvr>
</p:sld>
</file>

<file path=ppt/slides/slide2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Sheryl Lynn Rosenbaum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Accountant And Partner</a:t>
            </a:r>
          </a:p>
        </p:txBody>
      </p:sp>
    </p:spTree>
  </p:cSld>
  <p:clrMapOvr>
    <a:masterClrMapping/>
  </p:clrMapOvr>
</p:sld>
</file>

<file path=ppt/slides/slide2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Lloyd Daniel Rosenberg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Junk Bond Dealer</a:t>
            </a:r>
          </a:p>
        </p:txBody>
      </p:sp>
    </p:spTree>
  </p:cSld>
  <p:clrMapOvr>
    <a:masterClrMapping/>
  </p:clrMapOvr>
</p:sld>
</file>

<file path=ppt/slides/slide2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Louis Rosenberg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Software Developer</a:t>
            </a:r>
          </a:p>
        </p:txBody>
      </p:sp>
    </p:spTree>
  </p:cSld>
  <p:clrMapOvr>
    <a:masterClrMapping/>
  </p:clrMapOvr>
</p:sld>
</file>

<file path=ppt/slides/slide2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Andrew Ira Rosenblum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Canfield D. Boone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Joshua M. Rosenblum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Assistant Trader</a:t>
            </a:r>
          </a:p>
        </p:txBody>
      </p:sp>
    </p:spTree>
  </p:cSld>
  <p:clrMapOvr>
    <a:masterClrMapping/>
  </p:clrMapOvr>
</p:sld>
</file>

<file path=ppt/slides/slide2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Joshua Alan Rosenthal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David Rosenthal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Vice President Of Finance</a:t>
            </a:r>
          </a:p>
        </p:txBody>
      </p:sp>
    </p:spTree>
  </p:cSld>
  <p:clrMapOvr>
    <a:masterClrMapping/>
  </p:clrMapOvr>
</p:sld>
</file>

<file path=ppt/slides/slide2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Philip Martin Rosenzweig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Rosetti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Barry Ross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President And Chief Executive</a:t>
            </a:r>
          </a:p>
        </p:txBody>
      </p:sp>
    </p:spTree>
  </p:cSld>
  <p:clrMapOvr>
    <a:masterClrMapping/>
  </p:clrMapOvr>
</p:sld>
</file>

<file path=ppt/slides/slide2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Norman S. Rossinow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Nicholas P. Rossomando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Craig Rothberg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Bonds Manager</a:t>
            </a:r>
          </a:p>
        </p:txBody>
      </p:sp>
    </p:spTree>
  </p:cSld>
  <p:clrMapOvr>
    <a:masterClrMapping/>
  </p:clrMapOvr>
</p:sld>
</file>

<file path=ppt/slides/slide2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Donna Marie Rothenberg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Global Affairs Executive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Mary Jane Booth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64</a:t>
            </a:r>
          </a:p>
          <a:p>
            <a:r>
              <a:rPr sz="3200"/>
              <a:t>Occupation: Secretary</a:t>
            </a:r>
          </a:p>
        </p:txBody>
      </p:sp>
    </p:spTree>
  </p:cSld>
  <p:clrMapOvr>
    <a:masterClrMapping/>
  </p:clrMapOvr>
</p:sld>
</file>

<file path=ppt/slides/slide2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David Rothenberg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Owner</a:t>
            </a:r>
          </a:p>
        </p:txBody>
      </p:sp>
    </p:spTree>
  </p:cSld>
  <p:clrMapOvr>
    <a:masterClrMapping/>
  </p:clrMapOvr>
</p:sld>
</file>

<file path=ppt/slides/slide2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Michael Roux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Lawyer</a:t>
            </a:r>
          </a:p>
        </p:txBody>
      </p:sp>
    </p:spTree>
  </p:cSld>
  <p:clrMapOvr>
    <a:masterClrMapping/>
  </p:clrMapOvr>
</p:sld>
</file>

<file path=ppt/slides/slide2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Nicholas Charles Alexander Rowe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Client Services And Sales</a:t>
            </a:r>
          </a:p>
        </p:txBody>
      </p:sp>
    </p:spTree>
  </p:cSld>
  <p:clrMapOvr>
    <a:masterClrMapping/>
  </p:clrMapOvr>
</p:sld>
</file>

<file path=ppt/slides/slide2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V. Rowenhorst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2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Judy Rowlett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2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Alan Roy, Sr.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Bus Squad Sergeant</a:t>
            </a:r>
          </a:p>
        </p:txBody>
      </p:sp>
    </p:spTree>
  </p:cSld>
  <p:clrMapOvr>
    <a:masterClrMapping/>
  </p:clrMapOvr>
</p:sld>
</file>

<file path=ppt/slides/slide2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G. Ruback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Ronald J. Ruben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Vice President Equity Trading</a:t>
            </a:r>
          </a:p>
        </p:txBody>
      </p:sp>
    </p:spTree>
  </p:cSld>
  <p:clrMapOvr>
    <a:masterClrMapping/>
  </p:clrMapOvr>
</p:sld>
</file>

<file path=ppt/slides/slide2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Joanne Rubino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M. Ruddle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Carpenter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Sherry Ann Bordeaux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2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Bart Joseph Ruggiere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Susan A. Ruggiero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Assistant Vice President</a:t>
            </a:r>
          </a:p>
        </p:txBody>
      </p:sp>
    </p:spTree>
  </p:cSld>
  <p:clrMapOvr>
    <a:masterClrMapping/>
  </p:clrMapOvr>
</p:sld>
</file>

<file path=ppt/slides/slide2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Adam Keith Ruhalter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Controller</a:t>
            </a:r>
          </a:p>
        </p:txBody>
      </p:sp>
    </p:spTree>
  </p:cSld>
  <p:clrMapOvr>
    <a:masterClrMapping/>
  </p:clrMapOvr>
</p:sld>
</file>

<file path=ppt/slides/slide2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Gilbert Ruiz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E. Russell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Civilian Budgetary Supervisor</a:t>
            </a:r>
          </a:p>
        </p:txBody>
      </p:sp>
    </p:spTree>
  </p:cSld>
  <p:clrMapOvr>
    <a:masterClrMapping/>
  </p:clrMapOvr>
</p:sld>
</file>

<file path=ppt/slides/slide2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P. Russell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Harris Russin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Partner</a:t>
            </a:r>
          </a:p>
        </p:txBody>
      </p:sp>
    </p:spTree>
  </p:cSld>
  <p:clrMapOvr>
    <a:masterClrMapping/>
  </p:clrMapOvr>
</p:sld>
</file>

<file path=ppt/slides/slide2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Thomas Russo, Sr.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Wayne Alan Russo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2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R. Ruth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Chief Warrant Officer 4Th Class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Krystine Bordenabe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Sales Assistant</a:t>
            </a:r>
          </a:p>
        </p:txBody>
      </p:sp>
    </p:spTree>
  </p:cSld>
  <p:clrMapOvr>
    <a:masterClrMapping/>
  </p:clrMapOvr>
</p:sld>
</file>

<file path=ppt/slides/slide2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Ryan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First Vice President</a:t>
            </a:r>
          </a:p>
        </p:txBody>
      </p:sp>
    </p:spTree>
  </p:cSld>
  <p:clrMapOvr>
    <a:masterClrMapping/>
  </p:clrMapOvr>
</p:sld>
</file>

<file path=ppt/slides/slide2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Joseph Ryan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Jonathan Stephan Ryan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Corporate Bond Broker</a:t>
            </a:r>
          </a:p>
        </p:txBody>
      </p:sp>
    </p:spTree>
  </p:cSld>
  <p:clrMapOvr>
    <a:masterClrMapping/>
  </p:clrMapOvr>
</p:sld>
</file>

<file path=ppt/slides/slide2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Matthew L. Ryan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Battalion Commander</a:t>
            </a:r>
          </a:p>
        </p:txBody>
      </p:sp>
    </p:spTree>
  </p:cSld>
  <p:clrMapOvr>
    <a:masterClrMapping/>
  </p:clrMapOvr>
</p:sld>
</file>

<file path=ppt/slides/slide2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Tatiana Ryjova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Christina Sunga Ryook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Human Resources Department</a:t>
            </a:r>
          </a:p>
        </p:txBody>
      </p:sp>
    </p:spTree>
  </p:cSld>
  <p:clrMapOvr>
    <a:masterClrMapping/>
  </p:clrMapOvr>
</p:sld>
</file>

<file path=ppt/slides/slide2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Thierry Saada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Jason Elazar Sabbag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E. Sabella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Scott H. Saber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Jerry J. Borg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63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2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E. Sabin, Sr.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2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Francis Sacerdote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Espeed Vice President</a:t>
            </a:r>
          </a:p>
        </p:txBody>
      </p:sp>
    </p:spTree>
  </p:cSld>
  <p:clrMapOvr>
    <a:masterClrMapping/>
  </p:clrMapOvr>
</p:sld>
</file>

<file path=ppt/slides/slide2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Jessica Leigh Sachs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2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Francis John Sadocha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Manager</a:t>
            </a:r>
          </a:p>
        </p:txBody>
      </p:sp>
    </p:spTree>
  </p:cSld>
  <p:clrMapOvr>
    <a:masterClrMapping/>
  </p:clrMapOvr>
</p:sld>
</file>

<file path=ppt/slides/slide2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Jude Elias Safi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Assistant Trader</a:t>
            </a:r>
          </a:p>
        </p:txBody>
      </p:sp>
    </p:spTree>
  </p:cSld>
  <p:clrMapOvr>
    <a:masterClrMapping/>
  </p:clrMapOvr>
</p:sld>
</file>

<file path=ppt/slides/slide2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Brock Joel Safronoff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Computer Systems Analyst</a:t>
            </a:r>
          </a:p>
        </p:txBody>
      </p:sp>
    </p:spTree>
  </p:cSld>
  <p:clrMapOvr>
    <a:masterClrMapping/>
  </p:clrMapOvr>
</p:sld>
</file>

<file path=ppt/slides/slide2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Saiya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Communications Engineer</a:t>
            </a:r>
          </a:p>
        </p:txBody>
      </p:sp>
    </p:spTree>
  </p:cSld>
  <p:clrMapOvr>
    <a:masterClrMapping/>
  </p:clrMapOvr>
</p:sld>
</file>

<file path=ppt/slides/slide2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Patrick Salamone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Marjorie C. Salamone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Budget Program Analyst</a:t>
            </a:r>
          </a:p>
        </p:txBody>
      </p:sp>
    </p:spTree>
  </p:cSld>
  <p:clrMapOvr>
    <a:masterClrMapping/>
  </p:clrMapOvr>
</p:sld>
</file>

<file path=ppt/slides/slide2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Hernando Rafael Salas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71</a:t>
            </a:r>
          </a:p>
          <a:p>
            <a:r>
              <a:rPr sz="3200"/>
              <a:t>Occupation: Clerk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Martin Michael Boryczewski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Institutional Sales Trader</a:t>
            </a:r>
          </a:p>
        </p:txBody>
      </p:sp>
    </p:spTree>
  </p:cSld>
  <p:clrMapOvr>
    <a:masterClrMapping/>
  </p:clrMapOvr>
</p:sld>
</file>

<file path=ppt/slides/slide2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Juan G. Salas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Esmerlin Antonio Salcedo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Security Officer</a:t>
            </a:r>
          </a:p>
        </p:txBody>
      </p:sp>
    </p:spTree>
  </p:cSld>
  <p:clrMapOvr>
    <a:masterClrMapping/>
  </p:clrMapOvr>
</p:sld>
</file>

<file path=ppt/slides/slide2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Salvatore Salerno,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Rahma Salieand her unborn child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Chief Operating Officer</a:t>
            </a:r>
          </a:p>
        </p:txBody>
      </p:sp>
    </p:spTree>
  </p:cSld>
  <p:clrMapOvr>
    <a:masterClrMapping/>
  </p:clrMapOvr>
</p:sld>
</file>

<file path=ppt/slides/slide2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L. Salinardi,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General Manager For Food Services</a:t>
            </a:r>
          </a:p>
        </p:txBody>
      </p:sp>
    </p:spTree>
  </p:cSld>
  <p:clrMapOvr>
    <a:masterClrMapping/>
  </p:clrMapOvr>
</p:sld>
</file>

<file path=ppt/slides/slide2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Wayne John Saloman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Vice President Government Bond Broker</a:t>
            </a:r>
          </a:p>
        </p:txBody>
      </p:sp>
    </p:spTree>
  </p:cSld>
  <p:clrMapOvr>
    <a:masterClrMapping/>
  </p:clrMapOvr>
</p:sld>
</file>

<file path=ppt/slides/slide2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Nolbert Salomon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Security Guard</a:t>
            </a:r>
          </a:p>
        </p:txBody>
      </p:sp>
    </p:spTree>
  </p:cSld>
  <p:clrMapOvr>
    <a:masterClrMapping/>
  </p:clrMapOvr>
</p:sld>
</file>

<file path=ppt/slides/slide2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Catherine Patricia Salter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Frank G. Salvaterra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Partner</a:t>
            </a:r>
          </a:p>
        </p:txBody>
      </p:sp>
    </p:spTree>
  </p:cSld>
  <p:clrMapOvr>
    <a:masterClrMapping/>
  </p:clrMapOvr>
</p:sld>
</file>

<file path=ppt/slides/slide2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Richard Salvio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Alok Agarwal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Senior Programmer Analyst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Edward Bosco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Banker, Financial Specialist</a:t>
            </a:r>
          </a:p>
        </p:txBody>
      </p:sp>
    </p:spTree>
  </p:cSld>
  <p:clrMapOvr>
    <a:masterClrMapping/>
  </p:clrMapOvr>
</p:sld>
</file>

<file path=ppt/slides/slide2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Samuel Robert Salvo,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59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Carlos Alberto Samaniego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P. Sammartino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Technical Manager</a:t>
            </a:r>
          </a:p>
        </p:txBody>
      </p:sp>
    </p:spTree>
  </p:cSld>
  <p:clrMapOvr>
    <a:masterClrMapping/>
  </p:clrMapOvr>
</p:sld>
</file>

<file path=ppt/slides/slide2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Kenneth Samuel,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Commodities Trader</a:t>
            </a:r>
          </a:p>
        </p:txBody>
      </p:sp>
    </p:spTree>
  </p:cSld>
  <p:clrMapOvr>
    <a:masterClrMapping/>
  </p:clrMapOvr>
</p:sld>
</file>

<file path=ppt/slides/slide2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San Phillip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Vice President Equity Sales And Trading</a:t>
            </a:r>
          </a:p>
        </p:txBody>
      </p:sp>
    </p:spTree>
  </p:cSld>
  <p:clrMapOvr>
    <a:masterClrMapping/>
  </p:clrMapOvr>
</p:sld>
</file>

<file path=ppt/slides/slide2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Hugo M. Sanay-Perafiel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Chef</a:t>
            </a:r>
          </a:p>
        </p:txBody>
      </p:sp>
    </p:spTree>
  </p:cSld>
  <p:clrMapOvr>
    <a:masterClrMapping/>
  </p:clrMapOvr>
</p:sld>
</file>

<file path=ppt/slides/slide2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Alva Cynthia Jeffries Sanchez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Jacquelyn Patrice Sanchez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Compliance Assistant</a:t>
            </a:r>
          </a:p>
        </p:txBody>
      </p:sp>
    </p:spTree>
  </p:cSld>
  <p:clrMapOvr>
    <a:masterClrMapping/>
  </p:clrMapOvr>
</p:sld>
</file>

<file path=ppt/slides/slide2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Jesus Sanchez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Off-Duty Flight Attendant</a:t>
            </a:r>
          </a:p>
        </p:txBody>
      </p:sp>
    </p:spTree>
  </p:cSld>
  <p:clrMapOvr>
    <a:masterClrMapping/>
  </p:clrMapOvr>
</p:sld>
</file>

<file path=ppt/slides/slide2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Raymond Sanchez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Klaus Bothe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Director Of Development</a:t>
            </a:r>
          </a:p>
        </p:txBody>
      </p:sp>
    </p:spTree>
  </p:cSld>
  <p:clrMapOvr>
    <a:masterClrMapping/>
  </p:clrMapOvr>
</p:sld>
</file>

<file path=ppt/slides/slide2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Eric M. Sand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Stock Trader</a:t>
            </a:r>
          </a:p>
        </p:txBody>
      </p:sp>
    </p:spTree>
  </p:cSld>
  <p:clrMapOvr>
    <a:masterClrMapping/>
  </p:clrMapOvr>
</p:sld>
</file>

<file path=ppt/slides/slide2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Stacey Leigh Sanders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Herman S. Sandler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Chief Executive</a:t>
            </a:r>
          </a:p>
        </p:txBody>
      </p:sp>
    </p:spTree>
  </p:cSld>
  <p:clrMapOvr>
    <a:masterClrMapping/>
  </p:clrMapOvr>
</p:sld>
</file>

<file path=ppt/slides/slide2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Sands,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Espeed Strategic Development Engineer</a:t>
            </a:r>
          </a:p>
        </p:txBody>
      </p:sp>
    </p:spTree>
  </p:cSld>
  <p:clrMapOvr>
    <a:masterClrMapping/>
  </p:clrMapOvr>
</p:sld>
</file>

<file path=ppt/slides/slide2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Ayleen J. Santiago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Kirsten Reese Santiago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Maria Theresa Concepcion Santillan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Espeed Customer Service Representative</a:t>
            </a:r>
          </a:p>
        </p:txBody>
      </p:sp>
    </p:spTree>
  </p:cSld>
  <p:clrMapOvr>
    <a:masterClrMapping/>
  </p:clrMapOvr>
</p:sld>
</file>

<file path=ppt/slides/slide2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Susan Gayle Santo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A. Santora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August Santore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Carol Marie Bouchard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Emergency Room Secretary</a:t>
            </a:r>
          </a:p>
        </p:txBody>
      </p:sp>
    </p:spTree>
  </p:cSld>
  <p:clrMapOvr>
    <a:masterClrMapping/>
  </p:clrMapOvr>
</p:sld>
</file>

<file path=ppt/slides/slide2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Mario L. Santoro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Emergency Medical Technician</a:t>
            </a:r>
          </a:p>
        </p:txBody>
      </p:sp>
    </p:spTree>
  </p:cSld>
  <p:clrMapOvr>
    <a:masterClrMapping/>
  </p:clrMapOvr>
</p:sld>
</file>

<file path=ppt/slides/slide2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Rafael Humberto Santos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Data Center Operator</a:t>
            </a:r>
          </a:p>
        </p:txBody>
      </p:sp>
    </p:spTree>
  </p:cSld>
  <p:clrMapOvr>
    <a:masterClrMapping/>
  </p:clrMapOvr>
</p:sld>
</file>

<file path=ppt/slides/slide2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Rufino Conrado F. (Roy) Santos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Computer Consultant For Guy Carpenter</a:t>
            </a:r>
          </a:p>
        </p:txBody>
      </p:sp>
    </p:spTree>
  </p:cSld>
  <p:clrMapOvr>
    <a:masterClrMapping/>
  </p:clrMapOvr>
</p:sld>
</file>

<file path=ppt/slides/slide2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Victor J. Saracini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Captain</a:t>
            </a:r>
          </a:p>
        </p:txBody>
      </p:sp>
    </p:spTree>
  </p:cSld>
  <p:clrMapOvr>
    <a:masterClrMapping/>
  </p:clrMapOvr>
</p:sld>
</file>

<file path=ppt/slides/slide2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Kalyan K. Sarkar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Chapelle Renee Stewart Sarker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F. Sarle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Mbs Broker, Mortgages</a:t>
            </a:r>
          </a:p>
        </p:txBody>
      </p:sp>
    </p:spTree>
  </p:cSld>
  <p:clrMapOvr>
    <a:masterClrMapping/>
  </p:clrMapOvr>
</p:sld>
</file>

<file path=ppt/slides/slide2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Deepika Kumar Sattaluri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2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Gregory Thomas Saucedo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Susan M. Sauer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Howard Boulton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Options Broker</a:t>
            </a:r>
          </a:p>
        </p:txBody>
      </p:sp>
    </p:spTree>
  </p:cSld>
  <p:clrMapOvr>
    <a:masterClrMapping/>
  </p:clrMapOvr>
</p:sld>
</file>

<file path=ppt/slides/slide2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Anthony Savas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72</a:t>
            </a:r>
          </a:p>
          <a:p>
            <a:r>
              <a:rPr sz="3200"/>
              <a:t>Occupation: Construction Inspector</a:t>
            </a:r>
          </a:p>
        </p:txBody>
      </p:sp>
    </p:spTree>
  </p:cSld>
  <p:clrMapOvr>
    <a:masterClrMapping/>
  </p:clrMapOvr>
</p:sld>
</file>

<file path=ppt/slides/slide2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Vladimir Savinkin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21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2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Michael Sbarbaro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Mbs Desk</a:t>
            </a:r>
          </a:p>
        </p:txBody>
      </p:sp>
    </p:spTree>
  </p:cSld>
  <p:clrMapOvr>
    <a:masterClrMapping/>
  </p:clrMapOvr>
</p:sld>
</file>

<file path=ppt/slides/slide2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M. Scales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Louis Scandole,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Michelle Scarpitta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Compliance Administrator</a:t>
            </a:r>
          </a:p>
        </p:txBody>
      </p:sp>
    </p:spTree>
  </p:cSld>
  <p:clrMapOvr>
    <a:masterClrMapping/>
  </p:clrMapOvr>
</p:sld>
</file>

<file path=ppt/slides/slide2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Dennis Scauso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Albert Schardt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G. Scharf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Fred C. Scheffold,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Battalion Commander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Francisco Eligio Bourdier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Security Guard</a:t>
            </a:r>
          </a:p>
        </p:txBody>
      </p:sp>
    </p:spTree>
  </p:cSld>
  <p:clrMapOvr>
    <a:masterClrMapping/>
  </p:clrMapOvr>
</p:sld>
</file>

<file path=ppt/slides/slide2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Angela Susan Scheinberg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Manager</a:t>
            </a:r>
          </a:p>
        </p:txBody>
      </p:sp>
    </p:spTree>
  </p:cSld>
  <p:clrMapOvr>
    <a:masterClrMapping/>
  </p:clrMapOvr>
</p:sld>
</file>

<file path=ppt/slides/slide2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Scott Mitchell Schertzer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Human Resources Department</a:t>
            </a:r>
          </a:p>
        </p:txBody>
      </p:sp>
    </p:spTree>
  </p:cSld>
  <p:clrMapOvr>
    <a:masterClrMapping/>
  </p:clrMapOvr>
</p:sld>
</file>

<file path=ppt/slides/slide2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Sean Schielke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Francis Schlag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A. Schlegel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Jon Schlissel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Mediator</a:t>
            </a:r>
          </a:p>
        </p:txBody>
      </p:sp>
    </p:spTree>
  </p:cSld>
  <p:clrMapOvr>
    <a:masterClrMapping/>
  </p:clrMapOvr>
</p:sld>
</file>

<file path=ppt/slides/slide2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Karen Helene Schmidt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Ian Schneider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Senior Managing Director</a:t>
            </a:r>
          </a:p>
        </p:txBody>
      </p:sp>
    </p:spTree>
  </p:cSld>
  <p:clrMapOvr>
    <a:masterClrMapping/>
  </p:clrMapOvr>
</p:sld>
</file>

<file path=ppt/slides/slide2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G. Schoales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Marisa Dinardo Schorpp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Commodities Broker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Harold Bowden,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Equities Trader</a:t>
            </a:r>
          </a:p>
        </p:txBody>
      </p:sp>
    </p:spTree>
  </p:cSld>
  <p:clrMapOvr>
    <a:masterClrMapping/>
  </p:clrMapOvr>
</p:sld>
</file>

<file path=ppt/slides/slide2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Frank G. Schott,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Assistant Vice President For Technology</a:t>
            </a:r>
          </a:p>
        </p:txBody>
      </p:sp>
    </p:spTree>
  </p:cSld>
  <p:clrMapOvr>
    <a:masterClrMapping/>
  </p:clrMapOvr>
</p:sld>
</file>

<file path=ppt/slides/slide2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Gerard Patrick Schrang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H. Schreier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Mailroom Clerk And Messenger</a:t>
            </a:r>
          </a:p>
        </p:txBody>
      </p:sp>
    </p:spTree>
  </p:cSld>
  <p:clrMapOvr>
    <a:masterClrMapping/>
  </p:clrMapOvr>
</p:sld>
</file>

<file path=ppt/slides/slide2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T. Schroeder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Equity Trader</a:t>
            </a:r>
          </a:p>
        </p:txBody>
      </p:sp>
    </p:spTree>
  </p:cSld>
  <p:clrMapOvr>
    <a:masterClrMapping/>
  </p:clrMapOvr>
</p:sld>
</file>

<file path=ppt/slides/slide2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Susan Lee Schuler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Securities Operations Consultant</a:t>
            </a:r>
          </a:p>
        </p:txBody>
      </p:sp>
    </p:spTree>
  </p:cSld>
  <p:clrMapOvr>
    <a:masterClrMapping/>
  </p:clrMapOvr>
</p:sld>
</file>

<file path=ppt/slides/slide2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W. Schunk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2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Evan Schurmeier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Director Of Strategic Engineering</a:t>
            </a:r>
          </a:p>
        </p:txBody>
      </p:sp>
    </p:spTree>
  </p:cSld>
  <p:clrMapOvr>
    <a:masterClrMapping/>
  </p:clrMapOvr>
</p:sld>
</file>

<file path=ppt/slides/slide2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Burkhart Schwartz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2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Schwartz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Emergency Medical Technician</a:t>
            </a:r>
          </a:p>
        </p:txBody>
      </p:sp>
    </p:spTree>
  </p:cSld>
  <p:clrMapOvr>
    <a:masterClrMapping/>
  </p:clrMapOvr>
</p:sld>
</file>

<file path=ppt/slides/slide2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Adriane Victoria Scibetta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Donna M. Bowen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Pentagon Communications Representative</a:t>
            </a:r>
          </a:p>
        </p:txBody>
      </p:sp>
    </p:spTree>
  </p:cSld>
  <p:clrMapOvr>
    <a:masterClrMapping/>
  </p:clrMapOvr>
</p:sld>
</file>

<file path=ppt/slides/slide2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Raphael Scorca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61</a:t>
            </a:r>
          </a:p>
          <a:p>
            <a:r>
              <a:rPr sz="3200"/>
              <a:t>Occupation: Assistant Vice President/Senior Technical Financial Analyst</a:t>
            </a:r>
          </a:p>
        </p:txBody>
      </p:sp>
    </p:spTree>
  </p:cSld>
  <p:clrMapOvr>
    <a:masterClrMapping/>
  </p:clrMapOvr>
</p:sld>
</file>

<file path=ppt/slides/slide2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Janice M. Scott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2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Randolph Scott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Jay Scudder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Computer Technician</a:t>
            </a:r>
          </a:p>
        </p:txBody>
      </p:sp>
    </p:spTree>
  </p:cSld>
  <p:clrMapOvr>
    <a:masterClrMapping/>
  </p:clrMapOvr>
</p:sld>
</file>

<file path=ppt/slides/slide2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Arthur Warren Scullin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Senior Vice President And Director Of Taxes</a:t>
            </a:r>
          </a:p>
        </p:txBody>
      </p:sp>
    </p:spTree>
  </p:cSld>
  <p:clrMapOvr>
    <a:masterClrMapping/>
  </p:clrMapOvr>
</p:sld>
</file>

<file path=ppt/slides/slide2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H. Seaman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Margaret M. Seeliger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Director Of Underwriting</a:t>
            </a:r>
          </a:p>
        </p:txBody>
      </p:sp>
    </p:spTree>
  </p:cSld>
  <p:clrMapOvr>
    <a:masterClrMapping/>
  </p:clrMapOvr>
</p:sld>
</file>

<file path=ppt/slides/slide2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Anthony Segarra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Electrical Worker</a:t>
            </a:r>
          </a:p>
        </p:txBody>
      </p:sp>
    </p:spTree>
  </p:cSld>
  <p:clrMapOvr>
    <a:masterClrMapping/>
  </p:clrMapOvr>
</p:sld>
</file>

<file path=ppt/slides/slide2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Carlos Segarra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Securities Trader</a:t>
            </a:r>
          </a:p>
        </p:txBody>
      </p:sp>
    </p:spTree>
  </p:cSld>
  <p:clrMapOvr>
    <a:masterClrMapping/>
  </p:clrMapOvr>
</p:sld>
</file>

<file path=ppt/slides/slide2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Jason M. Sekzer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Kimberly S. Bowers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Administrative Staff</a:t>
            </a:r>
          </a:p>
        </p:txBody>
      </p:sp>
    </p:spTree>
  </p:cSld>
  <p:clrMapOvr>
    <a:masterClrMapping/>
  </p:clrMapOvr>
</p:sld>
</file>

<file path=ppt/slides/slide2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Matthew Carmen Sellitto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Trading Desk</a:t>
            </a:r>
          </a:p>
        </p:txBody>
      </p:sp>
    </p:spTree>
  </p:cSld>
  <p:clrMapOvr>
    <a:masterClrMapping/>
  </p:clrMapOvr>
</p:sld>
</file>

<file path=ppt/slides/slide2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L. Selves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Information Management Support Center Director</a:t>
            </a:r>
          </a:p>
        </p:txBody>
      </p:sp>
    </p:spTree>
  </p:cSld>
  <p:clrMapOvr>
    <a:masterClrMapping/>
  </p:clrMapOvr>
</p:sld>
</file>

<file path=ppt/slides/slide2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Howard Selwyn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Larry John Senko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Director Of Recruiting</a:t>
            </a:r>
          </a:p>
        </p:txBody>
      </p:sp>
    </p:spTree>
  </p:cSld>
  <p:clrMapOvr>
    <a:masterClrMapping/>
  </p:clrMapOvr>
</p:sld>
</file>

<file path=ppt/slides/slide2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Arturo Angelo Sereno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Maintenance</a:t>
            </a:r>
          </a:p>
        </p:txBody>
      </p:sp>
    </p:spTree>
  </p:cSld>
  <p:clrMapOvr>
    <a:masterClrMapping/>
  </p:clrMapOvr>
</p:sld>
</file>

<file path=ppt/slides/slide2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Frankie Serrano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Telecommunications Technician</a:t>
            </a:r>
          </a:p>
        </p:txBody>
      </p:sp>
    </p:spTree>
  </p:cSld>
  <p:clrMapOvr>
    <a:masterClrMapping/>
  </p:clrMapOvr>
</p:sld>
</file>

<file path=ppt/slides/slide2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Marian H. Serva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2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Alena Sesinova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Information Technology</a:t>
            </a:r>
          </a:p>
        </p:txBody>
      </p:sp>
    </p:spTree>
  </p:cSld>
  <p:clrMapOvr>
    <a:masterClrMapping/>
  </p:clrMapOvr>
</p:sld>
</file>

<file path=ppt/slides/slide2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Adele Christine Sessa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Sales Associate</a:t>
            </a:r>
          </a:p>
        </p:txBody>
      </p:sp>
    </p:spTree>
  </p:cSld>
  <p:clrMapOvr>
    <a:masterClrMapping/>
  </p:clrMapOvr>
</p:sld>
</file>

<file path=ppt/slides/slide2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Sita Nermalla Sewnarine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Disaster Recovery Agent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Veronique Nicole Bowers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Credit Collections Manager</a:t>
            </a:r>
          </a:p>
        </p:txBody>
      </p:sp>
    </p:spTree>
  </p:cSld>
  <p:clrMapOvr>
    <a:masterClrMapping/>
  </p:clrMapOvr>
</p:sld>
</file>

<file path=ppt/slides/slide2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Karen Lynn Seymour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Technology Specialist</a:t>
            </a:r>
          </a:p>
        </p:txBody>
      </p:sp>
    </p:spTree>
  </p:cSld>
  <p:clrMapOvr>
    <a:masterClrMapping/>
  </p:clrMapOvr>
</p:sld>
</file>

<file path=ppt/slides/slide2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Davis Grier Sezna,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Joseph Sgroi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Jayesh Shantilal Shah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Vice President At Tradespark</a:t>
            </a:r>
          </a:p>
        </p:txBody>
      </p:sp>
    </p:spTree>
  </p:cSld>
  <p:clrMapOvr>
    <a:masterClrMapping/>
  </p:clrMapOvr>
</p:sld>
</file>

<file path=ppt/slides/slide2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Khalid M. Shahid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Espeed Systems Administrator</a:t>
            </a:r>
          </a:p>
        </p:txBody>
      </p:sp>
    </p:spTree>
  </p:cSld>
  <p:clrMapOvr>
    <a:masterClrMapping/>
  </p:clrMapOvr>
</p:sld>
</file>

<file path=ppt/slides/slide2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Mohammed Shajahan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Computer Administrator</a:t>
            </a:r>
          </a:p>
        </p:txBody>
      </p:sp>
    </p:spTree>
  </p:cSld>
  <p:clrMapOvr>
    <a:masterClrMapping/>
  </p:clrMapOvr>
</p:sld>
</file>

<file path=ppt/slides/slide2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Gary Shamay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Equities Desktop Support</a:t>
            </a:r>
          </a:p>
        </p:txBody>
      </p:sp>
    </p:spTree>
  </p:cSld>
  <p:clrMapOvr>
    <a:masterClrMapping/>
  </p:clrMapOvr>
</p:sld>
</file>

<file path=ppt/slides/slide2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 Richard Shanahan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Senior Accountant</a:t>
            </a:r>
          </a:p>
        </p:txBody>
      </p:sp>
    </p:spTree>
  </p:cSld>
  <p:clrMapOvr>
    <a:masterClrMapping/>
  </p:clrMapOvr>
</p:sld>
</file>

<file path=ppt/slides/slide2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 Frederic Shanower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Commander</a:t>
            </a:r>
          </a:p>
        </p:txBody>
      </p:sp>
    </p:spTree>
  </p:cSld>
  <p:clrMapOvr>
    <a:masterClrMapping/>
  </p:clrMapOvr>
</p:sld>
</file>

<file path=ppt/slides/slide2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Neil G. Shastri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Consultant To Cantor Fitzgerald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Larry Bowman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Security Officer</a:t>
            </a:r>
          </a:p>
        </p:txBody>
      </p:sp>
    </p:spTree>
  </p:cSld>
  <p:clrMapOvr>
    <a:masterClrMapping/>
  </p:clrMapOvr>
</p:sld>
</file>

<file path=ppt/slides/slide2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Kathryn Anne Shatzoff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Consultant'S Assistant</a:t>
            </a:r>
          </a:p>
        </p:txBody>
      </p:sp>
    </p:spTree>
  </p:cSld>
  <p:clrMapOvr>
    <a:masterClrMapping/>
  </p:clrMapOvr>
</p:sld>
</file>

<file path=ppt/slides/slide2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Barbara A. Shaw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North American Manager For Capital Markets</a:t>
            </a:r>
          </a:p>
        </p:txBody>
      </p:sp>
    </p:spTree>
  </p:cSld>
  <p:clrMapOvr>
    <a:masterClrMapping/>
  </p:clrMapOvr>
</p:sld>
</file>

<file path=ppt/slides/slide2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James Shaw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Electrician</a:t>
            </a:r>
          </a:p>
        </p:txBody>
      </p:sp>
    </p:spTree>
  </p:cSld>
  <p:clrMapOvr>
    <a:masterClrMapping/>
  </p:clrMapOvr>
</p:sld>
</file>

<file path=ppt/slides/slide2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John Shay,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2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James Shea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Managing Director And Partner</a:t>
            </a:r>
          </a:p>
        </p:txBody>
      </p:sp>
    </p:spTree>
  </p:cSld>
  <p:clrMapOvr>
    <a:masterClrMapping/>
  </p:clrMapOvr>
</p:sld>
</file>

<file path=ppt/slides/slide2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Patrick Shea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Senior Executive</a:t>
            </a:r>
          </a:p>
        </p:txBody>
      </p:sp>
    </p:spTree>
  </p:cSld>
  <p:clrMapOvr>
    <a:masterClrMapping/>
  </p:clrMapOvr>
</p:sld>
</file>

<file path=ppt/slides/slide2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Mary Kathleen Shearer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61</a:t>
            </a:r>
          </a:p>
          <a:p>
            <a:r>
              <a:rPr sz="3200"/>
              <a:t>Occupation: Retired Doll Store Owner</a:t>
            </a:r>
          </a:p>
        </p:txBody>
      </p:sp>
    </p:spTree>
  </p:cSld>
  <p:clrMapOvr>
    <a:masterClrMapping/>
  </p:clrMapOvr>
</p:sld>
</file>

<file path=ppt/slides/slide2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M. Shearer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63</a:t>
            </a:r>
          </a:p>
          <a:p>
            <a:r>
              <a:rPr sz="3200"/>
              <a:t>Occupation: Retired Engineer</a:t>
            </a:r>
          </a:p>
        </p:txBody>
      </p:sp>
    </p:spTree>
  </p:cSld>
  <p:clrMapOvr>
    <a:masterClrMapping/>
  </p:clrMapOvr>
</p:sld>
</file>

<file path=ppt/slides/slide2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Linda June Sheehan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Hagay Shefi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Founder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Mukul Kumar Agarwala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Research Analyst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Shawn Edward Bowman,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Human Resources Information Specialist</a:t>
            </a:r>
          </a:p>
        </p:txBody>
      </p:sp>
    </p:spTree>
  </p:cSld>
  <p:clrMapOvr>
    <a:masterClrMapping/>
  </p:clrMapOvr>
</p:sld>
</file>

<file path=ppt/slides/slide2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Antionette M. Sherman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Budget Analyst</a:t>
            </a:r>
          </a:p>
        </p:txBody>
      </p:sp>
    </p:spTree>
  </p:cSld>
  <p:clrMapOvr>
    <a:masterClrMapping/>
  </p:clrMapOvr>
</p:sld>
</file>

<file path=ppt/slides/slide2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Anthony Sherry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Atsushi Shiratori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Dollar/Yen Options Trader</a:t>
            </a:r>
          </a:p>
        </p:txBody>
      </p:sp>
    </p:spTree>
  </p:cSld>
  <p:clrMapOvr>
    <a:masterClrMapping/>
  </p:clrMapOvr>
</p:sld>
</file>

<file path=ppt/slides/slide2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Joseph Shubert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International Trader</a:t>
            </a:r>
          </a:p>
        </p:txBody>
      </p:sp>
    </p:spTree>
  </p:cSld>
  <p:clrMapOvr>
    <a:masterClrMapping/>
  </p:clrMapOvr>
</p:sld>
</file>

<file path=ppt/slides/slide2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Shulman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Fire Prevention And Risk Consultant</a:t>
            </a:r>
          </a:p>
        </p:txBody>
      </p:sp>
    </p:spTree>
  </p:cSld>
  <p:clrMapOvr>
    <a:masterClrMapping/>
  </p:clrMapOvr>
</p:sld>
</file>

<file path=ppt/slides/slide2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See Wong Shum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Allan Abraham Shwartzstein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Equities Trader</a:t>
            </a:r>
          </a:p>
        </p:txBody>
      </p:sp>
    </p:spTree>
  </p:cSld>
  <p:clrMapOvr>
    <a:masterClrMapping/>
  </p:clrMapOvr>
</p:sld>
</file>

<file path=ppt/slides/slide2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Clarin Shellie Siegel-Schwartz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Johanna Sigmund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Investor Liaison</a:t>
            </a:r>
          </a:p>
        </p:txBody>
      </p:sp>
    </p:spTree>
  </p:cSld>
  <p:clrMapOvr>
    <a:masterClrMapping/>
  </p:clrMapOvr>
</p:sld>
</file>

<file path=ppt/slides/slide2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Dianne T. Signerand her unborn child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L. Bowser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Computer Trainer</a:t>
            </a:r>
          </a:p>
        </p:txBody>
      </p:sp>
    </p:spTree>
  </p:cSld>
  <p:clrMapOvr>
    <a:masterClrMapping/>
  </p:clrMapOvr>
</p:sld>
</file>

<file path=ppt/slides/slide2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Gregory Sikorsky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Gerard Siller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Silver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Espeed Vice President</a:t>
            </a:r>
          </a:p>
        </p:txBody>
      </p:sp>
    </p:spTree>
  </p:cSld>
  <p:clrMapOvr>
    <a:masterClrMapping/>
  </p:clrMapOvr>
</p:sld>
</file>

<file path=ppt/slides/slide2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Craig A. Silverstein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Equities Trader</a:t>
            </a:r>
          </a:p>
        </p:txBody>
      </p:sp>
    </p:spTree>
  </p:cSld>
  <p:clrMapOvr>
    <a:masterClrMapping/>
  </p:clrMapOvr>
</p:sld>
</file>

<file path=ppt/slides/slide2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Nasima H. Simjee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Bruce Edward Simmons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Partner</a:t>
            </a:r>
          </a:p>
        </p:txBody>
      </p:sp>
    </p:spTree>
  </p:cSld>
  <p:clrMapOvr>
    <a:masterClrMapping/>
  </p:clrMapOvr>
</p:sld>
</file>

<file path=ppt/slides/slide2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Diane M. Simmons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Retiree</a:t>
            </a:r>
          </a:p>
        </p:txBody>
      </p:sp>
    </p:spTree>
  </p:cSld>
  <p:clrMapOvr>
    <a:masterClrMapping/>
  </p:clrMapOvr>
</p:sld>
</file>

<file path=ppt/slides/slide2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Donald D. Simmons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2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George W. Simmons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Retired Manager Of Sales Training</a:t>
            </a:r>
          </a:p>
        </p:txBody>
      </p:sp>
    </p:spTree>
  </p:cSld>
  <p:clrMapOvr>
    <a:masterClrMapping/>
  </p:clrMapOvr>
</p:sld>
</file>

<file path=ppt/slides/slide2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Arthur Simon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Equities Trader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Gary R. Box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Firefighter, Squad 1</a:t>
            </a:r>
          </a:p>
        </p:txBody>
      </p:sp>
    </p:spTree>
  </p:cSld>
  <p:clrMapOvr>
    <a:masterClrMapping/>
  </p:clrMapOvr>
</p:sld>
</file>

<file path=ppt/slides/slide2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Kenneth Alan Simon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Equities Trader</a:t>
            </a:r>
          </a:p>
        </p:txBody>
      </p:sp>
    </p:spTree>
  </p:cSld>
  <p:clrMapOvr>
    <a:masterClrMapping/>
  </p:clrMapOvr>
</p:sld>
</file>

<file path=ppt/slides/slide2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J. Simon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Energy Broker</a:t>
            </a:r>
          </a:p>
        </p:txBody>
      </p:sp>
    </p:spTree>
  </p:cSld>
  <p:clrMapOvr>
    <a:masterClrMapping/>
  </p:clrMapOvr>
</p:sld>
</file>

<file path=ppt/slides/slide2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Joseph Simon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Computer Consultant</a:t>
            </a:r>
          </a:p>
        </p:txBody>
      </p:sp>
    </p:spTree>
  </p:cSld>
  <p:clrMapOvr>
    <a:masterClrMapping/>
  </p:clrMapOvr>
</p:sld>
</file>

<file path=ppt/slides/slide2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Marianne Liquori Simone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62</a:t>
            </a:r>
          </a:p>
          <a:p>
            <a:r>
              <a:rPr sz="3200"/>
              <a:t>Occupation: Communications Specialist</a:t>
            </a:r>
          </a:p>
        </p:txBody>
      </p:sp>
    </p:spTree>
  </p:cSld>
  <p:clrMapOvr>
    <a:masterClrMapping/>
  </p:clrMapOvr>
</p:sld>
</file>

<file path=ppt/slides/slide2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Barry Simowitz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64</a:t>
            </a:r>
          </a:p>
          <a:p>
            <a:r>
              <a:rPr sz="3200"/>
              <a:t>Occupation: Auditor</a:t>
            </a:r>
          </a:p>
        </p:txBody>
      </p:sp>
    </p:spTree>
  </p:cSld>
  <p:clrMapOvr>
    <a:masterClrMapping/>
  </p:clrMapOvr>
</p:sld>
</file>

<file path=ppt/slides/slide2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Jane Louise Simpkin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Music Royalties Enforcement Agent</a:t>
            </a:r>
          </a:p>
        </p:txBody>
      </p:sp>
    </p:spTree>
  </p:cSld>
  <p:clrMapOvr>
    <a:masterClrMapping/>
  </p:clrMapOvr>
</p:sld>
</file>

<file path=ppt/slides/slide2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 Lyal Simpson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Project Manager</a:t>
            </a:r>
          </a:p>
        </p:txBody>
      </p:sp>
    </p:spTree>
  </p:cSld>
  <p:clrMapOvr>
    <a:masterClrMapping/>
  </p:clrMapOvr>
</p:sld>
</file>

<file path=ppt/slides/slide2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Cheryle D. Sincock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2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Khamladai Khami Singh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Assistant Banquet Manager</a:t>
            </a:r>
          </a:p>
        </p:txBody>
      </p:sp>
    </p:spTree>
  </p:cSld>
  <p:clrMapOvr>
    <a:masterClrMapping/>
  </p:clrMapOvr>
</p:sld>
</file>

<file path=ppt/slides/slide2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Roshan Ramesh Singh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21</a:t>
            </a:r>
          </a:p>
          <a:p>
            <a:r>
              <a:rPr sz="3200"/>
              <a:t>Occupation: Equipment Technician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Gennady Boyarsky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Travel Agent</a:t>
            </a:r>
          </a:p>
        </p:txBody>
      </p:sp>
    </p:spTree>
  </p:cSld>
  <p:clrMapOvr>
    <a:masterClrMapping/>
  </p:clrMapOvr>
</p:sld>
</file>

<file path=ppt/slides/slide2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E. Sinton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A. Siracuse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2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Muriel F. Siskopoulos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Secretary</a:t>
            </a:r>
          </a:p>
        </p:txBody>
      </p:sp>
    </p:spTree>
  </p:cSld>
  <p:clrMapOvr>
    <a:masterClrMapping/>
  </p:clrMapOvr>
</p:sld>
</file>

<file path=ppt/slides/slide2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Michael Sisolak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P. Skala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2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Francis Joseph Skidmore,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Institutional Money Markets Broker</a:t>
            </a:r>
          </a:p>
        </p:txBody>
      </p:sp>
    </p:spTree>
  </p:cSld>
  <p:clrMapOvr>
    <a:masterClrMapping/>
  </p:clrMapOvr>
</p:sld>
</file>

<file path=ppt/slides/slide2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Toyena Corliss Skinner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Albert Skrzypek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Espeed Broker</a:t>
            </a:r>
          </a:p>
        </p:txBody>
      </p:sp>
    </p:spTree>
  </p:cSld>
  <p:clrMapOvr>
    <a:masterClrMapping/>
  </p:clrMapOvr>
</p:sld>
</file>

<file path=ppt/slides/slide2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Paul Slattery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Vincent Robert Slavin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Vice President Partner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Pamela Boyce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Assistant Vice President Of Accounting</a:t>
            </a:r>
          </a:p>
        </p:txBody>
      </p:sp>
    </p:spTree>
  </p:cSld>
  <p:clrMapOvr>
    <a:masterClrMapping/>
  </p:clrMapOvr>
</p:sld>
</file>

<file path=ppt/slides/slide2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F. Sliwak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2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Kenneth Sloan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Research Department</a:t>
            </a:r>
          </a:p>
        </p:txBody>
      </p:sp>
    </p:spTree>
  </p:cSld>
  <p:clrMapOvr>
    <a:masterClrMapping/>
  </p:clrMapOvr>
</p:sld>
</file>

<file path=ppt/slides/slide2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Stanley S. Smagala,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Wendy L. Small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Secretary</a:t>
            </a:r>
          </a:p>
        </p:txBody>
      </p:sp>
    </p:spTree>
  </p:cSld>
  <p:clrMapOvr>
    <a:masterClrMapping/>
  </p:clrMapOvr>
</p:sld>
</file>

<file path=ppt/slides/slide2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Gregg H. Smallwood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Chief Information Systems Technician</a:t>
            </a:r>
          </a:p>
        </p:txBody>
      </p:sp>
    </p:spTree>
  </p:cSld>
  <p:clrMapOvr>
    <a:masterClrMapping/>
  </p:clrMapOvr>
</p:sld>
</file>

<file path=ppt/slides/slide2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Catherine T. Smith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Division Vice President</a:t>
            </a:r>
          </a:p>
        </p:txBody>
      </p:sp>
    </p:spTree>
  </p:cSld>
  <p:clrMapOvr>
    <a:masterClrMapping/>
  </p:clrMapOvr>
</p:sld>
</file>

<file path=ppt/slides/slide2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Laurence Smith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Mortgage Broker</a:t>
            </a:r>
          </a:p>
        </p:txBody>
      </p:sp>
    </p:spTree>
  </p:cSld>
  <p:clrMapOvr>
    <a:masterClrMapping/>
  </p:clrMapOvr>
</p:sld>
</file>

<file path=ppt/slides/slide2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Gary F. Smith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2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George Eric Smith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Senior Business Analyst</a:t>
            </a:r>
          </a:p>
        </p:txBody>
      </p:sp>
    </p:spTree>
  </p:cSld>
  <p:clrMapOvr>
    <a:masterClrMapping/>
  </p:clrMapOvr>
</p:sld>
</file>

<file path=ppt/slides/slide2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Heather Lee Smith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Financial Analyst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Allen P. Boyle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Defense Department Contractor</a:t>
            </a:r>
          </a:p>
        </p:txBody>
      </p:sp>
    </p:spTree>
  </p:cSld>
  <p:clrMapOvr>
    <a:masterClrMapping/>
  </p:clrMapOvr>
</p:sld>
</file>

<file path=ppt/slides/slide2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Gregory Smith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R. Smith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Equity Research Analyst</a:t>
            </a:r>
          </a:p>
        </p:txBody>
      </p:sp>
    </p:spTree>
  </p:cSld>
  <p:clrMapOvr>
    <a:masterClrMapping/>
  </p:clrMapOvr>
</p:sld>
</file>

<file path=ppt/slides/slide2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Joyce Patricia Smith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Food Service Handler</a:t>
            </a:r>
          </a:p>
        </p:txBody>
      </p:sp>
    </p:spTree>
  </p:cSld>
  <p:clrMapOvr>
    <a:masterClrMapping/>
  </p:clrMapOvr>
</p:sld>
</file>

<file path=ppt/slides/slide2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Karl Trumbull Smith, Sr.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Municipal Bond Broker</a:t>
            </a:r>
          </a:p>
        </p:txBody>
      </p:sp>
    </p:spTree>
  </p:cSld>
  <p:clrMapOvr>
    <a:masterClrMapping/>
  </p:clrMapOvr>
</p:sld>
</file>

<file path=ppt/slides/slide2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Joseph Smith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Leon Smith,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Moira Ann Smith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Police Officer, 13Th Precinct</a:t>
            </a:r>
          </a:p>
        </p:txBody>
      </p:sp>
    </p:spTree>
  </p:cSld>
  <p:clrMapOvr>
    <a:masterClrMapping/>
  </p:clrMapOvr>
</p:sld>
</file>

<file path=ppt/slides/slide2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Monica Rodriguez Smithand her unborn child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Rosemary A. Smith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61</a:t>
            </a:r>
          </a:p>
          <a:p>
            <a:r>
              <a:rPr sz="3200"/>
              <a:t>Occupation: Receptionist</a:t>
            </a:r>
          </a:p>
        </p:txBody>
      </p:sp>
    </p:spTree>
  </p:cSld>
  <p:clrMapOvr>
    <a:masterClrMapping/>
  </p:clrMapOvr>
</p:sld>
</file>

<file path=ppt/slides/slide2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Bonnie Shihadeh Smithwick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Boyle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Firefighter, Engine 33</a:t>
            </a:r>
          </a:p>
        </p:txBody>
      </p:sp>
    </p:spTree>
  </p:cSld>
  <p:clrMapOvr>
    <a:masterClrMapping/>
  </p:clrMapOvr>
</p:sld>
</file>

<file path=ppt/slides/slide2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Rochelle Monique Snell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2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Christine Ann Snyder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Arborist</a:t>
            </a:r>
          </a:p>
        </p:txBody>
      </p:sp>
    </p:spTree>
  </p:cSld>
  <p:clrMapOvr>
    <a:masterClrMapping/>
  </p:clrMapOvr>
</p:sld>
</file>

<file path=ppt/slides/slide2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Dianne Bullis Snyder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2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Leonard J. Snyder,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Vice President Of Special Risks</a:t>
            </a:r>
          </a:p>
        </p:txBody>
      </p:sp>
    </p:spTree>
  </p:cSld>
  <p:clrMapOvr>
    <a:masterClrMapping/>
  </p:clrMapOvr>
</p:sld>
</file>

<file path=ppt/slides/slide2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Astrid Elizabeth Sohan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Manager</a:t>
            </a:r>
          </a:p>
        </p:txBody>
      </p:sp>
    </p:spTree>
  </p:cSld>
  <p:clrMapOvr>
    <a:masterClrMapping/>
  </p:clrMapOvr>
</p:sld>
</file>

<file path=ppt/slides/slide2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Sushil S. Solanki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Computer Operator</a:t>
            </a:r>
          </a:p>
        </p:txBody>
      </p:sp>
    </p:spTree>
  </p:cSld>
  <p:clrMapOvr>
    <a:masterClrMapping/>
  </p:clrMapOvr>
</p:sld>
</file>

<file path=ppt/slides/slide2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Rubén Solares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Mailroom Worker</a:t>
            </a:r>
          </a:p>
        </p:txBody>
      </p:sp>
    </p:spTree>
  </p:cSld>
  <p:clrMapOvr>
    <a:masterClrMapping/>
  </p:clrMapOvr>
</p:sld>
</file>

<file path=ppt/slides/slide2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Naomi Leah Solomon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Vice President Of Business Development</a:t>
            </a:r>
          </a:p>
        </p:txBody>
      </p:sp>
    </p:spTree>
  </p:cSld>
  <p:clrMapOvr>
    <a:masterClrMapping/>
  </p:clrMapOvr>
</p:sld>
</file>

<file path=ppt/slides/slide2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W. Song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2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Mari-Rae Sopper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Women'S Gymnastics Coach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Alfred J. Braca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Espeed Bond Broker</a:t>
            </a:r>
          </a:p>
        </p:txBody>
      </p:sp>
    </p:spTree>
  </p:cSld>
  <p:clrMapOvr>
    <a:masterClrMapping/>
  </p:clrMapOvr>
</p:sld>
</file>

<file path=ppt/slides/slide2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Charles Sorresse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Fabian Soto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Janitorial, Window Cleaner</a:t>
            </a:r>
          </a:p>
        </p:txBody>
      </p:sp>
    </p:spTree>
  </p:cSld>
  <p:clrMapOvr>
    <a:masterClrMapping/>
  </p:clrMapOvr>
</p:sld>
</file>

<file path=ppt/slides/slide2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Patrick Soulas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Managing Director Of Foreign Currencies</a:t>
            </a:r>
          </a:p>
        </p:txBody>
      </p:sp>
    </p:spTree>
  </p:cSld>
  <p:clrMapOvr>
    <a:masterClrMapping/>
  </p:clrMapOvr>
</p:sld>
</file>

<file path=ppt/slides/slide2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Gregory Thomas Spagnoletti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Bond Salesman</a:t>
            </a:r>
          </a:p>
        </p:txBody>
      </p:sp>
    </p:spTree>
  </p:cSld>
  <p:clrMapOvr>
    <a:masterClrMapping/>
  </p:clrMapOvr>
</p:sld>
</file>

<file path=ppt/slides/slide2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Donald F. Spampinato,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Corporate Bond Trader</a:t>
            </a:r>
          </a:p>
        </p:txBody>
      </p:sp>
    </p:spTree>
  </p:cSld>
  <p:clrMapOvr>
    <a:masterClrMapping/>
  </p:clrMapOvr>
</p:sld>
</file>

<file path=ppt/slides/slide2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Sparacio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Currency Trader</a:t>
            </a:r>
          </a:p>
        </p:txBody>
      </p:sp>
    </p:spTree>
  </p:cSld>
  <p:clrMapOvr>
    <a:masterClrMapping/>
  </p:clrMapOvr>
</p:sld>
</file>

<file path=ppt/slides/slide2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Anthony Spataro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W. Spear,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Speisman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Executive Vice President</a:t>
            </a:r>
          </a:p>
        </p:txBody>
      </p:sp>
    </p:spTree>
  </p:cSld>
  <p:clrMapOvr>
    <a:masterClrMapping/>
  </p:clrMapOvr>
</p:sld>
</file>

<file path=ppt/slides/slide2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Maynard S. Spence,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Construction Safety Consultant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Sandra Conaty Brace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2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George Edward Spencer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Credit Derivative Desk</a:t>
            </a:r>
          </a:p>
        </p:txBody>
      </p:sp>
    </p:spTree>
  </p:cSld>
  <p:clrMapOvr>
    <a:masterClrMapping/>
  </p:clrMapOvr>
</p:sld>
</file>

<file path=ppt/slides/slide2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Andrew Spencer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Foreign Exchange Broker</a:t>
            </a:r>
          </a:p>
        </p:txBody>
      </p:sp>
    </p:spTree>
  </p:cSld>
  <p:clrMapOvr>
    <a:masterClrMapping/>
  </p:clrMapOvr>
</p:sld>
</file>

<file path=ppt/slides/slide2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Mary Rubina Sperando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Director Of Marketing And Communications</a:t>
            </a:r>
          </a:p>
        </p:txBody>
      </p:sp>
    </p:spTree>
  </p:cSld>
  <p:clrMapOvr>
    <a:masterClrMapping/>
  </p:clrMapOvr>
</p:sld>
</file>

<file path=ppt/slides/slide2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Frank Spinelli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Foreign Exchange Broker</a:t>
            </a:r>
          </a:p>
        </p:txBody>
      </p:sp>
    </p:spTree>
  </p:cSld>
  <p:clrMapOvr>
    <a:masterClrMapping/>
  </p:clrMapOvr>
</p:sld>
</file>

<file path=ppt/slides/slide2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E. Spitz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Government Bonds Broker</a:t>
            </a:r>
          </a:p>
        </p:txBody>
      </p:sp>
    </p:spTree>
  </p:cSld>
  <p:clrMapOvr>
    <a:masterClrMapping/>
  </p:clrMapOvr>
</p:sld>
</file>

<file path=ppt/slides/slide2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Patrick Spor,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Klaus Johannes Sprockamp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Chief Financial Officer</a:t>
            </a:r>
          </a:p>
        </p:txBody>
      </p:sp>
    </p:spTree>
  </p:cSld>
  <p:clrMapOvr>
    <a:masterClrMapping/>
  </p:clrMapOvr>
</p:sld>
</file>

<file path=ppt/slides/slide2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Saranya Srinuan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2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Fitzroy St. Rose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Computer Technician</a:t>
            </a:r>
          </a:p>
        </p:txBody>
      </p:sp>
    </p:spTree>
  </p:cSld>
  <p:clrMapOvr>
    <a:masterClrMapping/>
  </p:clrMapOvr>
</p:sld>
</file>

<file path=ppt/slides/slide2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F. Stabile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Currency Broker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Hugh Bracken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Firefighter, Engine 40</a:t>
            </a:r>
          </a:p>
        </p:txBody>
      </p:sp>
    </p:spTree>
  </p:cSld>
  <p:clrMapOvr>
    <a:masterClrMapping/>
  </p:clrMapOvr>
</p:sld>
</file>

<file path=ppt/slides/slide2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Lawrence T.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Battalion Commander</a:t>
            </a:r>
          </a:p>
        </p:txBody>
      </p:sp>
    </p:spTree>
  </p:cSld>
  <p:clrMapOvr>
    <a:masterClrMapping/>
  </p:clrMapOvr>
</p:sld>
</file>

<file path=ppt/slides/slide2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M. Stackpole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James Stadelberger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Eric Adam Stahlman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Money Trader</a:t>
            </a:r>
          </a:p>
        </p:txBody>
      </p:sp>
    </p:spTree>
  </p:cSld>
  <p:clrMapOvr>
    <a:masterClrMapping/>
  </p:clrMapOvr>
</p:sld>
</file>

<file path=ppt/slides/slide2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Gregory Stajk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Alexandru Liviu Stan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2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Corina Stan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Programmer Analyst</a:t>
            </a:r>
          </a:p>
        </p:txBody>
      </p:sp>
    </p:spTree>
  </p:cSld>
  <p:clrMapOvr>
    <a:masterClrMapping/>
  </p:clrMapOvr>
</p:sld>
</file>

<file path=ppt/slides/slide2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Mary Domenica Stanley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Vice President And Technical Analyst</a:t>
            </a:r>
          </a:p>
        </p:txBody>
      </p:sp>
    </p:spTree>
  </p:cSld>
  <p:clrMapOvr>
    <a:masterClrMapping/>
  </p:clrMapOvr>
</p:sld>
</file>

<file path=ppt/slides/slide2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Anthony Starita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Limited Partner</a:t>
            </a:r>
          </a:p>
        </p:txBody>
      </p:sp>
    </p:spTree>
  </p:cSld>
  <p:clrMapOvr>
    <a:masterClrMapping/>
  </p:clrMapOvr>
</p:sld>
</file>

<file path=ppt/slides/slide2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Stark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Agnello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Firefighter, Ladder 118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Sandy Waugh Bradshaw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2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Derek James Statkevicus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Research Department</a:t>
            </a:r>
          </a:p>
        </p:txBody>
      </p:sp>
    </p:spTree>
  </p:cSld>
  <p:clrMapOvr>
    <a:masterClrMapping/>
  </p:clrMapOvr>
</p:sld>
</file>

<file path=ppt/slides/slide2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Patricia J. Statz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2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Craig William Staub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Senior Vice President Research</a:t>
            </a:r>
          </a:p>
        </p:txBody>
      </p:sp>
    </p:spTree>
  </p:cSld>
  <p:clrMapOvr>
    <a:masterClrMapping/>
  </p:clrMapOvr>
</p:sld>
</file>

<file path=ppt/slides/slide2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V. Steckman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Engineer</a:t>
            </a:r>
          </a:p>
        </p:txBody>
      </p:sp>
    </p:spTree>
  </p:cSld>
  <p:clrMapOvr>
    <a:masterClrMapping/>
  </p:clrMapOvr>
</p:sld>
</file>

<file path=ppt/slides/slide2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Eric Thomas Steen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2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R. Steiner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2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Alexander Robbins Steinman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Edna L. Stephens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Budget Analyst</a:t>
            </a:r>
          </a:p>
        </p:txBody>
      </p:sp>
    </p:spTree>
  </p:cSld>
  <p:clrMapOvr>
    <a:masterClrMapping/>
  </p:clrMapOvr>
</p:sld>
</file>

<file path=ppt/slides/slide2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Andrew Stergiopoulos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Product Development</a:t>
            </a:r>
          </a:p>
        </p:txBody>
      </p:sp>
    </p:spTree>
  </p:cSld>
  <p:clrMapOvr>
    <a:masterClrMapping/>
  </p:clrMapOvr>
</p:sld>
</file>

<file path=ppt/slides/slide2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Andrew J. Stern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Brian Brady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Financial Advisor</a:t>
            </a:r>
          </a:p>
        </p:txBody>
      </p:sp>
    </p:spTree>
  </p:cSld>
  <p:clrMapOvr>
    <a:masterClrMapping/>
  </p:clrMapOvr>
</p:sld>
</file>

<file path=ppt/slides/slide2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Norma Lang Steuerle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Clinical Psychologist</a:t>
            </a:r>
          </a:p>
        </p:txBody>
      </p:sp>
    </p:spTree>
  </p:cSld>
  <p:clrMapOvr>
    <a:masterClrMapping/>
  </p:clrMapOvr>
</p:sld>
</file>

<file path=ppt/slides/slide2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Martha Jane Stevens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James Stewart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Account Executive</a:t>
            </a:r>
          </a:p>
        </p:txBody>
      </p:sp>
    </p:spTree>
  </p:cSld>
  <p:clrMapOvr>
    <a:masterClrMapping/>
  </p:clrMapOvr>
</p:sld>
</file>

<file path=ppt/slides/slide2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H. Stewart,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Corporate Bond Trader</a:t>
            </a:r>
          </a:p>
        </p:txBody>
      </p:sp>
    </p:spTree>
  </p:cSld>
  <p:clrMapOvr>
    <a:masterClrMapping/>
  </p:clrMapOvr>
</p:sld>
</file>

<file path=ppt/slides/slide2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Sanford M. Stoller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Douglas Joel Stone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Co-Owner</a:t>
            </a:r>
          </a:p>
        </p:txBody>
      </p:sp>
    </p:spTree>
  </p:cSld>
  <p:clrMapOvr>
    <a:masterClrMapping/>
  </p:clrMapOvr>
</p:sld>
</file>

<file path=ppt/slides/slide2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Lonny Jay Stone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Operations Manager</a:t>
            </a:r>
          </a:p>
        </p:txBody>
      </p:sp>
    </p:spTree>
  </p:cSld>
  <p:clrMapOvr>
    <a:masterClrMapping/>
  </p:clrMapOvr>
</p:sld>
</file>

<file path=ppt/slides/slide2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Jimmy Nevill Storey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Senior Vice President In Houston Office</a:t>
            </a:r>
          </a:p>
        </p:txBody>
      </p:sp>
    </p:spTree>
  </p:cSld>
  <p:clrMapOvr>
    <a:masterClrMapping/>
  </p:clrMapOvr>
</p:sld>
</file>

<file path=ppt/slides/slide26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Stout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Quality Assurance Specialist</a:t>
            </a:r>
          </a:p>
        </p:txBody>
      </p:sp>
    </p:spTree>
  </p:cSld>
  <p:clrMapOvr>
    <a:masterClrMapping/>
  </p:clrMapOvr>
</p:sld>
</file>

<file path=ppt/slides/slide26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Strada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Alexander Braginsky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Foreign Exchange Products Manager</a:t>
            </a:r>
          </a:p>
        </p:txBody>
      </p:sp>
    </p:spTree>
  </p:cSld>
  <p:clrMapOvr>
    <a:masterClrMapping/>
  </p:clrMapOvr>
</p:sld>
</file>

<file path=ppt/slides/slide26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J. Straine,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Fixed- Income Investment Salesman</a:t>
            </a:r>
          </a:p>
        </p:txBody>
      </p:sp>
    </p:spTree>
  </p:cSld>
  <p:clrMapOvr>
    <a:masterClrMapping/>
  </p:clrMapOvr>
</p:sld>
</file>

<file path=ppt/slides/slide26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W. Straub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President Of Compensation Consulting</a:t>
            </a:r>
          </a:p>
        </p:txBody>
      </p:sp>
    </p:spTree>
  </p:cSld>
  <p:clrMapOvr>
    <a:masterClrMapping/>
  </p:clrMapOvr>
</p:sld>
</file>

<file path=ppt/slides/slide26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George J. Strauch,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Insurance Broker</a:t>
            </a:r>
          </a:p>
        </p:txBody>
      </p:sp>
    </p:spTree>
  </p:cSld>
  <p:clrMapOvr>
    <a:masterClrMapping/>
  </p:clrMapOvr>
</p:sld>
</file>

<file path=ppt/slides/slide26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Thomas Strauss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Chief Of World Trade Center Operations</a:t>
            </a:r>
          </a:p>
        </p:txBody>
      </p:sp>
    </p:spTree>
  </p:cSld>
  <p:clrMapOvr>
    <a:masterClrMapping/>
  </p:clrMapOvr>
</p:sld>
</file>

<file path=ppt/slides/slide26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R. Strauss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Electrical Worker</a:t>
            </a:r>
          </a:p>
        </p:txBody>
      </p:sp>
    </p:spTree>
  </p:cSld>
  <p:clrMapOvr>
    <a:masterClrMapping/>
  </p:clrMapOvr>
</p:sld>
</file>

<file path=ppt/slides/slide26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Larry L. Strickland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Senior Adviser On Personnel Issues To The Joint Chiefs Of Staff</a:t>
            </a:r>
          </a:p>
        </p:txBody>
      </p:sp>
    </p:spTree>
  </p:cSld>
  <p:clrMapOvr>
    <a:masterClrMapping/>
  </p:clrMapOvr>
</p:sld>
</file>

<file path=ppt/slides/slide2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F. Strobert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6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Walwyn Wellington Stuart,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26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Benjamin Suarez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6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Scott Suarez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Systems Consultant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Nicholas W. Brandemarti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21</a:t>
            </a:r>
          </a:p>
          <a:p>
            <a:r>
              <a:rPr sz="3200"/>
              <a:t>Occupation: Analyst</a:t>
            </a:r>
          </a:p>
        </p:txBody>
      </p:sp>
    </p:spTree>
  </p:cSld>
  <p:clrMapOvr>
    <a:masterClrMapping/>
  </p:clrMapOvr>
</p:sld>
</file>

<file path=ppt/slides/slide26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Ramon Suarez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Police Officer, Transit District 4</a:t>
            </a:r>
          </a:p>
        </p:txBody>
      </p:sp>
    </p:spTree>
  </p:cSld>
  <p:clrMapOvr>
    <a:masterClrMapping/>
  </p:clrMapOvr>
</p:sld>
</file>

<file path=ppt/slides/slide26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Dino Xavier Suarez Ramirez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Civil Engineer</a:t>
            </a:r>
          </a:p>
        </p:txBody>
      </p:sp>
    </p:spTree>
  </p:cSld>
  <p:clrMapOvr>
    <a:masterClrMapping/>
  </p:clrMapOvr>
</p:sld>
</file>

<file path=ppt/slides/slide26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Yoichi Sumiyama Sugiyama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Manager</a:t>
            </a:r>
          </a:p>
        </p:txBody>
      </p:sp>
    </p:spTree>
  </p:cSld>
  <p:clrMapOvr>
    <a:masterClrMapping/>
  </p:clrMapOvr>
</p:sld>
</file>

<file path=ppt/slides/slide26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Christopher Sugra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Espeed Network Administrator</a:t>
            </a:r>
          </a:p>
        </p:txBody>
      </p:sp>
    </p:spTree>
  </p:cSld>
  <p:clrMapOvr>
    <a:masterClrMapping/>
  </p:clrMapOvr>
</p:sld>
</file>

<file path=ppt/slides/slide26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Thomas Suhr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6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Marc Sullins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Paramedic</a:t>
            </a:r>
          </a:p>
        </p:txBody>
      </p:sp>
    </p:spTree>
  </p:cSld>
  <p:clrMapOvr>
    <a:masterClrMapping/>
  </p:clrMapOvr>
</p:sld>
</file>

<file path=ppt/slides/slide26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P. Sullivan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6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Patrick Sullivan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6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G. Sullivan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Partner</a:t>
            </a:r>
          </a:p>
        </p:txBody>
      </p:sp>
    </p:spTree>
  </p:cSld>
  <p:clrMapOvr>
    <a:masterClrMapping/>
  </p:clrMapOvr>
</p:sld>
</file>

<file path=ppt/slides/slide26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Hilario Soriano "Larry" Sumaya,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Technology Manager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Raymond Brandhorst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Lawyer</a:t>
            </a:r>
          </a:p>
        </p:txBody>
      </p:sp>
    </p:spTree>
  </p:cSld>
  <p:clrMapOvr>
    <a:masterClrMapping/>
  </p:clrMapOvr>
</p:sld>
</file>

<file path=ppt/slides/slide26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Joseph Suozzo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Sales, Corp. Broker</a:t>
            </a:r>
          </a:p>
        </p:txBody>
      </p:sp>
    </p:spTree>
  </p:cSld>
  <p:clrMapOvr>
    <a:masterClrMapping/>
  </p:clrMapOvr>
</p:sld>
</file>

<file path=ppt/slides/slide26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Colleen M. Supinski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Assets Trader</a:t>
            </a:r>
          </a:p>
        </p:txBody>
      </p:sp>
    </p:spTree>
  </p:cSld>
  <p:clrMapOvr>
    <a:masterClrMapping/>
  </p:clrMapOvr>
</p:sld>
</file>

<file path=ppt/slides/slide26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Sutcliffe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6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Selina Sutter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63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6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Claudia Suzette Sutton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Senior Regulator Accountant</a:t>
            </a:r>
          </a:p>
        </p:txBody>
      </p:sp>
    </p:spTree>
  </p:cSld>
  <p:clrMapOvr>
    <a:masterClrMapping/>
  </p:clrMapOvr>
</p:sld>
</file>

<file path=ppt/slides/slide26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Francis Swaine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6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Kristine M. Swearson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Espeed Web Designer</a:t>
            </a:r>
          </a:p>
        </p:txBody>
      </p:sp>
    </p:spTree>
  </p:cSld>
  <p:clrMapOvr>
    <a:masterClrMapping/>
  </p:clrMapOvr>
</p:sld>
</file>

<file path=ppt/slides/slide26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David Sweeney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Business Consultant</a:t>
            </a:r>
          </a:p>
        </p:txBody>
      </p:sp>
    </p:spTree>
  </p:cSld>
  <p:clrMapOvr>
    <a:masterClrMapping/>
  </p:clrMapOvr>
</p:sld>
</file>

<file path=ppt/slides/slide26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Edward Sweeney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6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Madeline Amy Sweeney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Reed Gamboa Brandhorst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6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Kenneth J. Swenson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6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F. Swift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Assistant Vice President</a:t>
            </a:r>
          </a:p>
        </p:txBody>
      </p:sp>
    </p:spTree>
  </p:cSld>
  <p:clrMapOvr>
    <a:masterClrMapping/>
  </p:clrMapOvr>
</p:sld>
</file>

<file path=ppt/slides/slide26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Derek Ogilvie Sword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Equities Sales Analyst</a:t>
            </a:r>
          </a:p>
        </p:txBody>
      </p:sp>
    </p:spTree>
  </p:cSld>
  <p:clrMapOvr>
    <a:masterClrMapping/>
  </p:clrMapOvr>
</p:sld>
</file>

<file path=ppt/slides/slide26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Thomas Szocik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Equity Research Analyst</a:t>
            </a:r>
          </a:p>
        </p:txBody>
      </p:sp>
    </p:spTree>
  </p:cSld>
  <p:clrMapOvr>
    <a:masterClrMapping/>
  </p:clrMapOvr>
</p:sld>
</file>

<file path=ppt/slides/slide26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Gina Sztejnberg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Database Architect Consultant</a:t>
            </a:r>
          </a:p>
        </p:txBody>
      </p:sp>
    </p:spTree>
  </p:cSld>
  <p:clrMapOvr>
    <a:masterClrMapping/>
  </p:clrMapOvr>
</p:sld>
</file>

<file path=ppt/slides/slide26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Norbert P. Szurkowski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Wallpaper Hanger</a:t>
            </a:r>
          </a:p>
        </p:txBody>
      </p:sp>
    </p:spTree>
  </p:cSld>
  <p:clrMapOvr>
    <a:masterClrMapping/>
  </p:clrMapOvr>
</p:sld>
</file>

<file path=ppt/slides/slide26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Harry Taback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Managing Regional Director/Executive Vice President In Risk Control Strategy And Consulting</a:t>
            </a:r>
          </a:p>
        </p:txBody>
      </p:sp>
    </p:spTree>
  </p:cSld>
  <p:clrMapOvr>
    <a:masterClrMapping/>
  </p:clrMapOvr>
</p:sld>
</file>

<file path=ppt/slides/slide26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Joann C. Tabeek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6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Norma C. Taddei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6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Taddonio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Michelle Renee Bratton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Executive Assistant, Marketing</a:t>
            </a:r>
          </a:p>
        </p:txBody>
      </p:sp>
    </p:spTree>
  </p:cSld>
  <p:clrMapOvr>
    <a:masterClrMapping/>
  </p:clrMapOvr>
</p:sld>
</file>

<file path=ppt/slides/slide26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Keiichiro Takahashi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First Vice President</a:t>
            </a:r>
          </a:p>
        </p:txBody>
      </p:sp>
    </p:spTree>
  </p:cSld>
  <p:clrMapOvr>
    <a:masterClrMapping/>
  </p:clrMapOvr>
</p:sld>
</file>

<file path=ppt/slides/slide26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Keiji Takahashi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Manager</a:t>
            </a:r>
          </a:p>
        </p:txBody>
      </p:sp>
    </p:spTree>
  </p:cSld>
  <p:clrMapOvr>
    <a:masterClrMapping/>
  </p:clrMapOvr>
</p:sld>
</file>

<file path=ppt/slides/slide26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Phyllis Gail Talbot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6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R. Talhami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6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Talignani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74</a:t>
            </a:r>
          </a:p>
          <a:p>
            <a:r>
              <a:rPr sz="3200"/>
              <a:t>Occupation: Retired Restaurant Worker</a:t>
            </a:r>
          </a:p>
        </p:txBody>
      </p:sp>
    </p:spTree>
  </p:cSld>
  <p:clrMapOvr>
    <a:masterClrMapping/>
  </p:clrMapOvr>
</p:sld>
</file>

<file path=ppt/slides/slide26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Sean Patrick Tallon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6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Talty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26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Maurita Tam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22</a:t>
            </a:r>
          </a:p>
          <a:p>
            <a:r>
              <a:rPr sz="3200"/>
              <a:t>Occupation: Executive Assistant</a:t>
            </a:r>
          </a:p>
        </p:txBody>
      </p:sp>
    </p:spTree>
  </p:cSld>
  <p:clrMapOvr>
    <a:masterClrMapping/>
  </p:clrMapOvr>
</p:sld>
</file>

<file path=ppt/slides/slide26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Rachel Tamares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6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Hector Rogan Tamayo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Project Manager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Patrice Braut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Technology</a:t>
            </a:r>
          </a:p>
        </p:txBody>
      </p:sp>
    </p:spTree>
  </p:cSld>
  <p:clrMapOvr>
    <a:masterClrMapping/>
  </p:clrMapOvr>
</p:sld>
</file>

<file path=ppt/slides/slide26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Andrew Tamuccio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Vice President Of Equity Trading</a:t>
            </a:r>
          </a:p>
        </p:txBody>
      </p:sp>
    </p:spTree>
  </p:cSld>
  <p:clrMapOvr>
    <a:masterClrMapping/>
  </p:clrMapOvr>
</p:sld>
</file>

<file path=ppt/slides/slide26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Kenichiro Tanaka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Corporate Banking General Manager</a:t>
            </a:r>
          </a:p>
        </p:txBody>
      </p:sp>
    </p:spTree>
  </p:cSld>
  <p:clrMapOvr>
    <a:masterClrMapping/>
  </p:clrMapOvr>
</p:sld>
</file>

<file path=ppt/slides/slide26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Rhondelle Cherie Tankard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6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Anthony Tanner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6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Dennis Gerard Taormina,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6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Kenneth Joseph Tarantino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Currency Trader</a:t>
            </a:r>
          </a:p>
        </p:txBody>
      </p:sp>
    </p:spTree>
  </p:cSld>
  <p:clrMapOvr>
    <a:masterClrMapping/>
  </p:clrMapOvr>
</p:sld>
</file>

<file path=ppt/slides/slide26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Allan Tarasiewicz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6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C. Tarrou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26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Ronald Tartaro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Executive Vice President</a:t>
            </a:r>
          </a:p>
        </p:txBody>
      </p:sp>
    </p:spTree>
  </p:cSld>
  <p:clrMapOvr>
    <a:masterClrMapping/>
  </p:clrMapOvr>
</p:sld>
</file>

<file path=ppt/slides/slide26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Deborah Tavolarella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Lydia Estelle Bravo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Nurse</a:t>
            </a:r>
          </a:p>
        </p:txBody>
      </p:sp>
    </p:spTree>
  </p:cSld>
  <p:clrMapOvr>
    <a:masterClrMapping/>
  </p:clrMapOvr>
</p:sld>
</file>

<file path=ppt/slides/slide26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Darryl Anthony Taylor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Computer Systems Analyst</a:t>
            </a:r>
          </a:p>
        </p:txBody>
      </p:sp>
    </p:spTree>
  </p:cSld>
  <p:clrMapOvr>
    <a:masterClrMapping/>
  </p:clrMapOvr>
</p:sld>
</file>

<file path=ppt/slides/slide26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Donnie Brooks Taylor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Office Services Assistant</a:t>
            </a:r>
          </a:p>
        </p:txBody>
      </p:sp>
    </p:spTree>
  </p:cSld>
  <p:clrMapOvr>
    <a:masterClrMapping/>
  </p:clrMapOvr>
</p:sld>
</file>

<file path=ppt/slides/slide26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Hilda E. Taylor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62</a:t>
            </a:r>
          </a:p>
          <a:p>
            <a:r>
              <a:rPr sz="3200"/>
              <a:t>Occupation: Sixth-Grade Teacher</a:t>
            </a:r>
          </a:p>
        </p:txBody>
      </p:sp>
    </p:spTree>
  </p:cSld>
  <p:clrMapOvr>
    <a:masterClrMapping/>
  </p:clrMapOvr>
</p:sld>
</file>

<file path=ppt/slides/slide26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Kip P. Taylor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Adjutant General'S Corps</a:t>
            </a:r>
          </a:p>
        </p:txBody>
      </p:sp>
    </p:spTree>
  </p:cSld>
  <p:clrMapOvr>
    <a:masterClrMapping/>
  </p:clrMapOvr>
</p:sld>
</file>

<file path=ppt/slides/slide26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Leonard E. Taylor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Technical Group Manager</a:t>
            </a:r>
          </a:p>
        </p:txBody>
      </p:sp>
    </p:spTree>
  </p:cSld>
  <p:clrMapOvr>
    <a:masterClrMapping/>
  </p:clrMapOvr>
</p:sld>
</file>

<file path=ppt/slides/slide26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Lorisa Ceylon Taylor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Insurance Broker</a:t>
            </a:r>
          </a:p>
        </p:txBody>
      </p:sp>
    </p:spTree>
  </p:cSld>
  <p:clrMapOvr>
    <a:masterClrMapping/>
  </p:clrMapOvr>
</p:sld>
</file>

<file path=ppt/slides/slide26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Morgan Taylor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High-Yield Bond Broker</a:t>
            </a:r>
          </a:p>
        </p:txBody>
      </p:sp>
    </p:spTree>
  </p:cSld>
  <p:clrMapOvr>
    <a:masterClrMapping/>
  </p:clrMapOvr>
</p:sld>
</file>

<file path=ppt/slides/slide26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Sandra C. Taylor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26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Sandra Dawn Teague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Physical Therapist</a:t>
            </a:r>
          </a:p>
        </p:txBody>
      </p:sp>
    </p:spTree>
  </p:cSld>
  <p:clrMapOvr>
    <a:masterClrMapping/>
  </p:clrMapOvr>
</p:sld>
</file>

<file path=ppt/slides/slide26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Karl W. Teepe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Ronald Michael Breitweiser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6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A. Tegtmeier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6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Yeshavant Moreshwar Tembe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59</a:t>
            </a:r>
          </a:p>
          <a:p>
            <a:r>
              <a:rPr sz="3200"/>
              <a:t>Occupation: Excise Tax Auditor</a:t>
            </a:r>
          </a:p>
        </p:txBody>
      </p:sp>
    </p:spTree>
  </p:cSld>
  <p:clrMapOvr>
    <a:masterClrMapping/>
  </p:clrMapOvr>
</p:sld>
</file>

<file path=ppt/slides/slide26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Anthony Tempesta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6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Dorothy Pearl Temple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6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Stanley L. Temple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77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6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Gustaf Peter Tengelin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26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John Terrenzi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Global Network Manager</a:t>
            </a:r>
          </a:p>
        </p:txBody>
      </p:sp>
    </p:spTree>
  </p:cSld>
  <p:clrMapOvr>
    <a:masterClrMapping/>
  </p:clrMapOvr>
</p:sld>
</file>

<file path=ppt/slides/slide26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Lisa Marie Terry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6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Goumatie Thackurdeen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6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Harshad Sham Thatte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Scott Agnes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Assistant Vice President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A. Brennan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Vice President, Bond Broker</a:t>
            </a:r>
          </a:p>
        </p:txBody>
      </p:sp>
    </p:spTree>
  </p:cSld>
  <p:clrMapOvr>
    <a:masterClrMapping/>
  </p:clrMapOvr>
</p:sld>
</file>

<file path=ppt/slides/slide27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Theodoridis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Technology Consultant</a:t>
            </a:r>
          </a:p>
        </p:txBody>
      </p:sp>
    </p:spTree>
  </p:cSld>
  <p:clrMapOvr>
    <a:masterClrMapping/>
  </p:clrMapOvr>
</p:sld>
</file>

<file path=ppt/slides/slide27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F. Theurkauf,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Executive Vice President</a:t>
            </a:r>
          </a:p>
        </p:txBody>
      </p:sp>
    </p:spTree>
  </p:cSld>
  <p:clrMapOvr>
    <a:masterClrMapping/>
  </p:clrMapOvr>
</p:sld>
</file>

<file path=ppt/slides/slide27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Lesley Anne Thomas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7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Thomas Thompson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Vice President Human Resources</a:t>
            </a:r>
          </a:p>
        </p:txBody>
      </p:sp>
    </p:spTree>
  </p:cSld>
  <p:clrMapOvr>
    <a:masterClrMapping/>
  </p:clrMapOvr>
</p:sld>
</file>

<file path=ppt/slides/slide27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Clive Ian Thompson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7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Glenn Thompson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27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Nigel Bruce Thompson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Senior Broker</a:t>
            </a:r>
          </a:p>
        </p:txBody>
      </p:sp>
    </p:spTree>
  </p:cSld>
  <p:clrMapOvr>
    <a:masterClrMapping/>
  </p:clrMapOvr>
</p:sld>
</file>

<file path=ppt/slides/slide27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Perry A. Thompson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27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Vanavah Alexei Thompson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Janitorial, Cleaner</a:t>
            </a:r>
          </a:p>
        </p:txBody>
      </p:sp>
    </p:spTree>
  </p:cSld>
  <p:clrMapOvr>
    <a:masterClrMapping/>
  </p:clrMapOvr>
</p:sld>
</file>

<file path=ppt/slides/slide27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H. Thompson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Associate Court Officer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Francis H. "Frank" Brennan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Senior Vice President, Limited Partner</a:t>
            </a:r>
          </a:p>
        </p:txBody>
      </p:sp>
    </p:spTree>
  </p:cSld>
  <p:clrMapOvr>
    <a:masterClrMapping/>
  </p:clrMapOvr>
</p:sld>
</file>

<file path=ppt/slides/slide27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Eric Raymond Thorpe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7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Nichola Angela Thorpe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22</a:t>
            </a:r>
          </a:p>
          <a:p>
            <a:r>
              <a:rPr sz="3200"/>
              <a:t>Occupation: Accounting Department</a:t>
            </a:r>
          </a:p>
        </p:txBody>
      </p:sp>
    </p:spTree>
  </p:cSld>
  <p:clrMapOvr>
    <a:masterClrMapping/>
  </p:clrMapOvr>
</p:sld>
</file>

<file path=ppt/slides/slide27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Tamara C. Thurman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Classified Employee</a:t>
            </a:r>
          </a:p>
        </p:txBody>
      </p:sp>
    </p:spTree>
  </p:cSld>
  <p:clrMapOvr>
    <a:masterClrMapping/>
  </p:clrMapOvr>
</p:sld>
</file>

<file path=ppt/slides/slide27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 Edward Tieri,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27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Patrick Tierney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7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Mary Ellen Tiesi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7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Randolph Tieste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Executive Vice President Of Equity Sales</a:t>
            </a:r>
          </a:p>
        </p:txBody>
      </p:sp>
    </p:spTree>
  </p:cSld>
  <p:clrMapOvr>
    <a:masterClrMapping/>
  </p:clrMapOvr>
</p:sld>
</file>

<file path=ppt/slides/slide2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Kenneth Tietjen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27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Edward Tighe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7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Scott Charles Timmes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Commodities Customer Service Clerk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Emmett Brennan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Firefighter, Ladder 4</a:t>
            </a:r>
          </a:p>
        </p:txBody>
      </p:sp>
    </p:spTree>
  </p:cSld>
  <p:clrMapOvr>
    <a:masterClrMapping/>
  </p:clrMapOvr>
</p:sld>
</file>

<file path=ppt/slides/slide27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E. Tinley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7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Jennifer M. Tino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7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Frank Tipaldi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Assistant Trader</a:t>
            </a:r>
          </a:p>
        </p:txBody>
      </p:sp>
    </p:spTree>
  </p:cSld>
  <p:clrMapOvr>
    <a:masterClrMapping/>
  </p:clrMapOvr>
</p:sld>
</file>

<file path=ppt/slides/slide27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James Tipping 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Firefighter, New York Fire Department</a:t>
            </a:r>
          </a:p>
        </p:txBody>
      </p:sp>
    </p:spTree>
  </p:cSld>
  <p:clrMapOvr>
    <a:masterClrMapping/>
  </p:clrMapOvr>
</p:sld>
</file>

<file path=ppt/slides/slide27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Tirado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Technical Services Representative</a:t>
            </a:r>
          </a:p>
        </p:txBody>
      </p:sp>
    </p:spTree>
  </p:cSld>
  <p:clrMapOvr>
    <a:masterClrMapping/>
  </p:clrMapOvr>
</p:sld>
</file>

<file path=ppt/slides/slide27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Hector Luis Tirado,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7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Michelle Lee Titolo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Equity Controller</a:t>
            </a:r>
          </a:p>
        </p:txBody>
      </p:sp>
    </p:spTree>
  </p:cSld>
  <p:clrMapOvr>
    <a:masterClrMapping/>
  </p:clrMapOvr>
</p:sld>
</file>

<file path=ppt/slides/slide2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Alicia Nicole Titus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27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J. Tobin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7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J. Todisco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61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Brennan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Firefighter, Rescue 4</a:t>
            </a:r>
          </a:p>
        </p:txBody>
      </p:sp>
    </p:spTree>
  </p:cSld>
  <p:clrMapOvr>
    <a:masterClrMapping/>
  </p:clrMapOvr>
</p:sld>
</file>

<file path=ppt/slides/slide27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Otis V. Tolbert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7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Vladimir Tomasevic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Vice President Of Software Development</a:t>
            </a:r>
          </a:p>
        </p:txBody>
      </p:sp>
    </p:spTree>
  </p:cSld>
  <p:clrMapOvr>
    <a:masterClrMapping/>
  </p:clrMapOvr>
</p:sld>
</file>

<file path=ppt/slides/slide27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Kevin Tompsett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Computer Scientist And Vice President</a:t>
            </a:r>
          </a:p>
        </p:txBody>
      </p:sp>
    </p:spTree>
  </p:cSld>
  <p:clrMapOvr>
    <a:masterClrMapping/>
  </p:clrMapOvr>
</p:sld>
</file>

<file path=ppt/slides/slide27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Tong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7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Doris Torres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7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Luis Eduardo Torres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7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Amy Elizabeth Toyen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Marketing For Sales And Trading Group</a:t>
            </a:r>
          </a:p>
        </p:txBody>
      </p:sp>
    </p:spTree>
  </p:cSld>
  <p:clrMapOvr>
    <a:masterClrMapping/>
  </p:clrMapOvr>
</p:sld>
</file>

<file path=ppt/slides/slide27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Michael Traina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Break Clerk</a:t>
            </a:r>
          </a:p>
        </p:txBody>
      </p:sp>
    </p:spTree>
  </p:cSld>
  <p:clrMapOvr>
    <a:masterClrMapping/>
  </p:clrMapOvr>
</p:sld>
</file>

<file path=ppt/slides/slide27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Patrick Trant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7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Abdoul Karim Traore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Banquet Cook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More Brennan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Investment Banker</a:t>
            </a:r>
          </a:p>
        </p:txBody>
      </p:sp>
    </p:spTree>
  </p:cSld>
  <p:clrMapOvr>
    <a:masterClrMapping/>
  </p:clrMapOvr>
</p:sld>
</file>

<file path=ppt/slides/slide27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Glenn J. Travers, Sr.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Electrician</a:t>
            </a:r>
          </a:p>
        </p:txBody>
      </p:sp>
    </p:spTree>
  </p:cSld>
  <p:clrMapOvr>
    <a:masterClrMapping/>
  </p:clrMapOvr>
</p:sld>
</file>

<file path=ppt/slides/slide27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Walter Philip Travers,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27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Felicia Yvette Traylor-Bass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Office Manager</a:t>
            </a:r>
          </a:p>
        </p:txBody>
      </p:sp>
    </p:spTree>
  </p:cSld>
  <p:clrMapOvr>
    <a:masterClrMapping/>
  </p:clrMapOvr>
</p:sld>
</file>

<file path=ppt/slides/slide27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Anthony Trentini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65</a:t>
            </a:r>
          </a:p>
          <a:p>
            <a:r>
              <a:rPr sz="3200"/>
              <a:t>Occupation: Retired Teacher And Assistant Principal</a:t>
            </a:r>
          </a:p>
        </p:txBody>
      </p:sp>
    </p:spTree>
  </p:cSld>
  <p:clrMapOvr>
    <a:masterClrMapping/>
  </p:clrMapOvr>
</p:sld>
</file>

<file path=ppt/slides/slide27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Mary Barbara Trentini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67</a:t>
            </a:r>
          </a:p>
          <a:p>
            <a:r>
              <a:rPr sz="3200"/>
              <a:t>Occupation: Retired Secretary</a:t>
            </a:r>
          </a:p>
        </p:txBody>
      </p:sp>
    </p:spTree>
  </p:cSld>
  <p:clrMapOvr>
    <a:masterClrMapping/>
  </p:clrMapOvr>
</p:sld>
</file>

<file path=ppt/slides/slide27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Lisa L. Trerotola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Principal Office Assistant</a:t>
            </a:r>
          </a:p>
        </p:txBody>
      </p:sp>
    </p:spTree>
  </p:cSld>
  <p:clrMapOvr>
    <a:masterClrMapping/>
  </p:clrMapOvr>
</p:sld>
</file>

<file path=ppt/slides/slide27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Karamo Baba Trerra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Computer Technician</a:t>
            </a:r>
          </a:p>
        </p:txBody>
      </p:sp>
    </p:spTree>
  </p:cSld>
  <p:clrMapOvr>
    <a:masterClrMapping/>
  </p:clrMapOvr>
</p:sld>
</file>

<file path=ppt/slides/slide27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Angel Trinidad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Telecommunications Accounting</a:t>
            </a:r>
          </a:p>
        </p:txBody>
      </p:sp>
    </p:spTree>
  </p:cSld>
  <p:clrMapOvr>
    <a:masterClrMapping/>
  </p:clrMapOvr>
</p:sld>
</file>

<file path=ppt/slides/slide27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Francis Joseph Trombino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68</a:t>
            </a:r>
          </a:p>
          <a:p>
            <a:r>
              <a:rPr sz="3200"/>
              <a:t>Occupation: Security Guard</a:t>
            </a:r>
          </a:p>
        </p:txBody>
      </p:sp>
    </p:spTree>
  </p:cSld>
  <p:clrMapOvr>
    <a:masterClrMapping/>
  </p:clrMapOvr>
</p:sld>
</file>

<file path=ppt/slides/slide27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Gregory James Trost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Research Analyst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J. Brethel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Captain, Ladder 24</a:t>
            </a:r>
          </a:p>
        </p:txBody>
      </p:sp>
    </p:spTree>
  </p:cSld>
  <p:clrMapOvr>
    <a:masterClrMapping/>
  </p:clrMapOvr>
</p:sld>
</file>

<file path=ppt/slides/slide27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Willie Q. Troy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Program Analyst</a:t>
            </a:r>
          </a:p>
        </p:txBody>
      </p:sp>
    </p:spTree>
  </p:cSld>
  <p:clrMapOvr>
    <a:masterClrMapping/>
  </p:clrMapOvr>
</p:sld>
</file>

<file path=ppt/slides/slide27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P. Tselepis,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7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Zhanetta Valentinovna Tsoy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27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Patrick Tucker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Partner/Senior Vice President</a:t>
            </a:r>
          </a:p>
        </p:txBody>
      </p:sp>
    </p:spTree>
  </p:cSld>
  <p:clrMapOvr>
    <a:masterClrMapping/>
  </p:clrMapOvr>
</p:sld>
</file>

<file path=ppt/slides/slide27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Lance Richard Tumulty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Distressed Trading Manager</a:t>
            </a:r>
          </a:p>
        </p:txBody>
      </p:sp>
    </p:spTree>
  </p:cSld>
  <p:clrMapOvr>
    <a:masterClrMapping/>
  </p:clrMapOvr>
</p:sld>
</file>

<file path=ppt/slides/slide27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Ching Ping Tung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7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Simon James Turner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Publishing Director</a:t>
            </a:r>
          </a:p>
        </p:txBody>
      </p:sp>
    </p:spTree>
  </p:cSld>
  <p:clrMapOvr>
    <a:masterClrMapping/>
  </p:clrMapOvr>
</p:sld>
</file>

<file path=ppt/slides/slide27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Donald Joseph Tuzio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Former Systems Programmer</a:t>
            </a:r>
          </a:p>
        </p:txBody>
      </p:sp>
    </p:spTree>
  </p:cSld>
  <p:clrMapOvr>
    <a:masterClrMapping/>
  </p:clrMapOvr>
</p:sld>
</file>

<file path=ppt/slides/slide27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T. Twomey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7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Jennifer Lynn Tzemis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Financial Analyst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Gary Lee Bright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Insurance Analyst</a:t>
            </a:r>
          </a:p>
        </p:txBody>
      </p:sp>
    </p:spTree>
  </p:cSld>
  <p:clrMapOvr>
    <a:masterClrMapping/>
  </p:clrMapOvr>
</p:sld>
</file>

<file path=ppt/slides/slide27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G. Ueltzhoeffer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Assistant Vice President/Senior Technical Financial Analyst</a:t>
            </a:r>
          </a:p>
        </p:txBody>
      </p:sp>
    </p:spTree>
  </p:cSld>
  <p:clrMapOvr>
    <a:masterClrMapping/>
  </p:clrMapOvr>
</p:sld>
</file>

<file path=ppt/slides/slide27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Tyler Victor Ugolyn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Research Associate</a:t>
            </a:r>
          </a:p>
        </p:txBody>
      </p:sp>
    </p:spTree>
  </p:cSld>
  <p:clrMapOvr>
    <a:masterClrMapping/>
  </p:clrMapOvr>
</p:sld>
</file>

<file path=ppt/slides/slide27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A. Uliano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Options Broker</a:t>
            </a:r>
          </a:p>
        </p:txBody>
      </p:sp>
    </p:spTree>
  </p:cSld>
  <p:clrMapOvr>
    <a:masterClrMapping/>
  </p:clrMapOvr>
</p:sld>
</file>

<file path=ppt/slides/slide27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Jonathan J. Uman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Espeed Managing Director</a:t>
            </a:r>
          </a:p>
        </p:txBody>
      </p:sp>
    </p:spTree>
  </p:cSld>
  <p:clrMapOvr>
    <a:masterClrMapping/>
  </p:clrMapOvr>
</p:sld>
</file>

<file path=ppt/slides/slide27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Anil Shivhari Umarkar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Espeed Computer Programmer</a:t>
            </a:r>
          </a:p>
        </p:txBody>
      </p:sp>
    </p:spTree>
  </p:cSld>
  <p:clrMapOvr>
    <a:masterClrMapping/>
  </p:clrMapOvr>
</p:sld>
</file>

<file path=ppt/slides/slide27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Allen V. Upton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First Vice President Corporate Bonds</a:t>
            </a:r>
          </a:p>
        </p:txBody>
      </p:sp>
    </p:spTree>
  </p:cSld>
  <p:clrMapOvr>
    <a:masterClrMapping/>
  </p:clrMapOvr>
</p:sld>
</file>

<file path=ppt/slides/slide27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Diane Marie Urban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Tax Auditor</a:t>
            </a:r>
          </a:p>
        </p:txBody>
      </p:sp>
    </p:spTree>
  </p:cSld>
  <p:clrMapOvr>
    <a:masterClrMapping/>
  </p:clrMapOvr>
</p:sld>
</file>

<file path=ppt/slides/slide27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Damien Vaccacio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27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Bradley Hodges Vadas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7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Valcarcel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Supervisor Of Tax Conferences, Bureau Of Conciliation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Jonathan Eric Briley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Audiovisual Technician</a:t>
            </a:r>
          </a:p>
        </p:txBody>
      </p:sp>
    </p:spTree>
  </p:cSld>
  <p:clrMapOvr>
    <a:masterClrMapping/>
  </p:clrMapOvr>
</p:sld>
</file>

<file path=ppt/slides/slide27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Felix Antonio Vale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Manager</a:t>
            </a:r>
          </a:p>
        </p:txBody>
      </p:sp>
    </p:spTree>
  </p:cSld>
  <p:clrMapOvr>
    <a:masterClrMapping/>
  </p:clrMapOvr>
</p:sld>
</file>

<file path=ppt/slides/slide27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Ivan Vale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7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Benito Valentin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Travel Consultant At Marsh Mclennan Cos. Inc.</a:t>
            </a:r>
          </a:p>
        </p:txBody>
      </p:sp>
    </p:spTree>
  </p:cSld>
  <p:clrMapOvr>
    <a:masterClrMapping/>
  </p:clrMapOvr>
</p:sld>
</file>

<file path=ppt/slides/slide27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Santos Valentin,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Emergency Service Squad 7</a:t>
            </a:r>
          </a:p>
        </p:txBody>
      </p:sp>
    </p:spTree>
  </p:cSld>
  <p:clrMapOvr>
    <a:masterClrMapping/>
  </p:clrMapOvr>
</p:sld>
</file>

<file path=ppt/slides/slide27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Carlton Francis Valvo 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Vice President Of Interest Rate Swaps</a:t>
            </a:r>
          </a:p>
        </p:txBody>
      </p:sp>
    </p:spTree>
  </p:cSld>
  <p:clrMapOvr>
    <a:masterClrMapping/>
  </p:clrMapOvr>
</p:sld>
</file>

<file path=ppt/slides/slide27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Pendyala Vamsikrishna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Project Manager For Consulting Firm</a:t>
            </a:r>
          </a:p>
        </p:txBody>
      </p:sp>
    </p:spTree>
  </p:cSld>
  <p:clrMapOvr>
    <a:masterClrMapping/>
  </p:clrMapOvr>
</p:sld>
</file>

<file path=ppt/slides/slide27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Erica H. Van Acker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62</a:t>
            </a:r>
          </a:p>
          <a:p>
            <a:r>
              <a:rPr sz="3200"/>
              <a:t>Occupation: Aon Corp.</a:t>
            </a:r>
          </a:p>
        </p:txBody>
      </p:sp>
    </p:spTree>
  </p:cSld>
  <p:clrMapOvr>
    <a:masterClrMapping/>
  </p:clrMapOvr>
</p:sld>
</file>

<file path=ppt/slides/slide27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Kenneth W. Van Auken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27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Bruce Van Hine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7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M. Van Laere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Risk Analyst And Underwriter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A. Brisman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Associate, Lawyer</a:t>
            </a:r>
          </a:p>
        </p:txBody>
      </p:sp>
    </p:spTree>
  </p:cSld>
  <p:clrMapOvr>
    <a:masterClrMapping/>
  </p:clrMapOvr>
</p:sld>
</file>

<file path=ppt/slides/slide27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Raymond Vanacore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Stock Analyst</a:t>
            </a:r>
          </a:p>
        </p:txBody>
      </p:sp>
    </p:spTree>
  </p:cSld>
  <p:clrMapOvr>
    <a:masterClrMapping/>
  </p:clrMapOvr>
</p:sld>
</file>

<file path=ppt/slides/slide27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Jon Charles Vandevander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7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Frederick T. Varacchi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Espeed President</a:t>
            </a:r>
          </a:p>
        </p:txBody>
      </p:sp>
    </p:spTree>
  </p:cSld>
  <p:clrMapOvr>
    <a:masterClrMapping/>
  </p:clrMapOvr>
</p:sld>
</file>

<file path=ppt/slides/slide27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Gopalakrishnan Varadhan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7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Vargas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7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Scott C. Vasel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Disaster Recovery Specialist</a:t>
            </a:r>
          </a:p>
        </p:txBody>
      </p:sp>
    </p:spTree>
  </p:cSld>
  <p:clrMapOvr>
    <a:masterClrMapping/>
  </p:clrMapOvr>
</p:sld>
</file>

<file path=ppt/slides/slide27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Azael Ismael Vasquez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21</a:t>
            </a:r>
          </a:p>
          <a:p>
            <a:r>
              <a:rPr sz="3200"/>
              <a:t>Occupation: Food Service Handler</a:t>
            </a:r>
          </a:p>
        </p:txBody>
      </p:sp>
    </p:spTree>
  </p:cSld>
  <p:clrMapOvr>
    <a:masterClrMapping/>
  </p:clrMapOvr>
</p:sld>
</file>

<file path=ppt/slides/slide27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Ronald J. Vauk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Watch Commander</a:t>
            </a:r>
          </a:p>
        </p:txBody>
      </p:sp>
    </p:spTree>
  </p:cSld>
  <p:clrMapOvr>
    <a:masterClrMapping/>
  </p:clrMapOvr>
</p:sld>
</file>

<file path=ppt/slides/slide27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Arcangel Vazquez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Maintenance</a:t>
            </a:r>
          </a:p>
        </p:txBody>
      </p:sp>
    </p:spTree>
  </p:cSld>
  <p:clrMapOvr>
    <a:masterClrMapping/>
  </p:clrMapOvr>
</p:sld>
</file>

<file path=ppt/slides/slide27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Santos Vasquez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Mailroom Associate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Gary Bristow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Conferences Producer</a:t>
            </a:r>
          </a:p>
        </p:txBody>
      </p:sp>
    </p:spTree>
  </p:cSld>
  <p:clrMapOvr>
    <a:masterClrMapping/>
  </p:clrMapOvr>
</p:sld>
</file>

<file path=ppt/slides/slide27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Vega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7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Sankara Sastry Velamuri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63</a:t>
            </a:r>
          </a:p>
          <a:p>
            <a:r>
              <a:rPr sz="3200"/>
              <a:t>Occupation: Auditor</a:t>
            </a:r>
          </a:p>
        </p:txBody>
      </p:sp>
    </p:spTree>
  </p:cSld>
  <p:clrMapOvr>
    <a:masterClrMapping/>
  </p:clrMapOvr>
</p:sld>
</file>

<file path=ppt/slides/slide27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Jorge Velazquez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Security Guard</a:t>
            </a:r>
          </a:p>
        </p:txBody>
      </p:sp>
    </p:spTree>
  </p:cSld>
  <p:clrMapOvr>
    <a:masterClrMapping/>
  </p:clrMapOvr>
</p:sld>
</file>

<file path=ppt/slides/slide27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Lawrence G. Veling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7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Anthony Mark Ventura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7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Vera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Senior Telecommunications Technician</a:t>
            </a:r>
          </a:p>
        </p:txBody>
      </p:sp>
    </p:spTree>
  </p:cSld>
  <p:clrMapOvr>
    <a:masterClrMapping/>
  </p:clrMapOvr>
</p:sld>
</file>

<file path=ppt/slides/slide27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Loretta Ann Vero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7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James Vialonga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Foreign Currency Trader</a:t>
            </a:r>
          </a:p>
        </p:txBody>
      </p:sp>
    </p:spTree>
  </p:cSld>
  <p:clrMapOvr>
    <a:masterClrMapping/>
  </p:clrMapOvr>
</p:sld>
</file>

<file path=ppt/slides/slide27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Matthew Gilbert Vianna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Sales, Tradespark</a:t>
            </a:r>
          </a:p>
        </p:txBody>
      </p:sp>
    </p:spTree>
  </p:cSld>
  <p:clrMapOvr>
    <a:masterClrMapping/>
  </p:clrMapOvr>
</p:sld>
</file>

<file path=ppt/slides/slide27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Anthony Vicario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Contractor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Joao Alberto da Fonseca Aguiar,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Investment Banker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Marion R. Britton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Assistant Regional Director</a:t>
            </a:r>
          </a:p>
        </p:txBody>
      </p:sp>
    </p:spTree>
  </p:cSld>
  <p:clrMapOvr>
    <a:masterClrMapping/>
  </p:clrMapOvr>
</p:sld>
</file>

<file path=ppt/slides/slide28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Celeste Torres Victoria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Conferences Telesales Executive</a:t>
            </a:r>
          </a:p>
        </p:txBody>
      </p:sp>
    </p:spTree>
  </p:cSld>
  <p:clrMapOvr>
    <a:masterClrMapping/>
  </p:clrMapOvr>
</p:sld>
</file>

<file path=ppt/slides/slide28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Joanna Vidal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Event Coordinator</a:t>
            </a:r>
          </a:p>
        </p:txBody>
      </p:sp>
    </p:spTree>
  </p:cSld>
  <p:clrMapOvr>
    <a:masterClrMapping/>
  </p:clrMapOvr>
</p:sld>
</file>

<file path=ppt/slides/slide28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T. Vigiano 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8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Vincent Vigiano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Detective</a:t>
            </a:r>
          </a:p>
        </p:txBody>
      </p:sp>
    </p:spTree>
  </p:cSld>
  <p:clrMapOvr>
    <a:masterClrMapping/>
  </p:clrMapOvr>
</p:sld>
</file>

<file path=ppt/slides/slide28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Frank J. Vignola,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Senior Vice President And Partner</a:t>
            </a:r>
          </a:p>
        </p:txBody>
      </p:sp>
    </p:spTree>
  </p:cSld>
  <p:clrMapOvr>
    <a:masterClrMapping/>
  </p:clrMapOvr>
</p:sld>
</file>

<file path=ppt/slides/slide28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Barry Vilardo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8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Claribel Villalobos Hernández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28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Sergio Gabriel Villanueva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8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Chantal Vincelli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Director, Member Services</a:t>
            </a:r>
          </a:p>
        </p:txBody>
      </p:sp>
    </p:spTree>
  </p:cSld>
  <p:clrMapOvr>
    <a:masterClrMapping/>
  </p:clrMapOvr>
</p:sld>
</file>

<file path=ppt/slides/slide28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Melissa Renée Vincent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Resource Manager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Francis Broderick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28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Francine Ann Virgilio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Lawrence Joseph Virgilio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Gerard Visciano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22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8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Joshua S. Vitale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Trading Sales Clerk</a:t>
            </a:r>
          </a:p>
        </p:txBody>
      </p:sp>
    </p:spTree>
  </p:cSld>
  <p:clrMapOvr>
    <a:masterClrMapping/>
  </p:clrMapOvr>
</p:sld>
</file>

<file path=ppt/slides/slide28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Maria Percoco Vola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28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Lynette D. Vosges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Senior Vice President Of Reinsurance</a:t>
            </a:r>
          </a:p>
        </p:txBody>
      </p:sp>
    </p:spTree>
  </p:cSld>
  <p:clrMapOvr>
    <a:masterClrMapping/>
  </p:clrMapOvr>
</p:sld>
</file>

<file path=ppt/slides/slide28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Garo H. Voskerijian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Global Technology Services</a:t>
            </a:r>
          </a:p>
        </p:txBody>
      </p:sp>
    </p:spTree>
  </p:cSld>
  <p:clrMapOvr>
    <a:masterClrMapping/>
  </p:clrMapOvr>
</p:sld>
</file>

<file path=ppt/slides/slide28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Alfred Anton Vukosa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Information Technology Specialist</a:t>
            </a:r>
          </a:p>
        </p:txBody>
      </p:sp>
    </p:spTree>
  </p:cSld>
  <p:clrMapOvr>
    <a:masterClrMapping/>
  </p:clrMapOvr>
</p:sld>
</file>

<file path=ppt/slides/slide2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Gregory Kamal Bruno Wachtler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Research Associate</a:t>
            </a:r>
          </a:p>
        </p:txBody>
      </p:sp>
    </p:spTree>
  </p:cSld>
  <p:clrMapOvr>
    <a:masterClrMapping/>
  </p:clrMapOvr>
</p:sld>
</file>

<file path=ppt/slides/slide28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Karen J. Wagner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Herman Charles Broghammer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8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Mary Alice Wahlstrom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78</a:t>
            </a:r>
          </a:p>
          <a:p>
            <a:r>
              <a:rPr sz="3200"/>
              <a:t>Occupation: Retired Loan Officer</a:t>
            </a:r>
          </a:p>
        </p:txBody>
      </p:sp>
    </p:spTree>
  </p:cSld>
  <p:clrMapOvr>
    <a:masterClrMapping/>
  </p:clrMapOvr>
</p:sld>
</file>

<file path=ppt/slides/slide28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Honor Elizabeth Wainio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District Manager</a:t>
            </a:r>
          </a:p>
        </p:txBody>
      </p:sp>
    </p:spTree>
  </p:cSld>
  <p:clrMapOvr>
    <a:masterClrMapping/>
  </p:clrMapOvr>
</p:sld>
</file>

<file path=ppt/slides/slide28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Gabriela Silvina Waisman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Office Manager</a:t>
            </a:r>
          </a:p>
        </p:txBody>
      </p:sp>
    </p:spTree>
  </p:cSld>
  <p:clrMapOvr>
    <a:masterClrMapping/>
  </p:clrMapOvr>
</p:sld>
</file>

<file path=ppt/slides/slide28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Wendy Alice Rosario Wakeford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Broker'S Assistant</a:t>
            </a:r>
          </a:p>
        </p:txBody>
      </p:sp>
    </p:spTree>
  </p:cSld>
  <p:clrMapOvr>
    <a:masterClrMapping/>
  </p:clrMapOvr>
</p:sld>
</file>

<file path=ppt/slides/slide28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Courtney Wainsworth Walcott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Manager</a:t>
            </a:r>
          </a:p>
        </p:txBody>
      </p:sp>
    </p:spTree>
  </p:cSld>
  <p:clrMapOvr>
    <a:masterClrMapping/>
  </p:clrMapOvr>
</p:sld>
</file>

<file path=ppt/slides/slide28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Victor Wald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Stock Broker</a:t>
            </a:r>
          </a:p>
        </p:txBody>
      </p:sp>
    </p:spTree>
  </p:cSld>
  <p:clrMapOvr>
    <a:masterClrMapping/>
  </p:clrMapOvr>
</p:sld>
</file>

<file path=ppt/slides/slide28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Kenneth E. Waldie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Senior Quality Control Engineer</a:t>
            </a:r>
          </a:p>
        </p:txBody>
      </p:sp>
    </p:spTree>
  </p:cSld>
  <p:clrMapOvr>
    <a:masterClrMapping/>
  </p:clrMapOvr>
</p:sld>
</file>

<file path=ppt/slides/slide28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Benjamin James Walker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Glen Wall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8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Mitchel Scott Wallace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Court Officer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Keith Alexander Broomfield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Mechanical Technician</a:t>
            </a:r>
          </a:p>
        </p:txBody>
      </p:sp>
    </p:spTree>
  </p:cSld>
  <p:clrMapOvr>
    <a:masterClrMapping/>
  </p:clrMapOvr>
</p:sld>
</file>

<file path=ppt/slides/slide28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Guyder Wallace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66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8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Francis Wallace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8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Roy Michael Wallace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8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Jean Marie Wallendorf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8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Matthew Blake Wallens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8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Meta L. Waller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28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Wallice,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International Equities Trader</a:t>
            </a:r>
          </a:p>
        </p:txBody>
      </p:sp>
    </p:spTree>
  </p:cSld>
  <p:clrMapOvr>
    <a:masterClrMapping/>
  </p:clrMapOvr>
</p:sld>
</file>

<file path=ppt/slides/slide28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Barbara P. Walsh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59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28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Walsh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Computer Programmer</a:t>
            </a:r>
          </a:p>
        </p:txBody>
      </p:sp>
    </p:spTree>
  </p:cSld>
  <p:clrMapOvr>
    <a:masterClrMapping/>
  </p:clrMapOvr>
</p:sld>
</file>

<file path=ppt/slides/slide28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P. Walz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Bernard Curtis Brown 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11</a:t>
            </a:r>
          </a:p>
          <a:p>
            <a:r>
              <a:rPr sz="3200"/>
              <a:t>Occupation: Student</a:t>
            </a:r>
          </a:p>
        </p:txBody>
      </p:sp>
    </p:spTree>
  </p:cSld>
  <p:clrMapOvr>
    <a:masterClrMapping/>
  </p:clrMapOvr>
</p:sld>
</file>

<file path=ppt/slides/slide28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Ching Wang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8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Weibin Wang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Analyst</a:t>
            </a:r>
          </a:p>
        </p:txBody>
      </p:sp>
    </p:spTree>
  </p:cSld>
  <p:clrMapOvr>
    <a:masterClrMapping/>
  </p:clrMapOvr>
</p:sld>
</file>

<file path=ppt/slides/slide28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Warchola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8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Gordon Ward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28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Ray Ward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Information Technology Project Manager</a:t>
            </a:r>
          </a:p>
        </p:txBody>
      </p:sp>
    </p:spTree>
  </p:cSld>
  <p:clrMapOvr>
    <a:masterClrMapping/>
  </p:clrMapOvr>
</p:sld>
</file>

<file path=ppt/slides/slide28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A. Waring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8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G. Warner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Espeed Senior Systems Engineer</a:t>
            </a:r>
          </a:p>
        </p:txBody>
      </p:sp>
    </p:spTree>
  </p:cSld>
  <p:clrMapOvr>
    <a:masterClrMapping/>
  </p:clrMapOvr>
</p:sld>
</file>

<file path=ppt/slides/slide28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Derrick Christopher Washington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Technician</a:t>
            </a:r>
          </a:p>
        </p:txBody>
      </p:sp>
    </p:spTree>
  </p:cSld>
  <p:clrMapOvr>
    <a:masterClrMapping/>
  </p:clrMapOvr>
</p:sld>
</file>

<file path=ppt/slides/slide28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Waters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Vice President And Partner</a:t>
            </a:r>
          </a:p>
        </p:txBody>
      </p:sp>
    </p:spTree>
  </p:cSld>
  <p:clrMapOvr>
    <a:masterClrMapping/>
  </p:clrMapOvr>
</p:sld>
</file>

<file path=ppt/slides/slide28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Thomas Waters,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Senior Vice President And Head Trader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Janice Juloise Brown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28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Patrick J. Waters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8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Kenneth Thomas Watson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8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Henry Waye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8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Todd Christopher Weaver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8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Walter Edward Weaver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Police Officer, Emergency Services Unit</a:t>
            </a:r>
          </a:p>
        </p:txBody>
      </p:sp>
    </p:spTree>
  </p:cSld>
  <p:clrMapOvr>
    <a:masterClrMapping/>
  </p:clrMapOvr>
</p:sld>
</file>

<file path=ppt/slides/slide28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Nathaniel Webb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28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Dinah Webster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8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Michael Weems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Commercial Producer</a:t>
            </a:r>
          </a:p>
        </p:txBody>
      </p:sp>
    </p:spTree>
  </p:cSld>
  <p:clrMapOvr>
    <a:masterClrMapping/>
  </p:clrMapOvr>
</p:sld>
</file>

<file path=ppt/slides/slide28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Joanne Flora Weil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Counsel</a:t>
            </a:r>
          </a:p>
        </p:txBody>
      </p:sp>
    </p:spTree>
  </p:cSld>
  <p:clrMapOvr>
    <a:masterClrMapping/>
  </p:clrMapOvr>
</p:sld>
</file>

<file path=ppt/slides/slide28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T. Weinberg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Lloyd Stanford Brown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Compliance Officer For Institutional Equities</a:t>
            </a:r>
          </a:p>
        </p:txBody>
      </p:sp>
    </p:spTree>
  </p:cSld>
  <p:clrMapOvr>
    <a:masterClrMapping/>
  </p:clrMapOvr>
</p:sld>
</file>

<file path=ppt/slides/slide28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Weinberg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Accounting Manager</a:t>
            </a:r>
          </a:p>
        </p:txBody>
      </p:sp>
    </p:spTree>
  </p:cSld>
  <p:clrMapOvr>
    <a:masterClrMapping/>
  </p:clrMapOvr>
</p:sld>
</file>

<file path=ppt/slides/slide28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Scott Jeffrey Weingard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8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George Weinstein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8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Simon Weiser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65</a:t>
            </a:r>
          </a:p>
          <a:p>
            <a:r>
              <a:rPr sz="3200"/>
              <a:t>Occupation: Power-Distribution Engineering</a:t>
            </a:r>
          </a:p>
        </p:txBody>
      </p:sp>
    </p:spTree>
  </p:cSld>
  <p:clrMapOvr>
    <a:masterClrMapping/>
  </p:clrMapOvr>
</p:sld>
</file>

<file path=ppt/slides/slide28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M. Weiss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8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Thomas Weiss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Vice President And Deputy General Counsel</a:t>
            </a:r>
          </a:p>
        </p:txBody>
      </p:sp>
    </p:spTree>
  </p:cSld>
  <p:clrMapOvr>
    <a:masterClrMapping/>
  </p:clrMapOvr>
</p:sld>
</file>

<file path=ppt/slides/slide28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Chin Sun Pak Wells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8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Vincent Michael Wells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22</a:t>
            </a:r>
          </a:p>
          <a:p>
            <a:r>
              <a:rPr sz="3200"/>
              <a:t>Occupation: Options Broker</a:t>
            </a:r>
          </a:p>
        </p:txBody>
      </p:sp>
    </p:spTree>
  </p:cSld>
  <p:clrMapOvr>
    <a:masterClrMapping/>
  </p:clrMapOvr>
</p:sld>
</file>

<file path=ppt/slides/slide28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Deborah Jacobs Welsh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28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Matthew Welty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Patrick John Brown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Captain, Ladder 3</a:t>
            </a:r>
          </a:p>
        </p:txBody>
      </p:sp>
    </p:spTree>
  </p:cSld>
  <p:clrMapOvr>
    <a:masterClrMapping/>
  </p:clrMapOvr>
</p:sld>
</file>

<file path=ppt/slides/slide28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Christian Hans Rudolf Wemmers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Director Of Product Management</a:t>
            </a:r>
          </a:p>
        </p:txBody>
      </p:sp>
    </p:spTree>
  </p:cSld>
  <p:clrMapOvr>
    <a:masterClrMapping/>
  </p:clrMapOvr>
</p:sld>
</file>

<file path=ppt/slides/slide28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Ssu-Hui Wen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Programmer</a:t>
            </a:r>
          </a:p>
        </p:txBody>
      </p:sp>
    </p:spTree>
  </p:cSld>
  <p:clrMapOvr>
    <a:masterClrMapping/>
  </p:clrMapOvr>
</p:sld>
</file>

<file path=ppt/slides/slide28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Joseph Wenckus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Tax Consultant</a:t>
            </a:r>
          </a:p>
        </p:txBody>
      </p:sp>
    </p:spTree>
  </p:cSld>
  <p:clrMapOvr>
    <a:masterClrMapping/>
  </p:clrMapOvr>
</p:sld>
</file>

<file path=ppt/slides/slide28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Oleh D. Wengerchuk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Designer</a:t>
            </a:r>
          </a:p>
        </p:txBody>
      </p:sp>
    </p:spTree>
  </p:cSld>
  <p:clrMapOvr>
    <a:masterClrMapping/>
  </p:clrMapOvr>
</p:sld>
</file>

<file path=ppt/slides/slide28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M. West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28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Whitfield West,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Helpdesk Support Representative</a:t>
            </a:r>
          </a:p>
        </p:txBody>
      </p:sp>
    </p:spTree>
  </p:cSld>
  <p:clrMapOvr>
    <a:masterClrMapping/>
  </p:clrMapOvr>
</p:sld>
</file>

<file path=ppt/slides/slide28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Meredith Lynn Whalen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Research Analyst</a:t>
            </a:r>
          </a:p>
        </p:txBody>
      </p:sp>
    </p:spTree>
  </p:cSld>
  <p:clrMapOvr>
    <a:masterClrMapping/>
  </p:clrMapOvr>
</p:sld>
</file>

<file path=ppt/slides/slide28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Eugene Michael Whelan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8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Adam S. White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8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James White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Bettina B. Browne-Radburn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Vice President, Mergers And Acquisitions</a:t>
            </a:r>
          </a:p>
        </p:txBody>
      </p:sp>
    </p:spTree>
  </p:cSld>
  <p:clrMapOvr>
    <a:masterClrMapping/>
  </p:clrMapOvr>
</p:sld>
</file>

<file path=ppt/slides/slide28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Patrick White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28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Sylvester White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Janitorial Cleaner</a:t>
            </a:r>
          </a:p>
        </p:txBody>
      </p:sp>
    </p:spTree>
  </p:cSld>
  <p:clrMapOvr>
    <a:masterClrMapping/>
  </p:clrMapOvr>
</p:sld>
</file>

<file path=ppt/slides/slide28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Kenneth Wilburn White,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Telephone Technician</a:t>
            </a:r>
          </a:p>
        </p:txBody>
      </p:sp>
    </p:spTree>
  </p:cSld>
  <p:clrMapOvr>
    <a:masterClrMapping/>
  </p:clrMapOvr>
</p:sld>
</file>

<file path=ppt/slides/slide28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Leonard Anthony White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Technician, Global Communications Division</a:t>
            </a:r>
          </a:p>
        </p:txBody>
      </p:sp>
    </p:spTree>
  </p:cSld>
  <p:clrMapOvr>
    <a:masterClrMapping/>
  </p:clrMapOvr>
</p:sld>
</file>

<file path=ppt/slides/slide28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Malissa Y. White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Human Resources</a:t>
            </a:r>
          </a:p>
        </p:txBody>
      </p:sp>
    </p:spTree>
  </p:cSld>
  <p:clrMapOvr>
    <a:masterClrMapping/>
  </p:clrMapOvr>
</p:sld>
</file>

<file path=ppt/slides/slide28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Maudlyn A. White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8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Sandra L. White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28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Wayne White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Mailroom Manager</a:t>
            </a:r>
          </a:p>
        </p:txBody>
      </p:sp>
    </p:spTree>
  </p:cSld>
  <p:clrMapOvr>
    <a:masterClrMapping/>
  </p:clrMapOvr>
</p:sld>
</file>

<file path=ppt/slides/slide28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Leanne Marie Whiteside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8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P. Whitford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Bruce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8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Leslie A. Whittington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Professor</a:t>
            </a:r>
          </a:p>
        </p:txBody>
      </p:sp>
    </p:spTree>
  </p:cSld>
  <p:clrMapOvr>
    <a:masterClrMapping/>
  </p:clrMapOvr>
</p:sld>
</file>

<file path=ppt/slides/slide28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T. Wholey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28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Mary Lenz Wieman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Marketing Executive</a:t>
            </a:r>
          </a:p>
        </p:txBody>
      </p:sp>
    </p:spTree>
  </p:cSld>
  <p:clrMapOvr>
    <a:masterClrMapping/>
  </p:clrMapOvr>
</p:sld>
</file>

<file path=ppt/slides/slide28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David Wiener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Manager Of Risk Technologies Group</a:t>
            </a:r>
          </a:p>
        </p:txBody>
      </p:sp>
    </p:spTree>
  </p:cSld>
  <p:clrMapOvr>
    <a:masterClrMapping/>
  </p:clrMapOvr>
</p:sld>
</file>

<file path=ppt/slides/slide28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J. Wik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Assistant Director Risk Management Service</a:t>
            </a:r>
          </a:p>
        </p:txBody>
      </p:sp>
    </p:spTree>
  </p:cSld>
  <p:clrMapOvr>
    <a:masterClrMapping/>
  </p:clrMapOvr>
</p:sld>
</file>

<file path=ppt/slides/slide28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Alison Marie Wildman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8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Glenn E. Wilkinson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8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Ernest M. Willcher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8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Charles Willett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Analyst For C02E.Com</a:t>
            </a:r>
          </a:p>
        </p:txBody>
      </p:sp>
    </p:spTree>
  </p:cSld>
  <p:clrMapOvr>
    <a:masterClrMapping/>
  </p:clrMapOvr>
</p:sld>
</file>

<file path=ppt/slides/slide28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Patrick Williams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G. Ahearn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Lieutenant, Battalion 13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George Bruehert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Vice President For Technology</a:t>
            </a:r>
          </a:p>
        </p:txBody>
      </p:sp>
    </p:spTree>
  </p:cSld>
  <p:clrMapOvr>
    <a:masterClrMapping/>
  </p:clrMapOvr>
</p:sld>
</file>

<file path=ppt/slides/slide29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Candace Lee Williams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20</a:t>
            </a:r>
          </a:p>
          <a:p>
            <a:r>
              <a:rPr sz="3200"/>
              <a:t>Occupation: Student</a:t>
            </a:r>
          </a:p>
        </p:txBody>
      </p:sp>
    </p:spTree>
  </p:cSld>
  <p:clrMapOvr>
    <a:masterClrMapping/>
  </p:clrMapOvr>
</p:sld>
</file>

<file path=ppt/slides/slide29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Crossley Richard Williams,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Financial Analyst</a:t>
            </a:r>
          </a:p>
        </p:txBody>
      </p:sp>
    </p:spTree>
  </p:cSld>
  <p:clrMapOvr>
    <a:masterClrMapping/>
  </p:clrMapOvr>
</p:sld>
</file>

<file path=ppt/slides/slide29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J. Williams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Engineering, Tenant Man</a:t>
            </a:r>
          </a:p>
        </p:txBody>
      </p:sp>
    </p:spTree>
  </p:cSld>
  <p:clrMapOvr>
    <a:masterClrMapping/>
  </p:clrMapOvr>
</p:sld>
</file>

<file path=ppt/slides/slide29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Lucian Williams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9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Deborah Lynn Williams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Assistant Vice President</a:t>
            </a:r>
          </a:p>
        </p:txBody>
      </p:sp>
    </p:spTree>
  </p:cSld>
  <p:clrMapOvr>
    <a:masterClrMapping/>
  </p:clrMapOvr>
</p:sld>
</file>

<file path=ppt/slides/slide29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Dwayne Williams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9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Michael Williams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9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Louie Anthony Williams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Paralegal</a:t>
            </a:r>
          </a:p>
        </p:txBody>
      </p:sp>
    </p:spTree>
  </p:cSld>
  <p:clrMapOvr>
    <a:masterClrMapping/>
  </p:clrMapOvr>
</p:sld>
</file>

<file path=ppt/slides/slide29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Louis Calvin Williams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Vice President And Investment Management Consultant</a:t>
            </a:r>
          </a:p>
        </p:txBody>
      </p:sp>
    </p:spTree>
  </p:cSld>
  <p:clrMapOvr>
    <a:masterClrMapping/>
  </p:clrMapOvr>
</p:sld>
</file>

<file path=ppt/slides/slide29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P. Williamson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Battalion Commander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Andrew Christopher Brunn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Firefighter, Ladder 5</a:t>
            </a:r>
          </a:p>
        </p:txBody>
      </p:sp>
    </p:spTree>
  </p:cSld>
  <p:clrMapOvr>
    <a:masterClrMapping/>
  </p:clrMapOvr>
</p:sld>
</file>

<file path=ppt/slides/slide29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Donna Ann Wilson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Assistant Vice President</a:t>
            </a:r>
          </a:p>
        </p:txBody>
      </p:sp>
    </p:spTree>
  </p:cSld>
  <p:clrMapOvr>
    <a:masterClrMapping/>
  </p:clrMapOvr>
</p:sld>
</file>

<file path=ppt/slides/slide29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Eben Wilson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Marine Insurance Broker</a:t>
            </a:r>
          </a:p>
        </p:txBody>
      </p:sp>
    </p:spTree>
  </p:cSld>
  <p:clrMapOvr>
    <a:masterClrMapping/>
  </p:clrMapOvr>
</p:sld>
</file>

<file path=ppt/slides/slide29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Harold Winton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Vice President And Equity Research Analyst</a:t>
            </a:r>
          </a:p>
        </p:txBody>
      </p:sp>
    </p:spTree>
  </p:cSld>
  <p:clrMapOvr>
    <a:masterClrMapping/>
  </p:clrMapOvr>
</p:sld>
</file>

<file path=ppt/slides/slide29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Glenn J. Winuk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Partner</a:t>
            </a:r>
          </a:p>
        </p:txBody>
      </p:sp>
    </p:spTree>
  </p:cSld>
  <p:clrMapOvr>
    <a:masterClrMapping/>
  </p:clrMapOvr>
</p:sld>
</file>

<file path=ppt/slides/slide29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Francis Wise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Senior Computer Operator</a:t>
            </a:r>
          </a:p>
        </p:txBody>
      </p:sp>
    </p:spTree>
  </p:cSld>
  <p:clrMapOvr>
    <a:masterClrMapping/>
  </p:clrMapOvr>
</p:sld>
</file>

<file path=ppt/slides/slide29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Alan L. Wisniewski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Associate Director</a:t>
            </a:r>
          </a:p>
        </p:txBody>
      </p:sp>
    </p:spTree>
  </p:cSld>
  <p:clrMapOvr>
    <a:masterClrMapping/>
  </p:clrMapOvr>
</p:sld>
</file>

<file path=ppt/slides/slide29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Frank Paul Wisniewski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29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Wiswall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9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Sigrid Charlotte Wiswe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9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R. Wittenstein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Vincent Edward Brunton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Captain, Ladder 105</a:t>
            </a:r>
          </a:p>
        </p:txBody>
      </p:sp>
    </p:spTree>
  </p:cSld>
  <p:clrMapOvr>
    <a:masterClrMapping/>
  </p:clrMapOvr>
</p:sld>
</file>

<file path=ppt/slides/slide29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W. Wodenshek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Director, Tradespark</a:t>
            </a:r>
          </a:p>
        </p:txBody>
      </p:sp>
    </p:spTree>
  </p:cSld>
  <p:clrMapOvr>
    <a:masterClrMapping/>
  </p:clrMapOvr>
</p:sld>
</file>

<file path=ppt/slides/slide29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Martin Phillips Wohlforth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29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Katherine Susan Wolf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9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Jennifer Yen Wong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Client Services In Risk Management Division</a:t>
            </a:r>
          </a:p>
        </p:txBody>
      </p:sp>
    </p:spTree>
  </p:cSld>
  <p:clrMapOvr>
    <a:masterClrMapping/>
  </p:clrMapOvr>
</p:sld>
</file>

<file path=ppt/slides/slide29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Siu Cheung Wong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9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Yin Ping Wong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9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Yuk Ping Wong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Tax Auditor Trainee</a:t>
            </a:r>
          </a:p>
        </p:txBody>
      </p:sp>
    </p:spTree>
  </p:cSld>
  <p:clrMapOvr>
    <a:masterClrMapping/>
  </p:clrMapOvr>
</p:sld>
</file>

<file path=ppt/slides/slide29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Brent James Woodall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Vice President Trading Desk</a:t>
            </a:r>
          </a:p>
        </p:txBody>
      </p:sp>
    </p:spTree>
  </p:cSld>
  <p:clrMapOvr>
    <a:masterClrMapping/>
  </p:clrMapOvr>
</p:sld>
</file>

<file path=ppt/slides/slide29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John Woods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Trader'S Assistant</a:t>
            </a:r>
          </a:p>
        </p:txBody>
      </p:sp>
    </p:spTree>
  </p:cSld>
  <p:clrMapOvr>
    <a:masterClrMapping/>
  </p:clrMapOvr>
</p:sld>
</file>

<file path=ppt/slides/slide29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Marvin Roger Woods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Civilian Communications Manager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Ronald Paul Bucca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Fire Marshall</a:t>
            </a:r>
          </a:p>
        </p:txBody>
      </p:sp>
    </p:spTree>
  </p:cSld>
  <p:clrMapOvr>
    <a:masterClrMapping/>
  </p:clrMapOvr>
</p:sld>
</file>

<file path=ppt/slides/slide29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Patrick J. Woods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Carpenter</a:t>
            </a:r>
          </a:p>
        </p:txBody>
      </p:sp>
    </p:spTree>
  </p:cSld>
  <p:clrMapOvr>
    <a:masterClrMapping/>
  </p:clrMapOvr>
</p:sld>
</file>

<file path=ppt/slides/slide29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Herron Woodwell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9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Terence Wooley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9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Bentley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9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Martin Michael Wortley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Dealer</a:t>
            </a:r>
          </a:p>
        </p:txBody>
      </p:sp>
    </p:spTree>
  </p:cSld>
  <p:clrMapOvr>
    <a:masterClrMapping/>
  </p:clrMapOvr>
</p:sld>
</file>

<file path=ppt/slides/slide29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Rodney James Wotton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Senior Vice President Of Web Site Design</a:t>
            </a:r>
          </a:p>
        </p:txBody>
      </p:sp>
    </p:spTree>
  </p:cSld>
  <p:clrMapOvr>
    <a:masterClrMapping/>
  </p:clrMapOvr>
</p:sld>
</file>

<file path=ppt/slides/slide29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Wren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61</a:t>
            </a:r>
          </a:p>
          <a:p>
            <a:r>
              <a:rPr sz="3200"/>
              <a:t>Occupation: Resident Manager</a:t>
            </a:r>
          </a:p>
        </p:txBody>
      </p:sp>
    </p:spTree>
  </p:cSld>
  <p:clrMapOvr>
    <a:masterClrMapping/>
  </p:clrMapOvr>
</p:sld>
</file>

<file path=ppt/slides/slide29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W. Wright,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29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Neil Robin Wright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Options Broker</a:t>
            </a:r>
          </a:p>
        </p:txBody>
      </p:sp>
    </p:spTree>
  </p:cSld>
  <p:clrMapOvr>
    <a:masterClrMapping/>
  </p:clrMapOvr>
</p:sld>
</file>

<file path=ppt/slides/slide29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Sandra Lee Wright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Brandon J. Buchanan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Equity Trader</a:t>
            </a:r>
          </a:p>
        </p:txBody>
      </p:sp>
    </p:spTree>
  </p:cSld>
  <p:clrMapOvr>
    <a:masterClrMapping/>
  </p:clrMapOvr>
</p:sld>
</file>

<file path=ppt/slides/slide29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Jupiter Yambem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Banquet Manager</a:t>
            </a:r>
          </a:p>
        </p:txBody>
      </p:sp>
    </p:spTree>
  </p:cSld>
  <p:clrMapOvr>
    <a:masterClrMapping/>
  </p:clrMapOvr>
</p:sld>
</file>

<file path=ppt/slides/slide29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D. Yamnicky, Sr.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71</a:t>
            </a:r>
          </a:p>
          <a:p>
            <a:r>
              <a:rPr sz="3200"/>
              <a:t>Occupation: Defense Contractor</a:t>
            </a:r>
          </a:p>
        </p:txBody>
      </p:sp>
    </p:spTree>
  </p:cSld>
  <p:clrMapOvr>
    <a:masterClrMapping/>
  </p:clrMapOvr>
</p:sld>
</file>

<file path=ppt/slides/slide29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Suresh Yanamadala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29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Vicki Yancey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Defense Contractor</a:t>
            </a:r>
          </a:p>
        </p:txBody>
      </p:sp>
    </p:spTree>
  </p:cSld>
  <p:clrMapOvr>
    <a:masterClrMapping/>
  </p:clrMapOvr>
</p:sld>
</file>

<file path=ppt/slides/slide29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Shuyin Yang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61</a:t>
            </a:r>
          </a:p>
          <a:p>
            <a:r>
              <a:rPr sz="3200"/>
              <a:t>Occupation: Retired Pediatrician</a:t>
            </a:r>
          </a:p>
        </p:txBody>
      </p:sp>
    </p:spTree>
  </p:cSld>
  <p:clrMapOvr>
    <a:masterClrMapping/>
  </p:clrMapOvr>
</p:sld>
</file>

<file path=ppt/slides/slide29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Matthew David Yarnell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Vice President Of Technology</a:t>
            </a:r>
          </a:p>
        </p:txBody>
      </p:sp>
    </p:spTree>
  </p:cSld>
  <p:clrMapOvr>
    <a:masterClrMapping/>
  </p:clrMapOvr>
</p:sld>
</file>

<file path=ppt/slides/slide29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Myrna Yaskulka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59</a:t>
            </a:r>
          </a:p>
          <a:p>
            <a:r>
              <a:rPr sz="3200"/>
              <a:t>Occupation: Executive Secretary</a:t>
            </a:r>
          </a:p>
        </p:txBody>
      </p:sp>
    </p:spTree>
  </p:cSld>
  <p:clrMapOvr>
    <a:masterClrMapping/>
  </p:clrMapOvr>
</p:sld>
</file>

<file path=ppt/slides/slide29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Shakila Yasmin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Computer Assistant</a:t>
            </a:r>
          </a:p>
        </p:txBody>
      </p:sp>
    </p:spTree>
  </p:cSld>
  <p:clrMapOvr>
    <a:masterClrMapping/>
  </p:clrMapOvr>
</p:sld>
</file>

<file path=ppt/slides/slide29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Olabisi Shadie Layeni Yee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9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W. Yokum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Information Systems Technician Second Class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Gregory "Greg" J. Buck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Firefighter, Engine 201</a:t>
            </a:r>
          </a:p>
        </p:txBody>
      </p:sp>
    </p:spTree>
  </p:cSld>
  <p:clrMapOvr>
    <a:masterClrMapping/>
  </p:clrMapOvr>
</p:sld>
</file>

<file path=ppt/slides/slide29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P. York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Vice President And Director Of Human Resources</a:t>
            </a:r>
          </a:p>
        </p:txBody>
      </p:sp>
    </p:spTree>
  </p:cSld>
  <p:clrMapOvr>
    <a:masterClrMapping/>
  </p:clrMapOvr>
</p:sld>
</file>

<file path=ppt/slides/slide29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Patrick York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9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Raymond R. York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29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Suzanne Martha Youmans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Technical Assistant, Global Services</a:t>
            </a:r>
          </a:p>
        </p:txBody>
      </p:sp>
    </p:spTree>
  </p:cSld>
  <p:clrMapOvr>
    <a:masterClrMapping/>
  </p:clrMapOvr>
</p:sld>
</file>

<file path=ppt/slides/slide29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Barrington Leroy Young,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Manager Telecommunications</a:t>
            </a:r>
          </a:p>
        </p:txBody>
      </p:sp>
    </p:spTree>
  </p:cSld>
  <p:clrMapOvr>
    <a:masterClrMapping/>
  </p:clrMapOvr>
</p:sld>
</file>

<file path=ppt/slides/slide29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Donald McArthur Young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Chief Information Systems Technician</a:t>
            </a:r>
          </a:p>
        </p:txBody>
      </p:sp>
    </p:spTree>
  </p:cSld>
  <p:clrMapOvr>
    <a:masterClrMapping/>
  </p:clrMapOvr>
</p:sld>
</file>

<file path=ppt/slides/slide29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Edmond G. Young,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22</a:t>
            </a:r>
          </a:p>
          <a:p>
            <a:r>
              <a:rPr sz="3200"/>
              <a:t>Occupation: Information Technology Specialist</a:t>
            </a:r>
          </a:p>
        </p:txBody>
      </p:sp>
    </p:spTree>
  </p:cSld>
  <p:clrMapOvr>
    <a:masterClrMapping/>
  </p:clrMapOvr>
</p:sld>
</file>

<file path=ppt/slides/slide29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Jacqueline Young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29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Lisa L. Young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29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Elkin Yuen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Dennis Buckley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29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C. Zaccoli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29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Adel Agayby Zakhary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29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Arkady Zaltsman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Architect</a:t>
            </a:r>
          </a:p>
        </p:txBody>
      </p:sp>
    </p:spTree>
  </p:cSld>
  <p:clrMapOvr>
    <a:masterClrMapping/>
  </p:clrMapOvr>
</p:sld>
</file>

<file path=ppt/slides/slide29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Edwin J. Zambrana,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9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Alan Zampieri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9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Zangrilli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Insurance Underwriter</a:t>
            </a:r>
          </a:p>
        </p:txBody>
      </p:sp>
    </p:spTree>
  </p:cSld>
  <p:clrMapOvr>
    <a:masterClrMapping/>
  </p:clrMapOvr>
</p:sld>
</file>

<file path=ppt/slides/slide29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R. Zarba,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Software Engineer</a:t>
            </a:r>
          </a:p>
        </p:txBody>
      </p:sp>
    </p:spTree>
  </p:cSld>
  <p:clrMapOvr>
    <a:masterClrMapping/>
  </p:clrMapOvr>
</p:sld>
</file>

<file path=ppt/slides/slide29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Ira Zaslow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Assistant Vice President</a:t>
            </a:r>
          </a:p>
        </p:txBody>
      </p:sp>
    </p:spTree>
  </p:cSld>
  <p:clrMapOvr>
    <a:masterClrMapping/>
  </p:clrMapOvr>
</p:sld>
</file>

<file path=ppt/slides/slide29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Kenneth Albert Zelman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29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Abraham J. Zelmanowitz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Computer Programmer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Nancy Clare Bueche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9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Martin Morales Zempoaltecatl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22</a:t>
            </a:r>
          </a:p>
          <a:p>
            <a:r>
              <a:rPr sz="3200"/>
              <a:t>Occupation: Assistant Chef</a:t>
            </a:r>
          </a:p>
        </p:txBody>
      </p:sp>
    </p:spTree>
  </p:cSld>
  <p:clrMapOvr>
    <a:masterClrMapping/>
  </p:clrMapOvr>
</p:sld>
</file>

<file path=ppt/slides/slide29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Zhe Zeng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Assistant Treasurer Depository Receipts Division</a:t>
            </a:r>
          </a:p>
        </p:txBody>
      </p:sp>
    </p:spTree>
  </p:cSld>
  <p:clrMapOvr>
    <a:masterClrMapping/>
  </p:clrMapOvr>
</p:sld>
</file>

<file path=ppt/slides/slide29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Marc Scott Zeplin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29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Jie Yao Justin Zhao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Computer Technician</a:t>
            </a:r>
          </a:p>
        </p:txBody>
      </p:sp>
    </p:spTree>
  </p:cSld>
  <p:clrMapOvr>
    <a:masterClrMapping/>
  </p:clrMapOvr>
</p:sld>
</file>

<file path=ppt/slides/slide29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Yuguang Zheng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65</a:t>
            </a:r>
          </a:p>
          <a:p>
            <a:r>
              <a:rPr sz="3200"/>
              <a:t>Occupation: Retired Chemist</a:t>
            </a:r>
          </a:p>
        </p:txBody>
      </p:sp>
    </p:spTree>
  </p:cSld>
  <p:clrMapOvr>
    <a:masterClrMapping/>
  </p:clrMapOvr>
</p:sld>
</file>

<file path=ppt/slides/slide29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Ivelin Ziminski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29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Joseph Zinzi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Vice President And Cpa</a:t>
            </a:r>
          </a:p>
        </p:txBody>
      </p:sp>
    </p:spTree>
  </p:cSld>
  <p:clrMapOvr>
    <a:masterClrMapping/>
  </p:clrMapOvr>
</p:sld>
</file>

<file path=ppt/slides/slide29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Alan Zion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9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Julie Lynne Zipper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Product Manager</a:t>
            </a:r>
          </a:p>
        </p:txBody>
      </p:sp>
    </p:spTree>
  </p:cSld>
  <p:clrMapOvr>
    <a:masterClrMapping/>
  </p:clrMapOvr>
</p:sld>
</file>

<file path=ppt/slides/slide29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Salvatore J. Zisa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Patrick Joseph Buhse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29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Prokopios Paul Zois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29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J. Zuccala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29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Andrew Steven Zucker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Associate</a:t>
            </a:r>
          </a:p>
        </p:txBody>
      </p:sp>
    </p:spTree>
  </p:cSld>
  <p:clrMapOvr>
    <a:masterClrMapping/>
  </p:clrMapOvr>
</p:sld>
</file>

<file path=ppt/slides/slide29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Igor Zukelman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Computer Science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Edward Bulaga,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Espeed Network Engineer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Marie Rose Abad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Jeremiah Joseph Ahern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74</a:t>
            </a:r>
          </a:p>
          <a:p>
            <a:r>
              <a:rPr sz="3200"/>
              <a:t>Occupation: Auditor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Bruce Bunin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Vms Systems Engineer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L. Burford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Electronics Technician Third Class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Matthew J. Burke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Assistant Equities Trader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Daniel Burke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Francis Burke,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Captain, Engine 21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F. Burlingame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Captain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E. Burnett,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Senior Vice President And Chief Operating Officer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Donald J. Burns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61</a:t>
            </a:r>
          </a:p>
          <a:p>
            <a:r>
              <a:rPr sz="3200"/>
              <a:t>Occupation: Assistant Chief, Command Center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Kathleen Anne Burns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Vice President Office Automation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Keith James Burns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Equities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Joanne Marie Ahladiotis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Qa Analyst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Patrick Burnside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Firefighter, Ladder 20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Irina Buslo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Milton G. Bustillo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Computer Network Operator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M. Butler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Firefighter, Squad 1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Patrick Dennis Byrne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Firefighter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G. Byrne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Investment Banker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M. Caballero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21</a:t>
            </a:r>
          </a:p>
          <a:p>
            <a:r>
              <a:rPr sz="3200"/>
              <a:t>Occupation: Electronics Technician Third Class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Jesus Neptali Cabezas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66</a:t>
            </a:r>
          </a:p>
          <a:p>
            <a:r>
              <a:rPr sz="3200"/>
              <a:t>Occupation: Cook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Lillian Caceres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Technology Administrator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Joseph Cachia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Technical Support Specialist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Shabbir Ahmed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Waiter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Dennis Cafiero,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Client Specialist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Michael Caggiano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Trade Support Clerk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Cecile Marella Caguicla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Assistance Vice President Of Finance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Brett Cahill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Senior Executive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John Cahill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Senior Claims Attorney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Scott Walter Cahill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Municipal Bond Broker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Joseph Cahill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Securities Trader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George C. Cain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Firefighter, Ladder 7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Salvatore B. Calabro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Firefighter, Ladder 101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M. Calandrillo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Treaty Accountant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Terrance Andre Aiken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Computer Consultant</a:t>
            </a: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Philip V. Calcagno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Assistant Vice President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Calderon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Operations Manager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 O. Calderon-Olmedo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Sgt. 1St Class</a:t>
            </a: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Kenneth Marcus Caldwell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Senior Account Manager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Dominick E. Calia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Felix Bobby Calixte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Francis Joseph Callahan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Captain, Ladder 35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Liam Callahan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Suzanne M. Calley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Strategic Marketing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Gino Luigi Calvi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Godwin O. Ajala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Security Officer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Roko Camaj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Janitorial, Window Cleaner</a:t>
            </a: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F. Cammarata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22</a:t>
            </a:r>
          </a:p>
          <a:p>
            <a:r>
              <a:rPr sz="3200"/>
              <a:t>Occupation: Firefighter, Ladder 11</a:t>
            </a: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Otey Campbell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Senior Vice President Of Equity Sales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Geoffrey Thomas Campbell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Arthur Campbell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Painter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Sandra Patricia Campbell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Computer Programmer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Sean Thomas Canavan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Carpenter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A. Candela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Senior Trader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Vincent A. Cangelosi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J. Cangialosi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Gertrude M. Alagero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Senior Vice President, Practice Leader</a:t>
            </a: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Lisa Bella Cannava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Supervisor</a:t>
            </a: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Cannizzaro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Firefighter, Ladder 101</a:t>
            </a: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R. Canty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Louis Anthony Caporicci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Jonathan Neff Cappello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Trade Support Clerk</a:t>
            </a: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Christopher Cappers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Assistant Vice President</a:t>
            </a: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Michael Caproni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Senior Accounting Specialist</a:t>
            </a: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 Manuel Cardona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Clerk</a:t>
            </a: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Dennis M. Carey, Sr.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Firefighter, Hazardous Materials Company 1</a:t>
            </a: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Carlino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Financial Reporting Systems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Andrew Alameno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Scott Carlo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Firefighter, Engine 230</a:t>
            </a: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G. Carlone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Account Executive</a:t>
            </a: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Rosemarie C. Carlson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Stephen Carney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Recruiter</a:t>
            </a: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Joyce Ann Carpeneto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Call Records Management Assistant</a:t>
            </a: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Jeremy Caz Carrington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Swaps Trader</a:t>
            </a: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T. Carroll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Firefighter, Ladder 3</a:t>
            </a: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J. Carroll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Firefighter, Squad 1</a:t>
            </a: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Joseph Carson,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Computer Network Administrator</a:t>
            </a: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Christoffer Mikael Carstanjen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Computer Research Specialist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Margaret Ann Alario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Global Products Manager</a:t>
            </a: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Angelene C. Carter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Marcel Cartier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Electrician</a:t>
            </a: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Sharon Ann Carver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Vivian Casalduc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Microfiche Clerk</a:t>
            </a:r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Francis Casazza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Regan Cascio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Trade Support, Agency Desk</a:t>
            </a:r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Neilie Anne Heffernan Casey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Planning Manager</a:t>
            </a: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Joseph Cashman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Construction Worker</a:t>
            </a:r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"Tommy" Anthony Casoria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Firefighter, Engine 22</a:t>
            </a: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Otto Caspar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Data Processing Specialist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Gary M. Albero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Insurance Broker</a:t>
            </a: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Alejandro Castaño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Delivery Man</a:t>
            </a:r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Arcelia Castillo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Junior Accountant</a:t>
            </a: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Leonard M. Castrianno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 Ramon Castro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Food Service Handler</a:t>
            </a:r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E. Caswell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Physicist</a:t>
            </a:r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G. Catarelli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Sean Caton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John Caufield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Electrician</a:t>
            </a:r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Mary Teresa Caulfield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Executive Assistant</a:t>
            </a:r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Judson Cavalier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Investment Banker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Jon Leslie Albert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Vice President Of Information Technology</a:t>
            </a:r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Joseph Cawley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Firefighter, Ladder 136</a:t>
            </a:r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Jason David Cayne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Municipal Bond Broker And Partner</a:t>
            </a:r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Juan Armando Ceballos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Mail Carrier</a:t>
            </a:r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Marcia G. Cecil-Carter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Bank Reconciliation Clerk</a:t>
            </a:r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Jason Michael Cefalu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Joseph Celic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 Mercedes Centeno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Joni Cesta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In-House Counsel</a:t>
            </a:r>
          </a:p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J. Chada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Marc Chairnoff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Managing Director Of The Mortgage Financing Group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Andrew Anthony Abate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Craig Alderman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Salesman</a:t>
            </a:r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Swarna Chalasani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A. Chalcoff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Computer Systems Developer</a:t>
            </a:r>
          </a:p>
        </p:txBody>
      </p:sp>
    </p:spTree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Eli Chalouh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Lawrence Chan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Currency Broker</a:t>
            </a:r>
          </a:p>
        </p:txBody>
      </p:sp>
    </p:spTree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Mandy Chang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Manager</a:t>
            </a:r>
          </a:p>
        </p:txBody>
      </p:sp>
    </p:spTree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Rosa Maria Chapa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64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Lawrence Charette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M. Charlebois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First Officer</a:t>
            </a:r>
          </a:p>
        </p:txBody>
      </p:sp>
    </p:spTree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Gregorio Manuel Chavez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Employee</a:t>
            </a:r>
          </a:p>
        </p:txBody>
      </p:sp>
    </p:spTree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Pedro Francisco Checo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Vice President Of Investment Operations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Jacquelyn Delaine Aldridge-Frederick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Douglas MacMillan Cherry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Vice President Of Professional Services Group</a:t>
            </a:r>
          </a:p>
        </p:txBody>
      </p:sp>
    </p:spTree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Patrick Cherry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Partner</a:t>
            </a:r>
          </a:p>
        </p:txBody>
      </p:sp>
    </p:spTree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Vernon Paul Cherry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Firefighter, Ladder 118</a:t>
            </a:r>
          </a:p>
        </p:txBody>
      </p:sp>
    </p:spTree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Nestor Julio Chevalier,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Securities</a:t>
            </a:r>
          </a:p>
        </p:txBody>
      </p:sp>
    </p:spTree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Swede Joseph Chevalier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Equities Trader</a:t>
            </a:r>
          </a:p>
        </p:txBody>
      </p:sp>
    </p:spTree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Alexander H. Chiang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Computer Specialist</a:t>
            </a:r>
          </a:p>
        </p:txBody>
      </p:sp>
    </p:spTree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Dorothy J. Chiarchiaro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61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Luis Alfonso Chimbo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Receiving Attendant</a:t>
            </a:r>
          </a:p>
        </p:txBody>
      </p:sp>
    </p:spTree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Chin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Account Associate</a:t>
            </a:r>
          </a:p>
        </p:txBody>
      </p:sp>
    </p:spTree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Wing Wai "Eddie" 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Client Support Administrator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D. Alger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Executive Vice President, Chief Financial Officer</a:t>
            </a:r>
          </a:p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Nicholas Paul Chiofalo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Firefighter, Engine 235</a:t>
            </a:r>
          </a:p>
        </p:txBody>
      </p:sp>
    </p:spTree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G. Chipura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Firefighter, Engine 219</a:t>
            </a:r>
          </a:p>
        </p:txBody>
      </p:sp>
    </p:spTree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A. Chirchirillo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Project Manager</a:t>
            </a:r>
          </a:p>
        </p:txBody>
      </p:sp>
    </p:spTree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Catherine Ellen Chirls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Espeed Vice President Of Sales, Banker</a:t>
            </a:r>
          </a:p>
        </p:txBody>
      </p:sp>
    </p:spTree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Kyung Hee "Casey" Cho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Executive Secretary</a:t>
            </a:r>
          </a:p>
        </p:txBody>
      </p:sp>
    </p:spTree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Abul K. Chowdhury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Senior Assistant Analyst</a:t>
            </a:r>
          </a:p>
        </p:txBody>
      </p:sp>
    </p:spTree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Mohammad Salahuddin Chowdhury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Waiter</a:t>
            </a:r>
          </a:p>
        </p:txBody>
      </p:sp>
    </p:spTree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Kirsten Lail Christophe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Vice President Of Risk Services</a:t>
            </a:r>
          </a:p>
        </p:txBody>
      </p:sp>
    </p:spTree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Pamela Chu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Vice President And Equities Trader</a:t>
            </a:r>
          </a:p>
        </p:txBody>
      </p:sp>
    </p:spTree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Paul Chucknick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Vice President Of Communications And Facilities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Ernest Alikakos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Employee</a:t>
            </a:r>
          </a:p>
        </p:txBody>
      </p:sp>
    </p:spTree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Wai-ching Chung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Division Vice President</a:t>
            </a:r>
          </a:p>
        </p:txBody>
      </p:sp>
    </p:spTree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Ciafardini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Vice President And Financial Analyst</a:t>
            </a:r>
          </a:p>
        </p:txBody>
      </p:sp>
    </p:spTree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Alex F. Ciccone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Assistant Vice President</a:t>
            </a:r>
          </a:p>
        </p:txBody>
      </p:sp>
    </p:spTree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Frances Ann Cilente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Elaine Cillo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Patricia Ann Cimaroli Massariand her unborn child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Capital Analyst</a:t>
            </a:r>
          </a:p>
        </p:txBody>
      </p:sp>
    </p:spTree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Edna Cintrón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Nestor Andre Cintron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D. Cirri, Sr.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Juan Pablo Cisneros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L. Allegretto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Convertible Bonds Broker</a:t>
            </a:r>
          </a:p>
        </p:txBody>
      </p:sp>
    </p:spTree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Benjamin Keefe Clark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Chef</a:t>
            </a:r>
          </a:p>
        </p:txBody>
      </p:sp>
    </p:spTree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Eugene Clark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Gregory Alan Clark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Computer Technician</a:t>
            </a:r>
          </a:p>
        </p:txBody>
      </p:sp>
    </p:spTree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Mannie Leroy Clark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Security Guard</a:t>
            </a:r>
          </a:p>
        </p:txBody>
      </p:sp>
    </p:spTree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Sara M. Clark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65</a:t>
            </a:r>
          </a:p>
          <a:p>
            <a:r>
              <a:rPr sz="3200"/>
              <a:t>Occupation: Sixth-Grade Teacher</a:t>
            </a:r>
          </a:p>
        </p:txBody>
      </p:sp>
    </p:spTree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R. Clark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Equity Sales Trader</a:t>
            </a:r>
          </a:p>
        </p:txBody>
      </p:sp>
    </p:spTree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Robert Clarke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Donna Marie Clarke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J. Clarke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Firefighter, Ladder 2</a:t>
            </a:r>
          </a:p>
        </p:txBody>
      </p:sp>
    </p:spTree>
  </p:cSld>
  <p:clrMapOvr>
    <a:masterClrMapping/>
  </p:clrMapOvr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Suria Rachel Emma Clarke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Espeed Vice President For Media Relations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Eric Allen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Firefighter, Squad 18</a:t>
            </a:r>
          </a:p>
        </p:txBody>
      </p:sp>
    </p:spTree>
  </p:cSld>
  <p:clrMapOvr>
    <a:masterClrMapping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Francis Cleary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D. Cleere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Assistant Vice President Telecommunications</a:t>
            </a:r>
          </a:p>
        </p:txBody>
      </p:sp>
    </p:spTree>
  </p:cSld>
  <p:clrMapOvr>
    <a:masterClrMapping/>
  </p:clrMapOvr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Geoffrey W. Cloud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Lawyer</a:t>
            </a:r>
          </a:p>
        </p:txBody>
      </p:sp>
    </p:spTree>
  </p:cSld>
  <p:clrMapOvr>
    <a:masterClrMapping/>
  </p:clrMapOvr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Susan Marie Clyne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"Steve" Coakley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Firefighter, Engine 217</a:t>
            </a:r>
          </a:p>
        </p:txBody>
      </p:sp>
    </p:spTree>
  </p:cSld>
  <p:clrMapOvr>
    <a:masterClrMapping/>
  </p:clrMapOvr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Alan Coale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Assistant Wine Master</a:t>
            </a:r>
          </a:p>
        </p:txBody>
      </p:sp>
    </p:spTree>
  </p:cSld>
  <p:clrMapOvr>
    <a:masterClrMapping/>
  </p:clrMapOvr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Patricia A. Cody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Michael Coffey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Jason Matthew Coffey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Florence G. Cohen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62</a:t>
            </a:r>
          </a:p>
          <a:p>
            <a:r>
              <a:rPr sz="3200"/>
              <a:t>Occupation: Secretary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Ryan Allen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S. Cohen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Espeed Desktop Support Person</a:t>
            </a:r>
          </a:p>
        </p:txBody>
      </p:sp>
    </p:spTree>
  </p:cSld>
  <p:clrMapOvr>
    <a:masterClrMapping/>
  </p:clrMapOvr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Anthony Joseph Coladonato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Joseph Colaio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Senior Managing Director</a:t>
            </a:r>
          </a:p>
        </p:txBody>
      </p:sp>
    </p:spTree>
  </p:cSld>
  <p:clrMapOvr>
    <a:masterClrMapping/>
  </p:clrMapOvr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J. Colaio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Senior Managing Director</a:t>
            </a:r>
          </a:p>
        </p:txBody>
      </p:sp>
    </p:spTree>
  </p:cSld>
  <p:clrMapOvr>
    <a:masterClrMapping/>
  </p:clrMapOvr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Michael Colasanti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Nathaniel Colbert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Michel P. Colbert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Keith E. Coleman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Senior Vice President And Partner</a:t>
            </a:r>
          </a:p>
        </p:txBody>
      </p:sp>
    </p:spTree>
  </p:cSld>
  <p:clrMapOvr>
    <a:masterClrMapping/>
  </p:clrMapOvr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Scott Thomas Coleman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Equity Broker</a:t>
            </a:r>
          </a:p>
        </p:txBody>
      </p:sp>
    </p:spTree>
  </p:cSld>
  <p:clrMapOvr>
    <a:masterClrMapping/>
  </p:clrMapOvr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Tarel Coleman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Firefighter, Squad 252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"Richie" Dennis Allen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Firefighter, Ladder 15</a:t>
            </a:r>
          </a:p>
        </p:txBody>
      </p:sp>
    </p:spTree>
  </p:cSld>
  <p:clrMapOvr>
    <a:masterClrMapping/>
  </p:clrMapOvr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Liam Joseph Colhoun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Manager Of Options Operations</a:t>
            </a:r>
          </a:p>
        </p:txBody>
      </p:sp>
    </p:spTree>
  </p:cSld>
  <p:clrMapOvr>
    <a:masterClrMapping/>
  </p:clrMapOvr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D. Colin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J. Coll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Senior Vice President Of Financial Markets</a:t>
            </a:r>
          </a:p>
        </p:txBody>
      </p:sp>
    </p:spTree>
  </p:cSld>
  <p:clrMapOvr>
    <a:masterClrMapping/>
  </p:clrMapOvr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Jean Marie Collin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Risk Manager</a:t>
            </a:r>
          </a:p>
        </p:txBody>
      </p:sp>
    </p:spTree>
  </p:cSld>
  <p:clrMapOvr>
    <a:masterClrMapping/>
  </p:clrMapOvr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Michael Collins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Firefighter, Ladder 25</a:t>
            </a:r>
          </a:p>
        </p:txBody>
      </p:sp>
    </p:spTree>
  </p:cSld>
  <p:clrMapOvr>
    <a:masterClrMapping/>
  </p:clrMapOvr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L. Collins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Espeed Manager</a:t>
            </a:r>
          </a:p>
        </p:txBody>
      </p:sp>
    </p:spTree>
  </p:cSld>
  <p:clrMapOvr>
    <a:masterClrMapping/>
  </p:clrMapOvr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Joseph Collins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Kent Collison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Dwayne Collman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Patricia Malia Colodner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Secretary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Lanard Allen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Mailroom Clerk</a:t>
            </a:r>
          </a:p>
        </p:txBody>
      </p:sp>
    </p:spTree>
  </p:cSld>
  <p:clrMapOvr>
    <a:masterClrMapping/>
  </p:clrMapOvr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Linda M. Colon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Senior Vice President For Facilities Management</a:t>
            </a:r>
          </a:p>
        </p:txBody>
      </p:sp>
    </p:spTree>
  </p:cSld>
  <p:clrMapOvr>
    <a:masterClrMapping/>
  </p:clrMapOvr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Soledi "Sol" E. Colon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Ronald Edward Comer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Insurance Executive</a:t>
            </a:r>
          </a:p>
        </p:txBody>
      </p:sp>
    </p:spTree>
  </p:cSld>
  <p:clrMapOvr>
    <a:masterClrMapping/>
  </p:clrMapOvr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Jaime Concepcion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Receiving Clerk</a:t>
            </a:r>
          </a:p>
        </p:txBody>
      </p:sp>
    </p:spTree>
  </p:cSld>
  <p:clrMapOvr>
    <a:masterClrMapping/>
  </p:clrMapOvr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Albert Conde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62</a:t>
            </a:r>
          </a:p>
          <a:p>
            <a:r>
              <a:rPr sz="3200"/>
              <a:t>Occupation: Insurance Underwriter</a:t>
            </a:r>
          </a:p>
        </p:txBody>
      </p:sp>
    </p:spTree>
  </p:cSld>
  <p:clrMapOvr>
    <a:masterClrMapping/>
  </p:clrMapOvr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Denease Conley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Security Officer</a:t>
            </a:r>
          </a:p>
        </p:txBody>
      </p:sp>
    </p:spTree>
  </p:cSld>
  <p:clrMapOvr>
    <a:masterClrMapping/>
  </p:clrMapOvr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Susan P. Conlon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Supervisor</a:t>
            </a:r>
          </a:p>
        </p:txBody>
      </p:sp>
    </p:spTree>
  </p:cSld>
  <p:clrMapOvr>
    <a:masterClrMapping/>
  </p:clrMapOvr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Margaret Mary Conner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Receptionist</a:t>
            </a:r>
          </a:p>
        </p:txBody>
      </p:sp>
    </p:spTree>
  </p:cSld>
  <p:clrMapOvr>
    <a:masterClrMapping/>
  </p:clrMapOvr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Cynthia Marie Lise Connolly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E. Connolly,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Assistant Vice President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E. Allingham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Municipal Bond Broker</a:t>
            </a:r>
          </a:p>
        </p:txBody>
      </p:sp>
    </p:spTree>
  </p:cSld>
  <p:clrMapOvr>
    <a:masterClrMapping/>
  </p:clrMapOvr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Lee Connor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Partner</a:t>
            </a:r>
          </a:p>
        </p:txBody>
      </p:sp>
    </p:spTree>
  </p:cSld>
  <p:clrMapOvr>
    <a:masterClrMapping/>
  </p:clrMapOvr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Jonathan M. Connors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Patrick Connors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F. Conroy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Vice President Of Corporate Accounting</a:t>
            </a:r>
          </a:p>
        </p:txBody>
      </p:sp>
    </p:spTree>
  </p:cSld>
  <p:clrMapOvr>
    <a:masterClrMapping/>
  </p:clrMapOvr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Brenda E. Conway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Systems Analyst</a:t>
            </a:r>
          </a:p>
        </p:txBody>
      </p:sp>
    </p:spTree>
  </p:cSld>
  <p:clrMapOvr>
    <a:masterClrMapping/>
  </p:clrMapOvr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Dennis Michael Cook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Assistant Trader</a:t>
            </a:r>
          </a:p>
        </p:txBody>
      </p:sp>
    </p:spTree>
  </p:cSld>
  <p:clrMapOvr>
    <a:masterClrMapping/>
  </p:clrMapOvr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Helen D. Cook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Customer Service Account Representative</a:t>
            </a:r>
          </a:p>
        </p:txBody>
      </p:sp>
    </p:spTree>
  </p:cSld>
  <p:clrMapOvr>
    <a:masterClrMapping/>
  </p:clrMapOvr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W. Coombs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Security Analyst</a:t>
            </a:r>
          </a:p>
        </p:txBody>
      </p:sp>
    </p:spTree>
  </p:cSld>
  <p:clrMapOvr>
    <a:masterClrMapping/>
  </p:clrMapOvr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A. Cooper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Account Manager</a:t>
            </a:r>
          </a:p>
        </p:txBody>
      </p:sp>
    </p:spTree>
  </p:cSld>
  <p:clrMapOvr>
    <a:masterClrMapping/>
  </p:clrMapOvr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Julian T. Cooper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Navy Contractor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Vincent Paul Abate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Anna S. W. Allison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Founder</a:t>
            </a:r>
          </a:p>
        </p:txBody>
      </p:sp>
    </p:spTree>
  </p:cSld>
  <p:clrMapOvr>
    <a:masterClrMapping/>
  </p:clrMapOvr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John Coppo,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Municipal Bond Trader</a:t>
            </a:r>
          </a:p>
        </p:txBody>
      </p:sp>
    </p:spTree>
  </p:cSld>
  <p:clrMapOvr>
    <a:masterClrMapping/>
  </p:clrMapOvr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Gerard J. Coppola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Broadcast Engineer</a:t>
            </a:r>
          </a:p>
        </p:txBody>
      </p:sp>
    </p:spTree>
  </p:cSld>
  <p:clrMapOvr>
    <a:masterClrMapping/>
  </p:clrMapOvr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Albert Corbett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Securities Trader</a:t>
            </a:r>
          </a:p>
        </p:txBody>
      </p:sp>
    </p:spTree>
  </p:cSld>
  <p:clrMapOvr>
    <a:masterClrMapping/>
  </p:clrMapOvr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J. Corcoran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Merchant Marine</a:t>
            </a:r>
          </a:p>
        </p:txBody>
      </p:sp>
    </p:spTree>
  </p:cSld>
  <p:clrMapOvr>
    <a:masterClrMapping/>
  </p:clrMapOvr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Alejandro Cordero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Joseph Cordice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Firefighter, Squad 1</a:t>
            </a:r>
          </a:p>
        </p:txBody>
      </p:sp>
    </p:spTree>
  </p:cSld>
  <p:clrMapOvr>
    <a:masterClrMapping/>
  </p:clrMapOvr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Ruben D. Correa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Firefighter, Engine 74</a:t>
            </a:r>
          </a:p>
        </p:txBody>
      </p:sp>
    </p:spTree>
  </p:cSld>
  <p:clrMapOvr>
    <a:masterClrMapping/>
  </p:clrMapOvr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Danny A. Correa-Gutierrez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Georgine Rose Corrigan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Antiques And Collectibles Dealer</a:t>
            </a:r>
          </a:p>
        </p:txBody>
      </p:sp>
    </p:spTree>
  </p:cSld>
  <p:clrMapOvr>
    <a:masterClrMapping/>
  </p:clrMapOvr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J. Corrigan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Fire And Safety Operations, Retired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Janet Marie Alonso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E-Mail Analyst</a:t>
            </a:r>
          </a:p>
        </p:txBody>
      </p:sp>
    </p:spTree>
  </p:cSld>
  <p:clrMapOvr>
    <a:masterClrMapping/>
  </p:clrMapOvr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Carlos Cortés-Rodriguez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Civil Engineer</a:t>
            </a:r>
          </a:p>
        </p:txBody>
      </p:sp>
    </p:spTree>
  </p:cSld>
  <p:clrMapOvr>
    <a:masterClrMapping/>
  </p:clrMapOvr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Michael Cosgrove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Claims Vice President</a:t>
            </a:r>
          </a:p>
        </p:txBody>
      </p:sp>
    </p:spTree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Dolores Marie Costa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Digna Alexandra Costanza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Claims Specialist</a:t>
            </a:r>
          </a:p>
        </p:txBody>
      </p:sp>
    </p:spTree>
  </p:cSld>
  <p:clrMapOvr>
    <a:masterClrMapping/>
  </p:clrMapOvr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Gregory Costello,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Elevator Technician</a:t>
            </a:r>
          </a:p>
        </p:txBody>
      </p:sp>
    </p:spTree>
  </p:cSld>
  <p:clrMapOvr>
    <a:masterClrMapping/>
  </p:clrMapOvr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S. Costello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Institutional Equity Salesman</a:t>
            </a:r>
          </a:p>
        </p:txBody>
      </p:sp>
    </p:spTree>
  </p:cSld>
  <p:clrMapOvr>
    <a:masterClrMapping/>
  </p:clrMapOvr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Asia S. Cottom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11</a:t>
            </a:r>
          </a:p>
          <a:p>
            <a:r>
              <a:rPr sz="3200"/>
              <a:t>Occupation: Student</a:t>
            </a:r>
          </a:p>
        </p:txBody>
      </p:sp>
    </p:spTree>
  </p:cSld>
  <p:clrMapOvr>
    <a:masterClrMapping/>
  </p:clrMapOvr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Conrod Kofi Cottoy, Sr.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Analyst</a:t>
            </a:r>
          </a:p>
        </p:txBody>
      </p:sp>
    </p:spTree>
  </p:cSld>
  <p:clrMapOvr>
    <a:masterClrMapping/>
  </p:clrMapOvr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Martin John Coughlan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Carpenter</a:t>
            </a:r>
          </a:p>
        </p:txBody>
      </p:sp>
    </p:spTree>
  </p:cSld>
  <p:clrMapOvr>
    <a:masterClrMapping/>
  </p:clrMapOvr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G. Coughlin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Police Officer, Emergency Services Unit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Anthony Alvarado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Food Service Handler</a:t>
            </a:r>
          </a:p>
        </p:txBody>
      </p:sp>
    </p:spTree>
  </p:cSld>
  <p:clrMapOvr>
    <a:masterClrMapping/>
  </p:clrMapOvr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J. Coughlin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Senior Managing Director</a:t>
            </a:r>
          </a:p>
        </p:txBody>
      </p:sp>
    </p:spTree>
  </p:cSld>
  <p:clrMapOvr>
    <a:masterClrMapping/>
  </p:clrMapOvr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E. Cove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 Colin Cox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Food Service Handler</a:t>
            </a:r>
          </a:p>
        </p:txBody>
      </p:sp>
    </p:spTree>
  </p:cSld>
  <p:clrMapOvr>
    <a:masterClrMapping/>
  </p:clrMapOvr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Frederick John Cox,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Investment Banker</a:t>
            </a:r>
          </a:p>
        </p:txBody>
      </p:sp>
    </p:spTree>
  </p:cSld>
  <p:clrMapOvr>
    <a:masterClrMapping/>
  </p:clrMapOvr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Raymond Coyle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Firefighter, Ladder 3</a:t>
            </a:r>
          </a:p>
        </p:txBody>
      </p:sp>
    </p:spTree>
  </p:cSld>
  <p:clrMapOvr>
    <a:masterClrMapping/>
  </p:clrMapOvr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Michele Coyle-Eulau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Systems Analyst, Management Consultant</a:t>
            </a:r>
          </a:p>
        </p:txBody>
      </p:sp>
    </p:spTree>
  </p:cSld>
  <p:clrMapOvr>
    <a:masterClrMapping/>
  </p:clrMapOvr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Seton Cramer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Assistant Vice President For Tax Operations</a:t>
            </a:r>
          </a:p>
        </p:txBody>
      </p:sp>
    </p:spTree>
  </p:cSld>
  <p:clrMapOvr>
    <a:masterClrMapping/>
  </p:clrMapOvr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Eric A. Cranford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Lieutenant Commander</a:t>
            </a:r>
          </a:p>
        </p:txBody>
      </p:sp>
    </p:spTree>
  </p:cSld>
  <p:clrMapOvr>
    <a:masterClrMapping/>
  </p:clrMapOvr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Denise Elizabeth Crant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Facilities Department Employee</a:t>
            </a:r>
          </a:p>
        </p:txBody>
      </p:sp>
    </p:spTree>
  </p:cSld>
  <p:clrMapOvr>
    <a:masterClrMapping/>
  </p:clrMapOvr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Leslie Crawford,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Assistant Trader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Antonio Javier Alvarez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Grill Cook</a:t>
            </a:r>
          </a:p>
        </p:txBody>
      </p:sp>
    </p:spTree>
  </p:cSld>
  <p:clrMapOvr>
    <a:masterClrMapping/>
  </p:clrMapOvr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James Crawford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62</a:t>
            </a:r>
          </a:p>
          <a:p>
            <a:r>
              <a:rPr sz="3200"/>
              <a:t>Occupation: Firefighter, Safety</a:t>
            </a:r>
          </a:p>
        </p:txBody>
      </p:sp>
    </p:spTree>
  </p:cSld>
  <p:clrMapOvr>
    <a:masterClrMapping/>
  </p:clrMapOvr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Tara Kathleen Creamer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Planning Manager</a:t>
            </a:r>
          </a:p>
        </p:txBody>
      </p:sp>
    </p:spTree>
  </p:cSld>
  <p:clrMapOvr>
    <a:masterClrMapping/>
  </p:clrMapOvr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Joanne Mary Cregan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Espeed Sales</a:t>
            </a:r>
          </a:p>
        </p:txBody>
      </p:sp>
    </p:spTree>
  </p:cSld>
  <p:clrMapOvr>
    <a:masterClrMapping/>
  </p:clrMapOvr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Lucia Crifasi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Travel Coordinator Assigned To Marsh Mclennan Cos. Inc.</a:t>
            </a:r>
          </a:p>
        </p:txBody>
      </p:sp>
    </p:spTree>
  </p:cSld>
  <p:clrMapOvr>
    <a:masterClrMapping/>
  </p:clrMapOvr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A. Crisci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Lieutenant, Hazardous Materials</a:t>
            </a:r>
          </a:p>
        </p:txBody>
      </p:sp>
    </p:spTree>
  </p:cSld>
  <p:clrMapOvr>
    <a:masterClrMapping/>
  </p:clrMapOvr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Hal Crisman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Training Coordinator</a:t>
            </a:r>
          </a:p>
        </p:txBody>
      </p:sp>
    </p:spTree>
  </p:cSld>
  <p:clrMapOvr>
    <a:masterClrMapping/>
  </p:clrMapOvr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Dennis A. Cross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Chief Of Battalion 57</a:t>
            </a:r>
          </a:p>
        </p:txBody>
      </p:sp>
    </p:spTree>
  </p:cSld>
  <p:clrMapOvr>
    <a:masterClrMapping/>
  </p:clrMapOvr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R. Crotty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G. Crotty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R. Crowe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Employee Benefits Consultant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Victoria Alvarez-Brito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Finance Department</a:t>
            </a:r>
          </a:p>
        </p:txBody>
      </p:sp>
    </p:spTree>
  </p:cSld>
  <p:clrMapOvr>
    <a:masterClrMapping/>
  </p:clrMapOvr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Welles Crowther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Equities Trader</a:t>
            </a:r>
          </a:p>
        </p:txBody>
      </p:sp>
    </p:spTree>
  </p:cSld>
  <p:clrMapOvr>
    <a:masterClrMapping/>
  </p:clrMapOvr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L. Cruikshank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64</a:t>
            </a:r>
          </a:p>
          <a:p>
            <a:r>
              <a:rPr sz="3200"/>
              <a:t>Occupation: Executive Vice President</a:t>
            </a:r>
          </a:p>
        </p:txBody>
      </p:sp>
    </p:spTree>
  </p:cSld>
  <p:clrMapOvr>
    <a:masterClrMapping/>
  </p:clrMapOvr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Robert Cruz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Equities Reporting Accountant</a:t>
            </a:r>
          </a:p>
        </p:txBody>
      </p:sp>
    </p:spTree>
  </p:cSld>
  <p:clrMapOvr>
    <a:masterClrMapping/>
  </p:clrMapOvr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Grace Alegre-Cua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Kenneth John Cubas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Francisco Cruz Cubero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Security Officer</a:t>
            </a:r>
          </a:p>
        </p:txBody>
      </p:sp>
    </p:spTree>
  </p:cSld>
  <p:clrMapOvr>
    <a:masterClrMapping/>
  </p:clrMapOvr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Thelma Cuccinello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71</a:t>
            </a:r>
          </a:p>
          <a:p>
            <a:r>
              <a:rPr sz="3200"/>
              <a:t>Occupation: Homemaker</a:t>
            </a:r>
          </a:p>
        </p:txBody>
      </p:sp>
    </p:spTree>
  </p:cSld>
  <p:clrMapOvr>
    <a:masterClrMapping/>
  </p:clrMapOvr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Joseph Cudina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Neil James Cudmore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Sales Director</a:t>
            </a:r>
          </a:p>
        </p:txBody>
      </p:sp>
    </p:spTree>
  </p:cSld>
  <p:clrMapOvr>
    <a:masterClrMapping/>
  </p:clrMapOvr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Patrick Cullen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Firefighter, Squad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Telmo E. Alvear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Waiter</a:t>
            </a:r>
          </a:p>
        </p:txBody>
      </p:sp>
    </p:spTree>
  </p:cSld>
  <p:clrMapOvr>
    <a:masterClrMapping/>
  </p:clrMapOvr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Joan Cullinan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Assistant To The President</a:t>
            </a:r>
          </a:p>
        </p:txBody>
      </p:sp>
    </p:spTree>
  </p:cSld>
  <p:clrMapOvr>
    <a:masterClrMapping/>
  </p:clrMapOvr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Joyce Rose Cummings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65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Thomas Cummins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Market Maker, Partner</a:t>
            </a:r>
          </a:p>
        </p:txBody>
      </p:sp>
    </p:spTree>
  </p:cSld>
  <p:clrMapOvr>
    <a:masterClrMapping/>
  </p:clrMapOvr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Joseph Cunningham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Securities Broker</a:t>
            </a:r>
          </a:p>
        </p:txBody>
      </p:sp>
    </p:spTree>
  </p:cSld>
  <p:clrMapOvr>
    <a:masterClrMapping/>
  </p:clrMapOvr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Curatolo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Firefighter, Ladder 16</a:t>
            </a:r>
          </a:p>
        </p:txBody>
      </p:sp>
    </p:spTree>
  </p:cSld>
  <p:clrMapOvr>
    <a:masterClrMapping/>
  </p:clrMapOvr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Laurence Damian Curia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Dario Curioli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Patrick Joseph Currivan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Beverly LaVerne Curry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Operations Manager</a:t>
            </a:r>
          </a:p>
        </p:txBody>
      </p:sp>
    </p:spTree>
  </p:cSld>
  <p:clrMapOvr>
    <a:masterClrMapping/>
  </p:clrMapOvr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Andrew Peter Charles Curry Green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Director Of Business Development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Cesar Amoranto Alviar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Sean Curtin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Police Officer, Emergency Services Unit</a:t>
            </a:r>
          </a:p>
        </p:txBody>
      </p:sp>
    </p:spTree>
  </p:cSld>
  <p:clrMapOvr>
    <a:masterClrMapping/>
  </p:clrMapOvr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Patricia Cushing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69</a:t>
            </a:r>
          </a:p>
          <a:p>
            <a:r>
              <a:rPr sz="3200"/>
              <a:t>Occupation: Retiree</a:t>
            </a:r>
          </a:p>
        </p:txBody>
      </p:sp>
    </p:spTree>
  </p:cSld>
  <p:clrMapOvr>
    <a:masterClrMapping/>
  </p:clrMapOvr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Gavin Cushny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Espeed Computer Programmer</a:t>
            </a:r>
          </a:p>
        </p:txBody>
      </p:sp>
    </p:spTree>
  </p:cSld>
  <p:clrMapOvr>
    <a:masterClrMapping/>
  </p:clrMapOvr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Caleb Arron Dack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Vice President And Director Of Global Sales And Alliances</a:t>
            </a:r>
          </a:p>
        </p:txBody>
      </p:sp>
    </p:spTree>
  </p:cSld>
  <p:clrMapOvr>
    <a:masterClrMapping/>
  </p:clrMapOvr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Carlos S. da Costa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Assistant General Manager Of Building Services</a:t>
            </a:r>
          </a:p>
        </p:txBody>
      </p:sp>
    </p:spTree>
  </p:cSld>
  <p:clrMapOvr>
    <a:masterClrMapping/>
  </p:clrMapOvr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Jason M. Dahl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Captain</a:t>
            </a:r>
          </a:p>
        </p:txBody>
      </p:sp>
    </p:spTree>
  </p:cSld>
  <p:clrMapOvr>
    <a:masterClrMapping/>
  </p:clrMapOvr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Paul Dale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Partner</a:t>
            </a:r>
          </a:p>
        </p:txBody>
      </p:sp>
    </p:spTree>
  </p:cSld>
  <p:clrMapOvr>
    <a:masterClrMapping/>
  </p:clrMapOvr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D’Allara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Police Officer, Emergency Services Unit</a:t>
            </a:r>
          </a:p>
        </p:txBody>
      </p:sp>
    </p:spTree>
  </p:cSld>
  <p:clrMapOvr>
    <a:masterClrMapping/>
  </p:clrMapOvr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Vincent Gerard D’Amadeo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First Vice President Operations</a:t>
            </a:r>
          </a:p>
        </p:txBody>
      </p:sp>
    </p:spTree>
  </p:cSld>
  <p:clrMapOvr>
    <a:masterClrMapping/>
  </p:clrMapOvr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A. Damaskinos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Vice President For Operations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Tariq Amanullah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Jack L. D’Ambrosi,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Vice President Of Operations</a:t>
            </a:r>
          </a:p>
        </p:txBody>
      </p:sp>
    </p:spTree>
  </p:cSld>
  <p:clrMapOvr>
    <a:masterClrMapping/>
  </p:clrMapOvr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Jeannine Damiani-Jones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Manuel João DaMota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Millwork Foreman</a:t>
            </a:r>
          </a:p>
        </p:txBody>
      </p:sp>
    </p:spTree>
  </p:cSld>
  <p:clrMapOvr>
    <a:masterClrMapping/>
  </p:clrMapOvr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Patrick W. Danahy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Portfolio Manager</a:t>
            </a:r>
          </a:p>
        </p:txBody>
      </p:sp>
    </p:spTree>
  </p:cSld>
  <p:clrMapOvr>
    <a:masterClrMapping/>
  </p:clrMapOvr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Mary D’Antonio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Employee</a:t>
            </a:r>
          </a:p>
        </p:txBody>
      </p:sp>
    </p:spTree>
  </p:cSld>
  <p:clrMapOvr>
    <a:masterClrMapping/>
  </p:clrMapOvr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Vincent G. Danz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Police Officer, Emergency Services Unit</a:t>
            </a:r>
          </a:p>
        </p:txBody>
      </p:sp>
    </p:spTree>
  </p:cSld>
  <p:clrMapOvr>
    <a:masterClrMapping/>
  </p:clrMapOvr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Dwight Donald Darcy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Senior Attorney</a:t>
            </a:r>
          </a:p>
        </p:txBody>
      </p:sp>
    </p:spTree>
  </p:cSld>
  <p:clrMapOvr>
    <a:masterClrMapping/>
  </p:clrMapOvr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Elizabeth Ann Darling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Business Analyst</a:t>
            </a:r>
          </a:p>
        </p:txBody>
      </p:sp>
    </p:spTree>
  </p:cSld>
  <p:clrMapOvr>
    <a:masterClrMapping/>
  </p:clrMapOvr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Annette Andrea "Priya" Dataram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A. D’Atri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Lieutenant, Squad 1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Angelo Amaranto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Janitorial Cleaner</a:t>
            </a:r>
          </a:p>
        </p:txBody>
      </p:sp>
    </p:spTree>
  </p:cSld>
  <p:clrMapOvr>
    <a:masterClrMapping/>
  </p:clrMapOvr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D. D’Auria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Firefighter, Engine 40</a:t>
            </a:r>
          </a:p>
        </p:txBody>
      </p:sp>
    </p:spTree>
  </p:cSld>
  <p:clrMapOvr>
    <a:masterClrMapping/>
  </p:clrMapOvr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Lawrence Davidson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Allen Davidson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Equity Options Trader, Derivatives</a:t>
            </a:r>
          </a:p>
        </p:txBody>
      </p:sp>
    </p:spTree>
  </p:cSld>
  <p:clrMapOvr>
    <a:masterClrMapping/>
  </p:clrMapOvr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Scott Matthew Davidson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Firefighter, Ladder 118</a:t>
            </a:r>
          </a:p>
        </p:txBody>
      </p:sp>
    </p:spTree>
  </p:cSld>
  <p:clrMapOvr>
    <a:masterClrMapping/>
  </p:clrMapOvr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Titus Davidson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Security Guard</a:t>
            </a:r>
          </a:p>
        </p:txBody>
      </p:sp>
    </p:spTree>
  </p:cSld>
  <p:clrMapOvr>
    <a:masterClrMapping/>
  </p:clrMapOvr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Niurka Davila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 M. Davis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Clinton Davis, Sr.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Wayne Terrial Davis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Senior Sales Engineer</a:t>
            </a:r>
          </a:p>
        </p:txBody>
      </p:sp>
    </p:spTree>
  </p:cSld>
  <p:clrMapOvr>
    <a:masterClrMapping/>
  </p:clrMapOvr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Anthony Richard Dawson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M. Amato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Captain, Squad 1</a:t>
            </a:r>
          </a:p>
        </p:txBody>
      </p:sp>
    </p:spTree>
  </p:cSld>
  <p:clrMapOvr>
    <a:masterClrMapping/>
  </p:clrMapOvr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Calvin Dawson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Network Technician</a:t>
            </a:r>
          </a:p>
        </p:txBody>
      </p:sp>
    </p:spTree>
  </p:cSld>
  <p:clrMapOvr>
    <a:masterClrMapping/>
  </p:clrMapOvr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"Eddy" James 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Firefighter, Ladder 11</a:t>
            </a:r>
          </a:p>
        </p:txBody>
      </p:sp>
    </p:spTree>
  </p:cSld>
  <p:clrMapOvr>
    <a:masterClrMapping/>
  </p:clrMapOvr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Thomas Dean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Vice President Claims Casualty</a:t>
            </a:r>
          </a:p>
        </p:txBody>
      </p:sp>
    </p:spTree>
  </p:cSld>
  <p:clrMapOvr>
    <a:masterClrMapping/>
  </p:clrMapOvr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J. DeAngelis,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Project Manager</a:t>
            </a:r>
          </a:p>
        </p:txBody>
      </p:sp>
    </p:spTree>
  </p:cSld>
  <p:clrMapOvr>
    <a:masterClrMapping/>
  </p:clrMapOvr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Patrick DeAngelis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Battalion Chief, Battalion 8</a:t>
            </a:r>
          </a:p>
        </p:txBody>
      </p:sp>
    </p:spTree>
  </p:cSld>
  <p:clrMapOvr>
    <a:masterClrMapping/>
  </p:clrMapOvr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Dorothy Alma de Araujo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80</a:t>
            </a:r>
          </a:p>
          <a:p>
            <a:r>
              <a:rPr sz="3200"/>
              <a:t>Occupation: Artist</a:t>
            </a:r>
          </a:p>
        </p:txBody>
      </p:sp>
    </p:spTree>
  </p:cSld>
  <p:clrMapOvr>
    <a:masterClrMapping/>
  </p:clrMapOvr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 Gloria Pocasangre de Barrera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Exporter</a:t>
            </a:r>
          </a:p>
        </p:txBody>
      </p:sp>
    </p:spTree>
  </p:cSld>
  <p:clrMapOvr>
    <a:masterClrMapping/>
  </p:clrMapOvr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Tara E. Debek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Assistant Vice President</a:t>
            </a:r>
          </a:p>
        </p:txBody>
      </p:sp>
    </p:spTree>
  </p:cSld>
  <p:clrMapOvr>
    <a:masterClrMapping/>
  </p:clrMapOvr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D. Debeuneure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Fifth-Grade Teacher</a:t>
            </a:r>
          </a:p>
        </p:txBody>
      </p:sp>
    </p:spTree>
  </p:cSld>
  <p:clrMapOvr>
    <a:masterClrMapping/>
  </p:clrMapOvr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Anna M. DeBin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Laurence Christopher Abel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Bond Analyst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Amatuccio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General Property Manager</a:t>
            </a:r>
          </a:p>
        </p:txBody>
      </p:sp>
    </p:spTree>
  </p:cSld>
  <p:clrMapOvr>
    <a:masterClrMapping/>
  </p:clrMapOvr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V. DeBlase,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Jayceryll Malabuyoc de Chavez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Portfolio Analyst</a:t>
            </a:r>
          </a:p>
        </p:txBody>
      </p:sp>
    </p:spTree>
  </p:cSld>
  <p:clrMapOvr>
    <a:masterClrMapping/>
  </p:clrMapOvr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DeCola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Customer Service, Infrastructure</a:t>
            </a:r>
          </a:p>
        </p:txBody>
      </p:sp>
    </p:spTree>
  </p:cSld>
  <p:clrMapOvr>
    <a:masterClrMapping/>
  </p:clrMapOvr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Gerald F. DeConto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Director Of Current Operations And Plans</a:t>
            </a:r>
          </a:p>
        </p:txBody>
      </p:sp>
    </p:spTree>
  </p:cSld>
  <p:clrMapOvr>
    <a:masterClrMapping/>
  </p:clrMapOvr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Simon Marash Dedvukaj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Janitorial, Foreman</a:t>
            </a:r>
          </a:p>
        </p:txBody>
      </p:sp>
    </p:spTree>
  </p:cSld>
  <p:clrMapOvr>
    <a:masterClrMapping/>
  </p:clrMapOvr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Jason Christopher DeFazio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A. DeFeo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Employee</a:t>
            </a:r>
          </a:p>
        </p:txBody>
      </p:sp>
    </p:spTree>
  </p:cSld>
  <p:clrMapOvr>
    <a:masterClrMapping/>
  </p:clrMapOvr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Jennifer De Jesus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Data Entry Worker</a:t>
            </a:r>
          </a:p>
        </p:txBody>
      </p:sp>
    </p:spTree>
  </p:cSld>
  <p:clrMapOvr>
    <a:masterClrMapping/>
  </p:clrMapOvr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Monique Effie DeJesus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Nereida De Jesus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Claims Adjuster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W. Ambrose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Senior Clinical Adviser</a:t>
            </a:r>
          </a:p>
        </p:txBody>
      </p:sp>
    </p:spTree>
  </p:cSld>
  <p:clrMapOvr>
    <a:masterClrMapping/>
  </p:clrMapOvr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Emerita "Emy" De La Peña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Donald Arthur Delapenha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Vice President, Chief Bond Trader</a:t>
            </a:r>
          </a:p>
        </p:txBody>
      </p:sp>
    </p:spTree>
  </p:cSld>
  <p:clrMapOvr>
    <a:masterClrMapping/>
  </p:clrMapOvr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Azucena Maria de la Torre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Vice President Project Manager</a:t>
            </a:r>
          </a:p>
        </p:txBody>
      </p:sp>
    </p:spTree>
  </p:cSld>
  <p:clrMapOvr>
    <a:masterClrMapping/>
  </p:clrMapOvr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Vito Joseph DeLeo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Engineering, Tenant Man</a:t>
            </a:r>
          </a:p>
        </p:txBody>
      </p:sp>
    </p:spTree>
  </p:cSld>
  <p:clrMapOvr>
    <a:masterClrMapping/>
  </p:clrMapOvr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Danielle Anne Delie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Managing Consultant</a:t>
            </a:r>
          </a:p>
        </p:txBody>
      </p:sp>
    </p:spTree>
  </p:cSld>
  <p:clrMapOvr>
    <a:masterClrMapping/>
  </p:clrMapOvr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A. Della Pietra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Andrea DellaBella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59</a:t>
            </a:r>
          </a:p>
          <a:p>
            <a:r>
              <a:rPr sz="3200"/>
              <a:t>Occupation: Legal Secretary</a:t>
            </a:r>
          </a:p>
        </p:txBody>
      </p:sp>
    </p:spTree>
  </p:cSld>
  <p:clrMapOvr>
    <a:masterClrMapping/>
  </p:clrMapOvr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Palmina DelliGatti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6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Colleen Ann Deloughery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Reinsurance Specialist</a:t>
            </a:r>
          </a:p>
        </p:txBody>
      </p:sp>
    </p:spTree>
  </p:cSld>
  <p:clrMapOvr>
    <a:masterClrMapping/>
  </p:clrMapOvr>
</p:sld>
</file>

<file path=ppt/slides/slide6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DeLuca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Systems Business Consultant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Charles Amoroso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6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Manuel Del Valle,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Firefighter, Engine 5</a:t>
            </a:r>
          </a:p>
        </p:txBody>
      </p:sp>
    </p:spTree>
  </p:cSld>
  <p:clrMapOvr>
    <a:masterClrMapping/>
  </p:clrMapOvr>
</p:sld>
</file>

<file path=ppt/slides/slide6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Francis Albert De Martini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Construction Manager</a:t>
            </a:r>
          </a:p>
        </p:txBody>
      </p:sp>
    </p:spTree>
  </p:cSld>
  <p:clrMapOvr>
    <a:masterClrMapping/>
  </p:clrMapOvr>
</p:sld>
</file>

<file path=ppt/slides/slide6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Anthony Demas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61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6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Martin "Marty" N. DeMeo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Firefighter, Hazardous Materials Company 1</a:t>
            </a:r>
          </a:p>
        </p:txBody>
      </p:sp>
    </p:spTree>
  </p:cSld>
  <p:clrMapOvr>
    <a:masterClrMapping/>
  </p:clrMapOvr>
</p:sld>
</file>

<file path=ppt/slides/slide6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Francis Deming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Practice Director</a:t>
            </a:r>
          </a:p>
        </p:txBody>
      </p:sp>
    </p:spTree>
  </p:cSld>
  <p:clrMapOvr>
    <a:masterClrMapping/>
  </p:clrMapOvr>
</p:sld>
</file>

<file path=ppt/slides/slide6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Carol Keyes Demitz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Senior Vice President Chief Corporate Counsel And Secretary</a:t>
            </a:r>
          </a:p>
        </p:txBody>
      </p:sp>
    </p:spTree>
  </p:cSld>
  <p:clrMapOvr>
    <a:masterClrMapping/>
  </p:clrMapOvr>
</p:sld>
</file>

<file path=ppt/slides/slide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Dennis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6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Francis Dennis, Sr.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6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Jean C. DePalma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Vice President Of C.A.P.S. Division</a:t>
            </a:r>
          </a:p>
        </p:txBody>
      </p:sp>
    </p:spTree>
  </p:cSld>
  <p:clrMapOvr>
    <a:masterClrMapping/>
  </p:clrMapOvr>
</p:sld>
</file>

<file path=ppt/slides/slide6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 Nicolas De Peña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Craig Scott Amundson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Multimedia Illustrator For Deputy Chief Of Personnel</a:t>
            </a:r>
          </a:p>
        </p:txBody>
      </p:sp>
    </p:spTree>
  </p:cSld>
  <p:clrMapOvr>
    <a:masterClrMapping/>
  </p:clrMapOvr>
</p:sld>
</file>

<file path=ppt/slides/slide6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John Deraney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Financial Consultant</a:t>
            </a:r>
          </a:p>
        </p:txBody>
      </p:sp>
    </p:spTree>
  </p:cSld>
  <p:clrMapOvr>
    <a:masterClrMapping/>
  </p:clrMapOvr>
</p:sld>
</file>

<file path=ppt/slides/slide6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DeRienzo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6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Paul DeRubbio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Firefighter, Engine 226</a:t>
            </a:r>
          </a:p>
        </p:txBody>
      </p:sp>
    </p:spTree>
  </p:cSld>
  <p:clrMapOvr>
    <a:masterClrMapping/>
  </p:clrMapOvr>
</p:sld>
</file>

<file path=ppt/slides/slide6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Jemal Legesse DeSantis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6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Christian Louis DeSimone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6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DeSimone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6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Andrew J. Desperito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Lieutenant, Engine 1</a:t>
            </a:r>
          </a:p>
        </p:txBody>
      </p:sp>
    </p:spTree>
  </p:cSld>
  <p:clrMapOvr>
    <a:masterClrMapping/>
  </p:clrMapOvr>
</p:sld>
</file>

<file path=ppt/slides/slide6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Jude D’Esposito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Computer Programming Consultant</a:t>
            </a:r>
          </a:p>
        </p:txBody>
      </p:sp>
    </p:spTree>
  </p:cSld>
  <p:clrMapOvr>
    <a:masterClrMapping/>
  </p:clrMapOvr>
</p:sld>
</file>

<file path=ppt/slides/slide6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Cindy Ann Deuel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Executive Assistant</a:t>
            </a:r>
          </a:p>
        </p:txBody>
      </p:sp>
    </p:spTree>
  </p:cSld>
  <p:clrMapOvr>
    <a:masterClrMapping/>
  </p:clrMapOvr>
</p:sld>
</file>

<file path=ppt/slides/slide6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Melanie Louise de Vere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Publisher Of Waters Reference Products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Kazuhiro Anai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Deputy Manager</a:t>
            </a:r>
          </a:p>
        </p:txBody>
      </p:sp>
    </p:spTree>
  </p:cSld>
  <p:clrMapOvr>
    <a:masterClrMapping/>
  </p:clrMapOvr>
</p:sld>
</file>

<file path=ppt/slides/slide6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Jerry DeVito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66</a:t>
            </a:r>
          </a:p>
          <a:p>
            <a:r>
              <a:rPr sz="3200"/>
              <a:t>Occupation: Driver</a:t>
            </a:r>
          </a:p>
        </p:txBody>
      </p:sp>
    </p:spTree>
  </p:cSld>
  <p:clrMapOvr>
    <a:masterClrMapping/>
  </p:clrMapOvr>
</p:sld>
</file>

<file path=ppt/slides/slide6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P. Devitt,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Database Administrator</a:t>
            </a:r>
          </a:p>
        </p:txBody>
      </p:sp>
    </p:spTree>
  </p:cSld>
  <p:clrMapOvr>
    <a:masterClrMapping/>
  </p:clrMapOvr>
</p:sld>
</file>

<file path=ppt/slides/slide6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Dennis Lawrence Devlin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Battalion Chief, Battalion 9</a:t>
            </a:r>
          </a:p>
        </p:txBody>
      </p:sp>
    </p:spTree>
  </p:cSld>
  <p:clrMapOvr>
    <a:masterClrMapping/>
  </p:clrMapOvr>
</p:sld>
</file>

<file path=ppt/slides/slide6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Gerard P. Dewan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Firefighter, Ladder 3</a:t>
            </a:r>
          </a:p>
        </p:txBody>
      </p:sp>
    </p:spTree>
  </p:cSld>
  <p:clrMapOvr>
    <a:masterClrMapping/>
  </p:clrMapOvr>
</p:sld>
</file>

<file path=ppt/slides/slide6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"Simon" Sulemanali Kassamali Dhanani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62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6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Louis DiAgostino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Power Broker</a:t>
            </a:r>
          </a:p>
        </p:txBody>
      </p:sp>
    </p:spTree>
  </p:cSld>
  <p:clrMapOvr>
    <a:masterClrMapping/>
  </p:clrMapOvr>
</p:sld>
</file>

<file path=ppt/slides/slide6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Matthew Diaz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Carpenter, Floor Layer</a:t>
            </a:r>
          </a:p>
        </p:txBody>
      </p:sp>
    </p:spTree>
  </p:cSld>
  <p:clrMapOvr>
    <a:masterClrMapping/>
  </p:clrMapOvr>
</p:sld>
</file>

<file path=ppt/slides/slide6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Nancy Diaz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Kitchen Assistant</a:t>
            </a:r>
          </a:p>
        </p:txBody>
      </p:sp>
    </p:spTree>
  </p:cSld>
  <p:clrMapOvr>
    <a:masterClrMapping/>
  </p:clrMapOvr>
</p:sld>
</file>

<file path=ppt/slides/slide6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Obdulio Ruiz Diaz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Draftsman, Project Manager</a:t>
            </a:r>
          </a:p>
        </p:txBody>
      </p:sp>
    </p:spTree>
  </p:cSld>
  <p:clrMapOvr>
    <a:masterClrMapping/>
  </p:clrMapOvr>
</p:sld>
</file>

<file path=ppt/slides/slide6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A. Diaz-Piedra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Vice President, Money Planning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Calixto Anaya,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Firefighter, Engine 4</a:t>
            </a:r>
          </a:p>
        </p:txBody>
      </p:sp>
    </p:spTree>
  </p:cSld>
  <p:clrMapOvr>
    <a:masterClrMapping/>
  </p:clrMapOvr>
</p:sld>
</file>

<file path=ppt/slides/slide6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Judith Berquis Diaz-Sierra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6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Patricia Florence Di Chiaro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63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6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Rodney Dickens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11</a:t>
            </a:r>
          </a:p>
          <a:p>
            <a:r>
              <a:rPr sz="3200"/>
              <a:t>Occupation: Student</a:t>
            </a:r>
          </a:p>
        </p:txBody>
      </p:sp>
    </p:spTree>
  </p:cSld>
  <p:clrMapOvr>
    <a:masterClrMapping/>
  </p:clrMapOvr>
</p:sld>
</file>

<file path=ppt/slides/slide6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Jerry D. Dickerson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Lieutenant Colonel</a:t>
            </a:r>
          </a:p>
        </p:txBody>
      </p:sp>
    </p:spTree>
  </p:cSld>
  <p:clrMapOvr>
    <a:masterClrMapping/>
  </p:clrMapOvr>
</p:sld>
</file>

<file path=ppt/slides/slide6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Dermot Dickey,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6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Lawrence Patrick Dickinson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Stockbroker</a:t>
            </a:r>
          </a:p>
        </p:txBody>
      </p:sp>
    </p:spTree>
  </p:cSld>
  <p:clrMapOvr>
    <a:masterClrMapping/>
  </p:clrMapOvr>
</p:sld>
</file>

<file path=ppt/slides/slide6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D. Diehl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6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DiFato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Securities Controller</a:t>
            </a:r>
          </a:p>
        </p:txBody>
      </p:sp>
    </p:spTree>
  </p:cSld>
  <p:clrMapOvr>
    <a:masterClrMapping/>
  </p:clrMapOvr>
</p:sld>
</file>

<file path=ppt/slides/slide6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Vincent Francis DiFazio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Government Bonds Broker</a:t>
            </a:r>
          </a:p>
        </p:txBody>
      </p:sp>
    </p:spTree>
  </p:cSld>
  <p:clrMapOvr>
    <a:masterClrMapping/>
  </p:clrMapOvr>
</p:sld>
</file>

<file path=ppt/slides/slide6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Carl Anthony DiFranco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Assistant Vice President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P. Anchundia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Investment Banker</a:t>
            </a:r>
          </a:p>
        </p:txBody>
      </p:sp>
    </p:spTree>
  </p:cSld>
  <p:clrMapOvr>
    <a:masterClrMapping/>
  </p:clrMapOvr>
</p:sld>
</file>

<file path=ppt/slides/slide6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Donald Joseph DiFranco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Broadcast Engineer</a:t>
            </a:r>
          </a:p>
        </p:txBody>
      </p:sp>
    </p:spTree>
  </p:cSld>
  <p:clrMapOvr>
    <a:masterClrMapping/>
  </p:clrMapOvr>
</p:sld>
</file>

<file path=ppt/slides/slide6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DiGiovanni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Dental Supply Salesman</a:t>
            </a:r>
          </a:p>
        </p:txBody>
      </p:sp>
    </p:spTree>
  </p:cSld>
  <p:clrMapOvr>
    <a:masterClrMapping/>
  </p:clrMapOvr>
</p:sld>
</file>

<file path=ppt/slides/slide6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Eddie A. Dillard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Retired Marketing Manager</a:t>
            </a:r>
          </a:p>
        </p:txBody>
      </p:sp>
    </p:spTree>
  </p:cSld>
  <p:clrMapOvr>
    <a:masterClrMapping/>
  </p:clrMapOvr>
</p:sld>
</file>

<file path=ppt/slides/slide6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Debra Ann Di Martino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Assistant Trader</a:t>
            </a:r>
          </a:p>
        </p:txBody>
      </p:sp>
    </p:spTree>
  </p:cSld>
  <p:clrMapOvr>
    <a:masterClrMapping/>
  </p:clrMapOvr>
</p:sld>
</file>

<file path=ppt/slides/slide6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DiMeglio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22</a:t>
            </a:r>
          </a:p>
          <a:p>
            <a:r>
              <a:rPr sz="3200"/>
              <a:t>Occupation: Computer Service</a:t>
            </a:r>
          </a:p>
        </p:txBody>
      </p:sp>
    </p:spTree>
  </p:cSld>
  <p:clrMapOvr>
    <a:masterClrMapping/>
  </p:clrMapOvr>
</p:sld>
</file>

<file path=ppt/slides/slide6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Patrick Dimino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Senior Vice President, Limited Partner</a:t>
            </a:r>
          </a:p>
        </p:txBody>
      </p:sp>
    </p:spTree>
  </p:cSld>
  <p:clrMapOvr>
    <a:masterClrMapping/>
  </p:clrMapOvr>
</p:sld>
</file>

<file path=ppt/slides/slide6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John Dimmling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Senior Vice President Of Financial System</a:t>
            </a:r>
          </a:p>
        </p:txBody>
      </p:sp>
    </p:spTree>
  </p:cSld>
  <p:clrMapOvr>
    <a:masterClrMapping/>
  </p:clrMapOvr>
</p:sld>
</file>

<file path=ppt/slides/slide6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More Dincuff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Assistant Trader</a:t>
            </a:r>
          </a:p>
        </p:txBody>
      </p:sp>
    </p:spTree>
  </p:cSld>
  <p:clrMapOvr>
    <a:masterClrMapping/>
  </p:clrMapOvr>
</p:sld>
</file>

<file path=ppt/slides/slide6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Mark Dingle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6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Rena Sam Dinnoo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Accounting Division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Kermit Charles Anderson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Systems Analyst</a:t>
            </a:r>
          </a:p>
        </p:txBody>
      </p:sp>
    </p:spTree>
  </p:cSld>
  <p:clrMapOvr>
    <a:masterClrMapping/>
  </p:clrMapOvr>
</p:sld>
</file>

<file path=ppt/slides/slide6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Anthony Dionisio,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Vice President Of Operations</a:t>
            </a:r>
          </a:p>
        </p:txBody>
      </p:sp>
    </p:spTree>
  </p:cSld>
  <p:clrMapOvr>
    <a:masterClrMapping/>
  </p:clrMapOvr>
</p:sld>
</file>

<file path=ppt/slides/slide6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George DiPasquale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Firefighter, Ladder 2</a:t>
            </a:r>
          </a:p>
        </p:txBody>
      </p:sp>
    </p:spTree>
  </p:cSld>
  <p:clrMapOvr>
    <a:masterClrMapping/>
  </p:clrMapOvr>
</p:sld>
</file>

<file path=ppt/slides/slide6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Di Pilato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Electrician</a:t>
            </a:r>
          </a:p>
        </p:txBody>
      </p:sp>
    </p:spTree>
  </p:cSld>
  <p:clrMapOvr>
    <a:masterClrMapping/>
  </p:clrMapOvr>
</p:sld>
</file>

<file path=ppt/slides/slide6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Douglas Frank DiStefano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Commodities Broker</a:t>
            </a:r>
          </a:p>
        </p:txBody>
      </p:sp>
    </p:spTree>
  </p:cSld>
  <p:clrMapOvr>
    <a:masterClrMapping/>
  </p:clrMapOvr>
</p:sld>
</file>

<file path=ppt/slides/slide6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Donald Americo DiTullio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Endoscopy Division</a:t>
            </a:r>
          </a:p>
        </p:txBody>
      </p:sp>
    </p:spTree>
  </p:cSld>
  <p:clrMapOvr>
    <a:masterClrMapping/>
  </p:clrMapOvr>
</p:sld>
</file>

<file path=ppt/slides/slide6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Ramzi A. Doany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Auditor</a:t>
            </a:r>
          </a:p>
        </p:txBody>
      </p:sp>
    </p:spTree>
  </p:cSld>
  <p:clrMapOvr>
    <a:masterClrMapping/>
  </p:clrMapOvr>
</p:sld>
</file>

<file path=ppt/slides/slide6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Johnnie Doctor,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Information Systems Technician First Class</a:t>
            </a:r>
          </a:p>
        </p:txBody>
      </p:sp>
    </p:spTree>
  </p:cSld>
  <p:clrMapOvr>
    <a:masterClrMapping/>
  </p:clrMapOvr>
</p:sld>
</file>

<file path=ppt/slides/slide6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Joseph Doherty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6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Melissa Cándida Doi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Manager</a:t>
            </a:r>
          </a:p>
        </p:txBody>
      </p:sp>
    </p:spTree>
  </p:cSld>
  <p:clrMapOvr>
    <a:masterClrMapping/>
  </p:clrMapOvr>
</p:sld>
</file>

<file path=ppt/slides/slide6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Brendan Dolan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Senior Vice President, Broker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Yvette Constance Anderson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Keyboard Specialist</a:t>
            </a:r>
          </a:p>
        </p:txBody>
      </p:sp>
    </p:spTree>
  </p:cSld>
  <p:clrMapOvr>
    <a:masterClrMapping/>
  </p:clrMapOvr>
</p:sld>
</file>

<file path=ppt/slides/slide6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E. Dolan,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Head Of Strategy And Concepts Branch</a:t>
            </a:r>
          </a:p>
        </p:txBody>
      </p:sp>
    </p:spTree>
  </p:cSld>
  <p:clrMapOvr>
    <a:masterClrMapping/>
  </p:clrMapOvr>
</p:sld>
</file>

<file path=ppt/slides/slide6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Neil Matthew Dollard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6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Domanico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6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Benilda Pascua Domingo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Janitorial, Cleaner</a:t>
            </a:r>
          </a:p>
        </p:txBody>
      </p:sp>
    </p:spTree>
  </p:cSld>
  <p:clrMapOvr>
    <a:masterClrMapping/>
  </p:clrMapOvr>
</p:sld>
</file>

<file path=ppt/slides/slide6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Alberto Dominguez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66</a:t>
            </a:r>
          </a:p>
          <a:p>
            <a:r>
              <a:rPr sz="3200"/>
              <a:t>Occupation: Baggage Handler</a:t>
            </a:r>
          </a:p>
        </p:txBody>
      </p:sp>
    </p:spTree>
  </p:cSld>
  <p:clrMapOvr>
    <a:masterClrMapping/>
  </p:clrMapOvr>
</p:sld>
</file>

<file path=ppt/slides/slide6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"Carlos" Dominguez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6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Geronimo "Jerome" Mark Patrick Dominguez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Police Officer, Emergency Services Unit</a:t>
            </a:r>
          </a:p>
        </p:txBody>
      </p:sp>
    </p:spTree>
  </p:cSld>
  <p:clrMapOvr>
    <a:masterClrMapping/>
  </p:clrMapOvr>
</p:sld>
</file>

<file path=ppt/slides/slide6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W. Donnelly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Lieutenant, Ladder 3</a:t>
            </a:r>
          </a:p>
        </p:txBody>
      </p:sp>
    </p:spTree>
  </p:cSld>
  <p:clrMapOvr>
    <a:masterClrMapping/>
  </p:clrMapOvr>
</p:sld>
</file>

<file path=ppt/slides/slide6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Jacqueline Donovan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Secretary</a:t>
            </a:r>
          </a:p>
        </p:txBody>
      </p:sp>
    </p:spTree>
  </p:cSld>
  <p:clrMapOvr>
    <a:masterClrMapping/>
  </p:clrMapOvr>
</p:sld>
</file>

<file path=ppt/slides/slide6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H. Donovan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Jack Andreacchio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Human Resources Worker</a:t>
            </a:r>
          </a:p>
        </p:txBody>
      </p:sp>
    </p:spTree>
  </p:cSld>
  <p:clrMapOvr>
    <a:masterClrMapping/>
  </p:clrMapOvr>
</p:sld>
</file>

<file path=ppt/slides/slide6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Scott Dorf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Maintenance And Communications Worker</a:t>
            </a:r>
          </a:p>
        </p:txBody>
      </p:sp>
    </p:spTree>
  </p:cSld>
  <p:clrMapOvr>
    <a:masterClrMapping/>
  </p:clrMapOvr>
</p:sld>
</file>

<file path=ppt/slides/slide6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Dowd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6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Christopher Dowdell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Lieutenant, Rescue 4</a:t>
            </a:r>
          </a:p>
        </p:txBody>
      </p:sp>
    </p:spTree>
  </p:cSld>
  <p:clrMapOvr>
    <a:masterClrMapping/>
  </p:clrMapOvr>
</p:sld>
</file>

<file path=ppt/slides/slide6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Mary Yolanda Dowling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Administrator</a:t>
            </a:r>
          </a:p>
        </p:txBody>
      </p:sp>
    </p:spTree>
  </p:cSld>
  <p:clrMapOvr>
    <a:masterClrMapping/>
  </p:clrMapOvr>
</p:sld>
</file>

<file path=ppt/slides/slide6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Raymond Matthew Downey, Sr.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63</a:t>
            </a:r>
          </a:p>
          <a:p>
            <a:r>
              <a:rPr sz="3200"/>
              <a:t>Occupation: Battalion Chief In Charge Of Special Operations</a:t>
            </a:r>
          </a:p>
        </p:txBody>
      </p:sp>
    </p:spTree>
  </p:cSld>
  <p:clrMapOvr>
    <a:masterClrMapping/>
  </p:clrMapOvr>
</p:sld>
</file>

<file path=ppt/slides/slide6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Frank Joseph Doyle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Head Of Equity Trading</a:t>
            </a:r>
          </a:p>
        </p:txBody>
      </p:sp>
    </p:spTree>
  </p:cSld>
  <p:clrMapOvr>
    <a:masterClrMapping/>
  </p:clrMapOvr>
</p:sld>
</file>

<file path=ppt/slides/slide6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Michael Doyle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Government Bond Supervisor</a:t>
            </a:r>
          </a:p>
        </p:txBody>
      </p:sp>
    </p:spTree>
  </p:cSld>
  <p:clrMapOvr>
    <a:masterClrMapping/>
  </p:clrMapOvr>
</p:sld>
</file>

<file path=ppt/slides/slide6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Randall "Randy" L. Drake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Network Integration Manager</a:t>
            </a:r>
          </a:p>
        </p:txBody>
      </p:sp>
    </p:spTree>
  </p:cSld>
  <p:clrMapOvr>
    <a:masterClrMapping/>
  </p:clrMapOvr>
</p:sld>
</file>

<file path=ppt/slides/slide6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Patrick Joseph Driscoll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70</a:t>
            </a:r>
          </a:p>
          <a:p>
            <a:r>
              <a:rPr sz="3200"/>
              <a:t>Occupation: Retired Research Director</a:t>
            </a:r>
          </a:p>
        </p:txBody>
      </p:sp>
    </p:spTree>
  </p:cSld>
  <p:clrMapOvr>
    <a:masterClrMapping/>
  </p:clrMapOvr>
</p:sld>
</file>

<file path=ppt/slides/slide6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Patrick Driscoll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Alona Abraham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Manufacturing Engineer Associate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Rourke Andrews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7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A. Droz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Vice President For Software Development</a:t>
            </a:r>
          </a:p>
        </p:txBody>
      </p:sp>
    </p:spTree>
  </p:cSld>
  <p:clrMapOvr>
    <a:masterClrMapping/>
  </p:clrMapOvr>
</p:sld>
</file>

<file path=ppt/slides/slide7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Mirna A. Duarte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7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Luke A. Dudek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Food And Beverage Controller</a:t>
            </a:r>
          </a:p>
        </p:txBody>
      </p:sp>
    </p:spTree>
  </p:cSld>
  <p:clrMapOvr>
    <a:masterClrMapping/>
  </p:clrMapOvr>
</p:sld>
</file>

<file path=ppt/slides/slide7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Michael Duffy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Assistant Trader</a:t>
            </a:r>
          </a:p>
        </p:txBody>
      </p:sp>
    </p:spTree>
  </p:cSld>
  <p:clrMapOvr>
    <a:masterClrMapping/>
  </p:clrMapOvr>
</p:sld>
</file>

<file path=ppt/slides/slide7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Gerard J. Duffy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Firefighter, Ladder 21</a:t>
            </a:r>
          </a:p>
        </p:txBody>
      </p:sp>
    </p:spTree>
  </p:cSld>
  <p:clrMapOvr>
    <a:masterClrMapping/>
  </p:clrMapOvr>
</p:sld>
</file>

<file path=ppt/slides/slide7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Joseph Duffy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Bond Salesman</a:t>
            </a:r>
          </a:p>
        </p:txBody>
      </p:sp>
    </p:spTree>
  </p:cSld>
  <p:clrMapOvr>
    <a:masterClrMapping/>
  </p:clrMapOvr>
</p:sld>
</file>

<file path=ppt/slides/slide7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W. Duffy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7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Antoinette Duger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Operations Associate</a:t>
            </a:r>
          </a:p>
        </p:txBody>
      </p:sp>
    </p:spTree>
  </p:cSld>
  <p:clrMapOvr>
    <a:masterClrMapping/>
  </p:clrMapOvr>
</p:sld>
</file>

<file path=ppt/slides/slide7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Jackie Sayegh Duggan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Banquet And Party Planner, Catering Sales Manager</a:t>
            </a:r>
          </a:p>
        </p:txBody>
      </p:sp>
    </p:spTree>
  </p:cSld>
  <p:clrMapOvr>
    <a:masterClrMapping/>
  </p:clrMapOvr>
</p:sld>
</file>

<file path=ppt/slides/slide7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Sareve Dukat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Tax Conferee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Jean Ann Andrucki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Risk Assessment</a:t>
            </a:r>
          </a:p>
        </p:txBody>
      </p:sp>
    </p:spTree>
  </p:cSld>
  <p:clrMapOvr>
    <a:masterClrMapping/>
  </p:clrMapOvr>
</p:sld>
</file>

<file path=ppt/slides/slide7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Patrick Dunn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Surface Warfare Officer</a:t>
            </a:r>
          </a:p>
        </p:txBody>
      </p:sp>
    </p:spTree>
  </p:cSld>
  <p:clrMapOvr>
    <a:masterClrMapping/>
  </p:clrMapOvr>
</p:sld>
</file>

<file path=ppt/slides/slide7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Felicia Gail Dunn-Jones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Civil Rights Attorney</a:t>
            </a:r>
          </a:p>
        </p:txBody>
      </p:sp>
    </p:spTree>
  </p:cSld>
  <p:clrMapOvr>
    <a:masterClrMapping/>
  </p:clrMapOvr>
</p:sld>
</file>

<file path=ppt/slides/slide7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Joseph Dunne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Tech Support</a:t>
            </a:r>
          </a:p>
        </p:txBody>
      </p:sp>
    </p:spTree>
  </p:cSld>
  <p:clrMapOvr>
    <a:masterClrMapping/>
  </p:clrMapOvr>
</p:sld>
</file>

<file path=ppt/slides/slide7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Anthony Dunstan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Insurance Broker</a:t>
            </a:r>
          </a:p>
        </p:txBody>
      </p:sp>
    </p:spTree>
  </p:cSld>
  <p:clrMapOvr>
    <a:masterClrMapping/>
  </p:clrMapOvr>
</p:sld>
</file>

<file path=ppt/slides/slide7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Patrick Thomas Dwyer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Senior Vp Of Equities</a:t>
            </a:r>
          </a:p>
        </p:txBody>
      </p:sp>
    </p:spTree>
  </p:cSld>
  <p:clrMapOvr>
    <a:masterClrMapping/>
  </p:clrMapOvr>
</p:sld>
</file>

<file path=ppt/slides/slide7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Anthony Eacobacci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Power Broker</a:t>
            </a:r>
          </a:p>
        </p:txBody>
      </p:sp>
    </p:spTree>
  </p:cSld>
  <p:clrMapOvr>
    <a:masterClrMapping/>
  </p:clrMapOvr>
</p:sld>
</file>

<file path=ppt/slides/slide7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Bruce Eagleson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Vice President East Coast</a:t>
            </a:r>
          </a:p>
        </p:txBody>
      </p:sp>
    </p:spTree>
  </p:cSld>
  <p:clrMapOvr>
    <a:masterClrMapping/>
  </p:clrMapOvr>
</p:sld>
</file>

<file path=ppt/slides/slide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T. Earhart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Aerographer'S Mate First Class</a:t>
            </a:r>
          </a:p>
        </p:txBody>
      </p:sp>
    </p:spTree>
  </p:cSld>
  <p:clrMapOvr>
    <a:masterClrMapping/>
  </p:clrMapOvr>
</p:sld>
</file>

<file path=ppt/slides/slide7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Douglas Eaton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7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Dean Phillip Eberling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Securities Analyst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Siew-Nya 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Technical Analyst</a:t>
            </a:r>
          </a:p>
        </p:txBody>
      </p:sp>
    </p:spTree>
  </p:cSld>
  <p:clrMapOvr>
    <a:masterClrMapping/>
  </p:clrMapOvr>
</p:sld>
</file>

<file path=ppt/slides/slide7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Margaret Ruth Echtermann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Leasing Representative</a:t>
            </a:r>
          </a:p>
        </p:txBody>
      </p:sp>
    </p:spTree>
  </p:cSld>
  <p:clrMapOvr>
    <a:masterClrMapping/>
  </p:clrMapOvr>
</p:sld>
</file>

<file path=ppt/slides/slide7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Robert Eckna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International Trader</a:t>
            </a:r>
          </a:p>
        </p:txBody>
      </p:sp>
    </p:spTree>
  </p:cSld>
  <p:clrMapOvr>
    <a:masterClrMapping/>
  </p:clrMapOvr>
</p:sld>
</file>

<file path=ppt/slides/slide7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Constantine Economos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Partner</a:t>
            </a:r>
          </a:p>
        </p:txBody>
      </p:sp>
    </p:spTree>
  </p:cSld>
  <p:clrMapOvr>
    <a:masterClrMapping/>
  </p:clrMapOvr>
</p:sld>
</file>

<file path=ppt/slides/slide7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Barbara G. Edwards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Teacher</a:t>
            </a:r>
          </a:p>
        </p:txBody>
      </p:sp>
    </p:spTree>
  </p:cSld>
  <p:clrMapOvr>
    <a:masterClrMapping/>
  </p:clrMapOvr>
</p:sld>
</file>

<file path=ppt/slides/slide7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Dennis Michael Edwards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Partner</a:t>
            </a:r>
          </a:p>
        </p:txBody>
      </p:sp>
    </p:spTree>
  </p:cSld>
  <p:clrMapOvr>
    <a:masterClrMapping/>
  </p:clrMapOvr>
</p:sld>
</file>

<file path=ppt/slides/slide7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Hardy Edwards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7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Christine Egan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Nurse Epidemiologist</a:t>
            </a:r>
          </a:p>
        </p:txBody>
      </p:sp>
    </p:spTree>
  </p:cSld>
  <p:clrMapOvr>
    <a:masterClrMapping/>
  </p:clrMapOvr>
</p:sld>
</file>

<file path=ppt/slides/slide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Lisa Erin Egan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Human Resources Manager</a:t>
            </a:r>
          </a:p>
        </p:txBody>
      </p:sp>
    </p:spTree>
  </p:cSld>
  <p:clrMapOvr>
    <a:masterClrMapping/>
  </p:clrMapOvr>
</p:sld>
</file>

<file path=ppt/slides/slide7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Martin "Marty" J. Egan,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Captain, Division 15</a:t>
            </a:r>
          </a:p>
        </p:txBody>
      </p:sp>
    </p:spTree>
  </p:cSld>
  <p:clrMapOvr>
    <a:masterClrMapping/>
  </p:clrMapOvr>
</p:sld>
</file>

<file path=ppt/slides/slide7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Egan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Angelini, Sr.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63</a:t>
            </a:r>
          </a:p>
          <a:p>
            <a:r>
              <a:rPr sz="3200"/>
              <a:t>Occupation: Firefighter, Rescue 1</a:t>
            </a:r>
          </a:p>
        </p:txBody>
      </p:sp>
    </p:spTree>
  </p:cSld>
  <p:clrMapOvr>
    <a:masterClrMapping/>
  </p:clrMapOvr>
</p:sld>
</file>

<file path=ppt/slides/slide7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Samantha Martin Egan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7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Carole Eggert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Assistant Vice President And Supervisor In Finance Department</a:t>
            </a:r>
          </a:p>
        </p:txBody>
      </p:sp>
    </p:spTree>
  </p:cSld>
  <p:clrMapOvr>
    <a:masterClrMapping/>
  </p:clrMapOvr>
</p:sld>
</file>

<file path=ppt/slides/slide7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Lisa Caren Ehrlich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Relationship Manager</a:t>
            </a:r>
          </a:p>
        </p:txBody>
      </p:sp>
    </p:spTree>
  </p:cSld>
  <p:clrMapOvr>
    <a:masterClrMapping/>
  </p:clrMapOvr>
</p:sld>
</file>

<file path=ppt/slides/slide7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Ernst Eichler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69</a:t>
            </a:r>
          </a:p>
          <a:p>
            <a:r>
              <a:rPr sz="3200"/>
              <a:t>Occupation: Retired Director Of Administration</a:t>
            </a:r>
          </a:p>
        </p:txBody>
      </p:sp>
    </p:spTree>
  </p:cSld>
  <p:clrMapOvr>
    <a:masterClrMapping/>
  </p:clrMapOvr>
</p:sld>
</file>

<file path=ppt/slides/slide7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Eric Adam Eisenberg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7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Daphne Ferlinda Elder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Business Analyst</a:t>
            </a:r>
          </a:p>
        </p:txBody>
      </p:sp>
    </p:spTree>
  </p:cSld>
  <p:clrMapOvr>
    <a:masterClrMapping/>
  </p:clrMapOvr>
</p:sld>
</file>

<file path=ppt/slides/slide7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J. Elferis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Firefighter, Engine 22</a:t>
            </a:r>
          </a:p>
        </p:txBody>
      </p:sp>
    </p:spTree>
  </p:cSld>
  <p:clrMapOvr>
    <a:masterClrMapping/>
  </p:clrMapOvr>
</p:sld>
</file>

<file path=ppt/slides/slide7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Joseph Ellis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7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Valerie Silver Ellis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Equities Trader</a:t>
            </a:r>
          </a:p>
        </p:txBody>
      </p:sp>
    </p:spTree>
  </p:cSld>
  <p:clrMapOvr>
    <a:masterClrMapping/>
  </p:clrMapOvr>
</p:sld>
</file>

<file path=ppt/slides/slide7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Albert Alfy William Elmarry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Computer Technician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John Angelini,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Firefighter, Ladder 4</a:t>
            </a:r>
          </a:p>
        </p:txBody>
      </p:sp>
    </p:spTree>
  </p:cSld>
  <p:clrMapOvr>
    <a:masterClrMapping/>
  </p:clrMapOvr>
</p:sld>
</file>

<file path=ppt/slides/slide7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R. Elseth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Lieutenant Commader</a:t>
            </a:r>
          </a:p>
        </p:txBody>
      </p:sp>
    </p:spTree>
  </p:cSld>
  <p:clrMapOvr>
    <a:masterClrMapping/>
  </p:clrMapOvr>
</p:sld>
</file>

<file path=ppt/slides/slide7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Edgar Hendricks Emery,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Training Director</a:t>
            </a:r>
          </a:p>
        </p:txBody>
      </p:sp>
    </p:spTree>
  </p:cSld>
  <p:clrMapOvr>
    <a:masterClrMapping/>
  </p:clrMapOvr>
</p:sld>
</file>

<file path=ppt/slides/slide7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Doris Suk-Yuen Eng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Club Manager</a:t>
            </a:r>
          </a:p>
        </p:txBody>
      </p:sp>
    </p:spTree>
  </p:cSld>
  <p:clrMapOvr>
    <a:masterClrMapping/>
  </p:clrMapOvr>
</p:sld>
</file>

<file path=ppt/slides/slide7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Samuel Epps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7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Ulf Ramm Ericson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79</a:t>
            </a:r>
          </a:p>
          <a:p>
            <a:r>
              <a:rPr sz="3200"/>
              <a:t>Occupation: Civil Engineer</a:t>
            </a:r>
          </a:p>
        </p:txBody>
      </p:sp>
    </p:spTree>
  </p:cSld>
  <p:clrMapOvr>
    <a:masterClrMapping/>
  </p:clrMapOvr>
</p:sld>
</file>

<file path=ppt/slides/slide7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Erwin L. Erker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7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John Erwin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7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Sarah Ali Escarcega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Freelance Marketing Consultant</a:t>
            </a:r>
          </a:p>
        </p:txBody>
      </p:sp>
    </p:spTree>
  </p:cSld>
  <p:clrMapOvr>
    <a:masterClrMapping/>
  </p:clrMapOvr>
</p:sld>
</file>

<file path=ppt/slides/slide7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 Espinal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7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Fanny Espinoza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Compliance Officer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Lawrence Angell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Creator, Executive Producer</a:t>
            </a:r>
          </a:p>
        </p:txBody>
      </p:sp>
    </p:spTree>
  </p:cSld>
  <p:clrMapOvr>
    <a:masterClrMapping/>
  </p:clrMapOvr>
</p:sld>
</file>

<file path=ppt/slides/slide7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Bridget Ann Esposito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7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Francis Esposito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Firefighter, Engine 235</a:t>
            </a:r>
          </a:p>
        </p:txBody>
      </p:sp>
    </p:spTree>
  </p:cSld>
  <p:clrMapOvr>
    <a:masterClrMapping/>
  </p:clrMapOvr>
</p:sld>
</file>

<file path=ppt/slides/slide7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A. Esposito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Lieutenant, Fire And Rescue Squad 1</a:t>
            </a:r>
          </a:p>
        </p:txBody>
      </p:sp>
    </p:spTree>
  </p:cSld>
  <p:clrMapOvr>
    <a:masterClrMapping/>
  </p:clrMapOvr>
</p:sld>
</file>

<file path=ppt/slides/slide7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"Billy/Scoop" Esposito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Partner</a:t>
            </a:r>
          </a:p>
        </p:txBody>
      </p:sp>
    </p:spTree>
  </p:cSld>
  <p:clrMapOvr>
    <a:masterClrMapping/>
  </p:clrMapOvr>
</p:sld>
</file>

<file path=ppt/slides/slide7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Ruben Esquilin,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Maintenance Employee</a:t>
            </a:r>
          </a:p>
        </p:txBody>
      </p:sp>
    </p:spTree>
  </p:cSld>
  <p:clrMapOvr>
    <a:masterClrMapping/>
  </p:clrMapOvr>
</p:sld>
</file>

<file path=ppt/slides/slide7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Sadie Itaume Ette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7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Barbara G. Etzold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Receptionist</a:t>
            </a:r>
          </a:p>
        </p:txBody>
      </p:sp>
    </p:spTree>
  </p:cSld>
  <p:clrMapOvr>
    <a:masterClrMapping/>
  </p:clrMapOvr>
</p:sld>
</file>

<file path=ppt/slides/slide7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Eric Brian Evans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Insurance Manager</a:t>
            </a:r>
          </a:p>
        </p:txBody>
      </p:sp>
    </p:spTree>
  </p:cSld>
  <p:clrMapOvr>
    <a:masterClrMapping/>
  </p:clrMapOvr>
</p:sld>
</file>

<file path=ppt/slides/slide7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"Bobby" Edward Evans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Firefighter, Engine 33</a:t>
            </a:r>
          </a:p>
        </p:txBody>
      </p:sp>
    </p:spTree>
  </p:cSld>
  <p:clrMapOvr>
    <a:masterClrMapping/>
  </p:clrMapOvr>
</p:sld>
</file>

<file path=ppt/slides/slide7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Meredith Emily June Ewart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Manager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Mary Lynn Edwards Angell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Librarian</a:t>
            </a:r>
          </a:p>
        </p:txBody>
      </p:sp>
    </p:spTree>
  </p:cSld>
  <p:clrMapOvr>
    <a:masterClrMapping/>
  </p:clrMapOvr>
</p:sld>
</file>

<file path=ppt/slides/slide7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Catherine K. Fagan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Assistant Vice President</a:t>
            </a:r>
          </a:p>
        </p:txBody>
      </p:sp>
    </p:spTree>
  </p:cSld>
  <p:clrMapOvr>
    <a:masterClrMapping/>
  </p:clrMapOvr>
</p:sld>
</file>

<file path=ppt/slides/slide7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Patricia Mary Fagan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Insurance Adjuster</a:t>
            </a:r>
          </a:p>
        </p:txBody>
      </p:sp>
    </p:spTree>
  </p:cSld>
  <p:clrMapOvr>
    <a:masterClrMapping/>
  </p:clrMapOvr>
</p:sld>
</file>

<file path=ppt/slides/slide7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Ivan Kyrillos Fairbanks-Barbosa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7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Keith George Fairben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Paramedic</a:t>
            </a:r>
          </a:p>
        </p:txBody>
      </p:sp>
    </p:spTree>
  </p:cSld>
  <p:clrMapOvr>
    <a:masterClrMapping/>
  </p:clrMapOvr>
</p:sld>
</file>

<file path=ppt/slides/slide7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Sandra Fajardo-Smith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7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S. Falkenberg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Research Director</a:t>
            </a:r>
          </a:p>
        </p:txBody>
      </p:sp>
    </p:spTree>
  </p:cSld>
  <p:clrMapOvr>
    <a:masterClrMapping/>
  </p:clrMapOvr>
</p:sld>
</file>

<file path=ppt/slides/slide7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Dana Falkenberg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7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Zoe Falkenberg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8</a:t>
            </a:r>
          </a:p>
          <a:p>
            <a:r>
              <a:rPr sz="3200"/>
              <a:t>Occupation: Student</a:t>
            </a:r>
          </a:p>
        </p:txBody>
      </p:sp>
    </p:spTree>
  </p:cSld>
  <p:clrMapOvr>
    <a:masterClrMapping/>
  </p:clrMapOvr>
</p:sld>
</file>

<file path=ppt/slides/slide7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Jamie L. Fallon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Storekeeper Third Class</a:t>
            </a:r>
          </a:p>
        </p:txBody>
      </p:sp>
    </p:spTree>
  </p:cSld>
  <p:clrMapOvr>
    <a:masterClrMapping/>
  </p:clrMapOvr>
</p:sld>
</file>

<file path=ppt/slides/slide7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F. Fallon,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General Manager Of Strategic Analysis And Industry Relations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Laura Angilletta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Purchase And Sales Clerk</a:t>
            </a:r>
          </a:p>
        </p:txBody>
      </p:sp>
    </p:spTree>
  </p:cSld>
  <p:clrMapOvr>
    <a:masterClrMapping/>
  </p:clrMapOvr>
</p:sld>
</file>

<file path=ppt/slides/slide7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Lawrence Fallon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Trading System Support Manager</a:t>
            </a:r>
          </a:p>
        </p:txBody>
      </p:sp>
    </p:spTree>
  </p:cSld>
  <p:clrMapOvr>
    <a:masterClrMapping/>
  </p:clrMapOvr>
</p:sld>
</file>

<file path=ppt/slides/slide7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Anthony J. Fallone,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7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Dolores Brigitte Fanelli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Employee</a:t>
            </a:r>
          </a:p>
        </p:txBody>
      </p:sp>
    </p:spTree>
  </p:cSld>
  <p:clrMapOvr>
    <a:masterClrMapping/>
  </p:clrMapOvr>
</p:sld>
</file>

<file path=ppt/slides/slide7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John Fangman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7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Joseph Fanning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Battalion Chief Of Hazardous Operations</a:t>
            </a:r>
          </a:p>
        </p:txBody>
      </p:sp>
    </p:spTree>
  </p:cSld>
  <p:clrMapOvr>
    <a:masterClrMapping/>
  </p:clrMapOvr>
</p:sld>
</file>

<file path=ppt/slides/slide7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Kathleen Anne Faragher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Systems Consultant</a:t>
            </a:r>
          </a:p>
        </p:txBody>
      </p:sp>
    </p:spTree>
  </p:cSld>
  <p:clrMapOvr>
    <a:masterClrMapping/>
  </p:clrMapOvr>
</p:sld>
</file>

<file path=ppt/slides/slide7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James Farino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Captain, Engine 26</a:t>
            </a:r>
          </a:p>
        </p:txBody>
      </p:sp>
    </p:spTree>
  </p:cSld>
  <p:clrMapOvr>
    <a:masterClrMapping/>
  </p:clrMapOvr>
</p:sld>
</file>

<file path=ppt/slides/slide7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Nancy C. Doloszycki Farley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Claims Negotiator</a:t>
            </a:r>
          </a:p>
        </p:txBody>
      </p:sp>
    </p:spTree>
  </p:cSld>
  <p:clrMapOvr>
    <a:masterClrMapping/>
  </p:clrMapOvr>
</p:sld>
</file>

<file path=ppt/slides/slide7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Paige Marie Farley-Hackel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Spiritual Counselor</a:t>
            </a:r>
          </a:p>
        </p:txBody>
      </p:sp>
    </p:spTree>
  </p:cSld>
  <p:clrMapOvr>
    <a:masterClrMapping/>
  </p:clrMapOvr>
</p:sld>
</file>

<file path=ppt/slides/slide7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Elizabeth Ann Farmer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62</a:t>
            </a:r>
          </a:p>
          <a:p>
            <a:r>
              <a:rPr sz="3200"/>
              <a:t>Occupation: Executive Assistant Contractor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Doreen J. Angrisani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Finance Manager</a:t>
            </a:r>
          </a:p>
        </p:txBody>
      </p:sp>
    </p:spTree>
  </p:cSld>
  <p:clrMapOvr>
    <a:masterClrMapping/>
  </p:clrMapOvr>
</p:sld>
</file>

<file path=ppt/slides/slide7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Douglas Jon Farnum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Software Specialist</a:t>
            </a:r>
          </a:p>
        </p:txBody>
      </p:sp>
    </p:spTree>
  </p:cSld>
  <p:clrMapOvr>
    <a:masterClrMapping/>
  </p:clrMapOvr>
</p:sld>
</file>

<file path=ppt/slides/slide7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Gerard Farrell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Vice President And Partner, Government Securities</a:t>
            </a:r>
          </a:p>
        </p:txBody>
      </p:sp>
    </p:spTree>
  </p:cSld>
  <p:clrMapOvr>
    <a:masterClrMapping/>
  </p:clrMapOvr>
</p:sld>
</file>

<file path=ppt/slides/slide7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W. Farrell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7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Terrence Patrick Farrell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Firefighter, Rescue 4</a:t>
            </a:r>
          </a:p>
        </p:txBody>
      </p:sp>
    </p:spTree>
  </p:cSld>
  <p:clrMapOvr>
    <a:masterClrMapping/>
  </p:clrMapOvr>
</p:sld>
</file>

<file path=ppt/slides/slide7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D. Farrelly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Captain, Engine 4</a:t>
            </a:r>
          </a:p>
        </p:txBody>
      </p:sp>
    </p:spTree>
  </p:cSld>
  <p:clrMapOvr>
    <a:masterClrMapping/>
  </p:clrMapOvr>
</p:sld>
</file>

<file path=ppt/slides/slide7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Patrick Farrelly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Computer Programmer</a:t>
            </a:r>
          </a:p>
        </p:txBody>
      </p:sp>
    </p:spTree>
  </p:cSld>
  <p:clrMapOvr>
    <a:masterClrMapping/>
  </p:clrMapOvr>
</p:sld>
</file>

<file path=ppt/slides/slide7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Syed Abdul Fatha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Customer Service Associate</a:t>
            </a:r>
          </a:p>
        </p:txBody>
      </p:sp>
    </p:spTree>
  </p:cSld>
  <p:clrMapOvr>
    <a:masterClrMapping/>
  </p:clrMapOvr>
</p:sld>
</file>

<file path=ppt/slides/slide7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Edward Faughnan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7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Wendy R. Faulkner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7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Shannon Marie Fava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Assistant Broker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Lorraine Antigua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Securities Lending Department</a:t>
            </a:r>
          </a:p>
        </p:txBody>
      </p:sp>
    </p:spTree>
  </p:cSld>
  <p:clrMapOvr>
    <a:masterClrMapping/>
  </p:clrMapOvr>
</p:sld>
</file>

<file path=ppt/slides/slide7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Bernard D. Favuzza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7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Fazio,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7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Ronald Carl Fazio, Sr.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7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M. Feehan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72</a:t>
            </a:r>
          </a:p>
          <a:p>
            <a:r>
              <a:rPr sz="3200"/>
              <a:t>Occupation: First Deputy Fire Commissioner</a:t>
            </a:r>
          </a:p>
        </p:txBody>
      </p:sp>
    </p:spTree>
  </p:cSld>
  <p:clrMapOvr>
    <a:masterClrMapping/>
  </p:clrMapOvr>
</p:sld>
</file>

<file path=ppt/slides/slide7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Francis Jude Feely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7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Garth Erin Feeney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Corporate Development Director</a:t>
            </a:r>
          </a:p>
        </p:txBody>
      </p:sp>
    </p:spTree>
  </p:cSld>
  <p:clrMapOvr>
    <a:masterClrMapping/>
  </p:clrMapOvr>
</p:sld>
</file>

<file path=ppt/slides/slide7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Sean Bernard Fegan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7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Lee S. Fehling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Firefighter, Engine 235</a:t>
            </a:r>
          </a:p>
        </p:txBody>
      </p:sp>
    </p:spTree>
  </p:cSld>
  <p:clrMapOvr>
    <a:masterClrMapping/>
  </p:clrMapOvr>
</p:sld>
</file>

<file path=ppt/slides/slide7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Adam Feidelberg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7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Alan D. Feinberg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Battalion Chief Aide, Battalion 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F. Abrahamson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Business Analyst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Seima David Aoyama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Accountant</a:t>
            </a:r>
          </a:p>
        </p:txBody>
      </p:sp>
    </p:spTree>
  </p:cSld>
  <p:clrMapOvr>
    <a:masterClrMapping/>
  </p:clrMapOvr>
</p:sld>
</file>

<file path=ppt/slides/slide8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Rosa Maria Feliciano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8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P. Felt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Technology Director</a:t>
            </a:r>
          </a:p>
        </p:txBody>
      </p:sp>
    </p:spTree>
  </p:cSld>
  <p:clrMapOvr>
    <a:masterClrMapping/>
  </p:clrMapOvr>
</p:sld>
</file>

<file path=ppt/slides/slide8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Thomas Fergus,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Partner</a:t>
            </a:r>
          </a:p>
        </p:txBody>
      </p:sp>
    </p:spTree>
  </p:cSld>
  <p:clrMapOvr>
    <a:masterClrMapping/>
  </p:clrMapOvr>
</p:sld>
</file>

<file path=ppt/slides/slide8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George J. Ferguson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President</a:t>
            </a:r>
          </a:p>
        </p:txBody>
      </p:sp>
    </p:spTree>
  </p:cSld>
  <p:clrMapOvr>
    <a:masterClrMapping/>
  </p:clrMapOvr>
</p:sld>
</file>

<file path=ppt/slides/slide8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Joseph Ferguson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Educational Outreach Director</a:t>
            </a:r>
          </a:p>
        </p:txBody>
      </p:sp>
    </p:spTree>
  </p:cSld>
  <p:clrMapOvr>
    <a:masterClrMapping/>
  </p:clrMapOvr>
</p:sld>
</file>

<file path=ppt/slides/slide8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Henry Fernandez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Pastry Maker</a:t>
            </a:r>
          </a:p>
        </p:txBody>
      </p:sp>
    </p:spTree>
  </p:cSld>
  <p:clrMapOvr>
    <a:masterClrMapping/>
  </p:clrMapOvr>
</p:sld>
</file>

<file path=ppt/slides/slide8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Judy Hazel Santillan Fernandez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Benefits Specialist</a:t>
            </a:r>
          </a:p>
        </p:txBody>
      </p:sp>
    </p:spTree>
  </p:cSld>
  <p:clrMapOvr>
    <a:masterClrMapping/>
  </p:clrMapOvr>
</p:sld>
</file>

<file path=ppt/slides/slide8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Julio Fernandez Ramirez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Painter</a:t>
            </a:r>
          </a:p>
        </p:txBody>
      </p:sp>
    </p:spTree>
  </p:cSld>
  <p:clrMapOvr>
    <a:masterClrMapping/>
  </p:clrMapOvr>
</p:sld>
</file>

<file path=ppt/slides/slide8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Elisa Giselle Ferraina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Senior Conferences Sponsorship Coordinator</a:t>
            </a:r>
          </a:p>
        </p:txBody>
      </p:sp>
    </p:spTree>
  </p:cSld>
  <p:clrMapOvr>
    <a:masterClrMapping/>
  </p:clrMapOvr>
</p:sld>
</file>

<file path=ppt/slides/slide8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Anne Marie Sallerin Ferreira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Paul Apollo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Equity Trader</a:t>
            </a:r>
          </a:p>
        </p:txBody>
      </p:sp>
    </p:spTree>
  </p:cSld>
  <p:clrMapOvr>
    <a:masterClrMapping/>
  </p:clrMapOvr>
</p:sld>
</file>

<file path=ppt/slides/slide8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John Ferris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63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Francis Ferrugio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Louis V. Fersini,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8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David Ferugio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Insurance Broker</a:t>
            </a:r>
          </a:p>
        </p:txBody>
      </p:sp>
    </p:spTree>
  </p:cSld>
  <p:clrMapOvr>
    <a:masterClrMapping/>
  </p:clrMapOvr>
</p:sld>
</file>

<file path=ppt/slides/slide8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Bradley James Fetchet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Equity Trader</a:t>
            </a:r>
          </a:p>
        </p:txBody>
      </p:sp>
    </p:spTree>
  </p:cSld>
  <p:clrMapOvr>
    <a:masterClrMapping/>
  </p:clrMapOvr>
</p:sld>
</file>

<file path=ppt/slides/slide8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Jennifer Louise Fialko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Client Services</a:t>
            </a:r>
          </a:p>
        </p:txBody>
      </p:sp>
    </p:spTree>
  </p:cSld>
  <p:clrMapOvr>
    <a:masterClrMapping/>
  </p:clrMapOvr>
</p:sld>
</file>

<file path=ppt/slides/slide8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Kristen Nicole Fiedel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Finance</a:t>
            </a:r>
          </a:p>
        </p:txBody>
      </p:sp>
    </p:spTree>
  </p:cSld>
  <p:clrMapOvr>
    <a:masterClrMapping/>
  </p:clrMapOvr>
</p:sld>
</file>

<file path=ppt/slides/slide8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Amelia V. Fields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Samuel Fields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Security Officer</a:t>
            </a:r>
          </a:p>
        </p:txBody>
      </p:sp>
    </p:spTree>
  </p:cSld>
  <p:clrMapOvr>
    <a:masterClrMapping/>
  </p:clrMapOvr>
</p:sld>
</file>

<file path=ppt/slides/slide8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Alexander Milan Filipov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70</a:t>
            </a:r>
          </a:p>
          <a:p>
            <a:r>
              <a:rPr sz="3200"/>
              <a:t>Occupation: Electrical Engineer, Church Deacon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Faustino Apostol,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Firefighter, Chief Aide; Engine 55</a:t>
            </a:r>
          </a:p>
        </p:txBody>
      </p:sp>
    </p:spTree>
  </p:cSld>
  <p:clrMapOvr>
    <a:masterClrMapping/>
  </p:clrMapOvr>
</p:sld>
</file>

<file path=ppt/slides/slide8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Bradley Finnegan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Currency Broker</a:t>
            </a:r>
          </a:p>
        </p:txBody>
      </p:sp>
    </p:spTree>
  </p:cSld>
  <p:clrMapOvr>
    <a:masterClrMapping/>
  </p:clrMapOvr>
</p:sld>
</file>

<file path=ppt/slides/slide8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J. Finnerty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8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C. Fiore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Firefighter, Rescue Company 5</a:t>
            </a:r>
          </a:p>
        </p:txBody>
      </p:sp>
    </p:spTree>
  </p:cSld>
  <p:clrMapOvr>
    <a:masterClrMapping/>
  </p:clrMapOvr>
</p:sld>
</file>

<file path=ppt/slides/slide8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J. Fiorelli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Civil Engineer</a:t>
            </a:r>
          </a:p>
        </p:txBody>
      </p:sp>
    </p:spTree>
  </p:cSld>
  <p:clrMapOvr>
    <a:masterClrMapping/>
  </p:clrMapOvr>
</p:sld>
</file>

<file path=ppt/slides/slide8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M. Fiori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Trade Support Clerk</a:t>
            </a:r>
          </a:p>
        </p:txBody>
      </p:sp>
    </p:spTree>
  </p:cSld>
  <p:clrMapOvr>
    <a:masterClrMapping/>
  </p:clrMapOvr>
</p:sld>
</file>

<file path=ppt/slides/slide8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B. Fiorito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Broker, Desk Manager</a:t>
            </a:r>
          </a:p>
        </p:txBody>
      </p:sp>
    </p:spTree>
  </p:cSld>
  <p:clrMapOvr>
    <a:masterClrMapping/>
  </p:clrMapOvr>
</p:sld>
</file>

<file path=ppt/slides/slide8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R. Fischer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Lieutenant, Ladder Company 20</a:t>
            </a:r>
          </a:p>
        </p:txBody>
      </p:sp>
    </p:spTree>
  </p:cSld>
  <p:clrMapOvr>
    <a:masterClrMapping/>
  </p:clrMapOvr>
</p:sld>
</file>

<file path=ppt/slides/slide8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Andrew Fisher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Director Of Internet Sales</a:t>
            </a:r>
          </a:p>
        </p:txBody>
      </p:sp>
    </p:spTree>
  </p:cSld>
  <p:clrMapOvr>
    <a:masterClrMapping/>
  </p:clrMapOvr>
</p:sld>
</file>

<file path=ppt/slides/slide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Bennett Lawson Fisher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8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Gerald P. Fisher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Frank Thomas Aquilino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Vice President, Partner</a:t>
            </a:r>
          </a:p>
        </p:txBody>
      </p:sp>
    </p:spTree>
  </p:cSld>
  <p:clrMapOvr>
    <a:masterClrMapping/>
  </p:clrMapOvr>
</p:sld>
</file>

<file path=ppt/slides/slide8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Roger Fisher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Security Consultant</a:t>
            </a:r>
          </a:p>
        </p:txBody>
      </p:sp>
    </p:spTree>
  </p:cSld>
  <p:clrMapOvr>
    <a:masterClrMapping/>
  </p:clrMapOvr>
</p:sld>
</file>

<file path=ppt/slides/slide8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J. Fisher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Vice President For Operations</a:t>
            </a:r>
          </a:p>
        </p:txBody>
      </p:sp>
    </p:spTree>
  </p:cSld>
  <p:clrMapOvr>
    <a:masterClrMapping/>
  </p:clrMapOvr>
</p:sld>
</file>

<file path=ppt/slides/slide8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Lucy A. Fishman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Executive Secretary</a:t>
            </a:r>
          </a:p>
        </p:txBody>
      </p:sp>
    </p:spTree>
  </p:cSld>
  <p:clrMapOvr>
    <a:masterClrMapping/>
  </p:clrMapOvr>
</p:sld>
</file>

<file path=ppt/slides/slide8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Ryan D. Fitzgerald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Foreign Currency Trader</a:t>
            </a:r>
          </a:p>
        </p:txBody>
      </p:sp>
    </p:spTree>
  </p:cSld>
  <p:clrMapOvr>
    <a:masterClrMapping/>
  </p:clrMapOvr>
</p:sld>
</file>

<file path=ppt/slides/slide8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James Fitzpatrick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Bond Salesman Financial Adviser</a:t>
            </a:r>
          </a:p>
        </p:txBody>
      </p:sp>
    </p:spTree>
  </p:cSld>
  <p:clrMapOvr>
    <a:masterClrMapping/>
  </p:clrMapOvr>
</p:sld>
</file>

<file path=ppt/slides/slide8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P. Fitzsimons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Fire Safety Director</a:t>
            </a:r>
          </a:p>
        </p:txBody>
      </p:sp>
    </p:spTree>
  </p:cSld>
  <p:clrMapOvr>
    <a:masterClrMapping/>
  </p:clrMapOvr>
</p:sld>
</file>

<file path=ppt/slides/slide8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Salvatore Fiumefreddo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Chief Financial Officer</a:t>
            </a:r>
          </a:p>
        </p:txBody>
      </p:sp>
    </p:spTree>
  </p:cSld>
  <p:clrMapOvr>
    <a:masterClrMapping/>
  </p:clrMapOvr>
</p:sld>
</file>

<file path=ppt/slides/slide8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Darlene E. Flagg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63</a:t>
            </a:r>
          </a:p>
          <a:p>
            <a:r>
              <a:rPr sz="3200"/>
              <a:t>Occupation: Housewife</a:t>
            </a:r>
          </a:p>
        </p:txBody>
      </p:sp>
    </p:spTree>
  </p:cSld>
  <p:clrMapOvr>
    <a:masterClrMapping/>
  </p:clrMapOvr>
</p:sld>
</file>

<file path=ppt/slides/slide8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Wilson F. Flagg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63</a:t>
            </a:r>
          </a:p>
          <a:p>
            <a:r>
              <a:rPr sz="3200"/>
              <a:t>Occupation: Retired Navy Admiral And Pilot</a:t>
            </a:r>
          </a:p>
        </p:txBody>
      </p:sp>
    </p:spTree>
  </p:cSld>
  <p:clrMapOvr>
    <a:masterClrMapping/>
  </p:clrMapOvr>
</p:sld>
</file>

<file path=ppt/slides/slide8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Christina Donovan Flannery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Sales Associate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Patrick Michael Aranyos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8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Eileen Flecha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Junior Trader</a:t>
            </a:r>
          </a:p>
        </p:txBody>
      </p:sp>
    </p:spTree>
  </p:cSld>
  <p:clrMapOvr>
    <a:masterClrMapping/>
  </p:clrMapOvr>
</p:sld>
</file>

<file path=ppt/slides/slide8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 G. Fletcher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Firefighter, Rescue Company 5</a:t>
            </a:r>
          </a:p>
        </p:txBody>
      </p:sp>
    </p:spTree>
  </p:cSld>
  <p:clrMapOvr>
    <a:masterClrMapping/>
  </p:clrMapOvr>
</p:sld>
</file>

<file path=ppt/slides/slide8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Carl M. Flickinger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Partner</a:t>
            </a:r>
          </a:p>
        </p:txBody>
      </p:sp>
    </p:spTree>
  </p:cSld>
  <p:clrMapOvr>
    <a:masterClrMapping/>
  </p:clrMapOvr>
</p:sld>
</file>

<file path=ppt/slides/slide8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Matthew Michael Flocco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21</a:t>
            </a:r>
          </a:p>
          <a:p>
            <a:r>
              <a:rPr sz="3200"/>
              <a:t>Occupation: Aerographer'S Mate Second Class</a:t>
            </a:r>
          </a:p>
        </p:txBody>
      </p:sp>
    </p:spTree>
  </p:cSld>
  <p:clrMapOvr>
    <a:masterClrMapping/>
  </p:clrMapOvr>
</p:sld>
</file>

<file path=ppt/slides/slide8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Joseph Florio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Firefighter, Engine Company 214</a:t>
            </a:r>
          </a:p>
        </p:txBody>
      </p:sp>
    </p:spTree>
  </p:cSld>
  <p:clrMapOvr>
    <a:masterClrMapping/>
  </p:clrMapOvr>
</p:sld>
</file>

<file path=ppt/slides/slide8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Walkden Flounders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Money Market Broker</a:t>
            </a:r>
          </a:p>
        </p:txBody>
      </p:sp>
    </p:spTree>
  </p:cSld>
  <p:clrMapOvr>
    <a:masterClrMapping/>
  </p:clrMapOvr>
</p:sld>
</file>

<file path=ppt/slides/slide8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Carol Ann Flyzik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Marketing Supervisor</a:t>
            </a:r>
          </a:p>
        </p:txBody>
      </p:sp>
    </p:spTree>
  </p:cSld>
  <p:clrMapOvr>
    <a:masterClrMapping/>
  </p:clrMapOvr>
</p:sld>
</file>

<file path=ppt/slides/slide8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Fodor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Corporate Tax Accountant</a:t>
            </a:r>
          </a:p>
        </p:txBody>
      </p:sp>
    </p:spTree>
  </p:cSld>
  <p:clrMapOvr>
    <a:masterClrMapping/>
  </p:clrMapOvr>
</p:sld>
</file>

<file path=ppt/slides/slide8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N. Fodor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Lieutenant, Ladder Company 21</a:t>
            </a:r>
          </a:p>
        </p:txBody>
      </p:sp>
    </p:spTree>
  </p:cSld>
  <p:clrMapOvr>
    <a:masterClrMapping/>
  </p:clrMapOvr>
</p:sld>
</file>

<file path=ppt/slides/slide8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Stephen Mark Fogel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Gregory Arce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Firefighter, Engine 33</a:t>
            </a:r>
          </a:p>
        </p:txBody>
      </p:sp>
    </p:spTree>
  </p:cSld>
  <p:clrMapOvr>
    <a:masterClrMapping/>
  </p:clrMapOvr>
</p:sld>
</file>

<file path=ppt/slides/slide8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J. Foley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Firefighter, Ladder 35</a:t>
            </a:r>
          </a:p>
        </p:txBody>
      </p:sp>
    </p:spTree>
  </p:cSld>
  <p:clrMapOvr>
    <a:masterClrMapping/>
  </p:clrMapOvr>
</p:sld>
</file>

<file path=ppt/slides/slide8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Jane C. Folger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73</a:t>
            </a:r>
          </a:p>
          <a:p>
            <a:r>
              <a:rPr sz="3200"/>
              <a:t>Occupation: Retiree</a:t>
            </a:r>
          </a:p>
        </p:txBody>
      </p:sp>
    </p:spTree>
  </p:cSld>
  <p:clrMapOvr>
    <a:masterClrMapping/>
  </p:clrMapOvr>
</p:sld>
</file>

<file path=ppt/slides/slide8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J. Fontana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Firefighter, Squad 1</a:t>
            </a:r>
          </a:p>
        </p:txBody>
      </p:sp>
    </p:spTree>
  </p:cSld>
  <p:clrMapOvr>
    <a:masterClrMapping/>
  </p:clrMapOvr>
</p:sld>
</file>

<file path=ppt/slides/slide8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Chih Min "Dennis" Foo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Employee</a:t>
            </a:r>
          </a:p>
        </p:txBody>
      </p:sp>
    </p:spTree>
  </p:cSld>
  <p:clrMapOvr>
    <a:masterClrMapping/>
  </p:clrMapOvr>
</p:sld>
</file>

<file path=ppt/slides/slide8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Delrose E. Forbes-Cheatham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Accounting Manager</a:t>
            </a:r>
          </a:p>
        </p:txBody>
      </p:sp>
    </p:spTree>
  </p:cSld>
  <p:clrMapOvr>
    <a:masterClrMapping/>
  </p:clrMapOvr>
</p:sld>
</file>

<file path=ppt/slides/slide8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Godwin Forde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Security Guard</a:t>
            </a:r>
          </a:p>
        </p:txBody>
      </p:sp>
    </p:spTree>
  </p:cSld>
  <p:clrMapOvr>
    <a:masterClrMapping/>
  </p:clrMapOvr>
</p:sld>
</file>

<file path=ppt/slides/slide8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Donald A. Foreman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8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Hugh Forsythe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Foreign Exchange Money Broker</a:t>
            </a:r>
          </a:p>
        </p:txBody>
      </p:sp>
    </p:spTree>
  </p:cSld>
  <p:clrMapOvr>
    <a:masterClrMapping/>
  </p:clrMapOvr>
</p:sld>
</file>

<file path=ppt/slides/slide8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Claudia Alicia Foster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Assistant Broker</a:t>
            </a:r>
          </a:p>
        </p:txBody>
      </p:sp>
    </p:spTree>
  </p:cSld>
  <p:clrMapOvr>
    <a:masterClrMapping/>
  </p:clrMapOvr>
</p:sld>
</file>

<file path=ppt/slides/slide8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Noel John Foster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George Arczynski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8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Sandra N. Foster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8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 Fosteris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Insurance Broker</a:t>
            </a:r>
          </a:p>
        </p:txBody>
      </p:sp>
    </p:spTree>
  </p:cSld>
  <p:clrMapOvr>
    <a:masterClrMapping/>
  </p:clrMapOvr>
</p:sld>
</file>

<file path=ppt/slides/slide8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Joseph Foti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Firefighter, Ladder 7</a:t>
            </a:r>
          </a:p>
        </p:txBody>
      </p:sp>
    </p:spTree>
  </p:cSld>
  <p:clrMapOvr>
    <a:masterClrMapping/>
  </p:clrMapOvr>
</p:sld>
</file>

<file path=ppt/slides/slide8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Fox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Chief Financial Officer</a:t>
            </a:r>
          </a:p>
        </p:txBody>
      </p:sp>
    </p:spTree>
  </p:cSld>
  <p:clrMapOvr>
    <a:masterClrMapping/>
  </p:clrMapOvr>
</p:sld>
</file>

<file path=ppt/slides/slide8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Virginia Elizabeth Fox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58</a:t>
            </a:r>
          </a:p>
          <a:p>
            <a:r>
              <a:rPr sz="3200"/>
              <a:t>Occupation: Employee</a:t>
            </a:r>
          </a:p>
        </p:txBody>
      </p:sp>
    </p:spTree>
  </p:cSld>
  <p:clrMapOvr>
    <a:masterClrMapping/>
  </p:clrMapOvr>
</p:sld>
</file>

<file path=ppt/slides/slide8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Pauline Francis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Food Service Handler</a:t>
            </a:r>
          </a:p>
        </p:txBody>
      </p:sp>
    </p:spTree>
  </p:cSld>
  <p:clrMapOvr>
    <a:masterClrMapping/>
  </p:clrMapOvr>
</p:sld>
</file>

<file path=ppt/slides/slide8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Virgin Lucille "Lucy" Francis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62</a:t>
            </a:r>
          </a:p>
          <a:p>
            <a:r>
              <a:rPr sz="3200"/>
              <a:t>Occupation: Housekeeping Staff</a:t>
            </a:r>
          </a:p>
        </p:txBody>
      </p:sp>
    </p:spTree>
  </p:cSld>
  <p:clrMapOvr>
    <a:masterClrMapping/>
  </p:clrMapOvr>
</p:sld>
</file>

<file path=ppt/slides/slide8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Gary Jay Frank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Director Of Document Control</a:t>
            </a:r>
          </a:p>
        </p:txBody>
      </p:sp>
    </p:spTree>
  </p:cSld>
  <p:clrMapOvr>
    <a:masterClrMapping/>
  </p:clrMapOvr>
</p:sld>
</file>

<file path=ppt/slides/slide8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Morton H. Frank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Institutional Sales Desk</a:t>
            </a:r>
          </a:p>
        </p:txBody>
      </p:sp>
    </p:spTree>
  </p:cSld>
  <p:clrMapOvr>
    <a:masterClrMapping/>
  </p:clrMapOvr>
</p:sld>
</file>

<file path=ppt/slides/slide8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Christopher Frank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Financial Analyst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Louis Arena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Firefighter, Ladder 5</a:t>
            </a:r>
          </a:p>
        </p:txBody>
      </p:sp>
    </p:spTree>
  </p:cSld>
  <p:clrMapOvr>
    <a:masterClrMapping/>
  </p:clrMapOvr>
</p:sld>
</file>

<file path=ppt/slides/slide8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Colleen L. Fraser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Chairwoman</a:t>
            </a:r>
          </a:p>
        </p:txBody>
      </p:sp>
    </p:spTree>
  </p:cSld>
  <p:clrMapOvr>
    <a:masterClrMapping/>
  </p:clrMapOvr>
</p:sld>
</file>

<file path=ppt/slides/slide8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K. Fraser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Manager</a:t>
            </a:r>
          </a:p>
        </p:txBody>
      </p:sp>
    </p:spTree>
  </p:cSld>
  <p:clrMapOvr>
    <a:masterClrMapping/>
  </p:clrMapOvr>
</p:sld>
</file>

<file path=ppt/slides/slide8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Kevin J. Frawley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8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Clyde Frazier,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Revenue Crimes Bureau Tax Investigator</a:t>
            </a:r>
          </a:p>
        </p:txBody>
      </p:sp>
    </p:spTree>
  </p:cSld>
  <p:clrMapOvr>
    <a:masterClrMapping/>
  </p:clrMapOvr>
</p:sld>
</file>

<file path=ppt/slides/slide8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Lillian Inez Frederick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Administrative Assistant</a:t>
            </a:r>
          </a:p>
        </p:txBody>
      </p:sp>
    </p:spTree>
  </p:cSld>
  <p:clrMapOvr>
    <a:masterClrMapping/>
  </p:clrMapOvr>
</p:sld>
</file>

<file path=ppt/slides/slide8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Andrew A. Fredericks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Firefighter, Squad 18</a:t>
            </a:r>
          </a:p>
        </p:txBody>
      </p:sp>
    </p:spTree>
  </p:cSld>
  <p:clrMapOvr>
    <a:masterClrMapping/>
  </p:clrMapOvr>
</p:sld>
</file>

<file path=ppt/slides/slide8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Tamitha Freeman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Client Representative</a:t>
            </a:r>
          </a:p>
        </p:txBody>
      </p:sp>
    </p:spTree>
  </p:cSld>
  <p:clrMapOvr>
    <a:masterClrMapping/>
  </p:clrMapOvr>
</p:sld>
</file>

<file path=ppt/slides/slide8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Brett Owen Freiman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8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L. Freund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Lieutenant, Engine 55</a:t>
            </a:r>
          </a:p>
        </p:txBody>
      </p:sp>
    </p:spTree>
  </p:cSld>
  <p:clrMapOvr>
    <a:masterClrMapping/>
  </p:clrMapOvr>
</p:sld>
</file>

<file path=ppt/slides/slide8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Arlene Eva Fried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Vice President And Assistant General Counsel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Barbara Jean Arestegui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Flight Attendant</a:t>
            </a:r>
          </a:p>
        </p:txBody>
      </p:sp>
    </p:spTree>
  </p:cSld>
  <p:clrMapOvr>
    <a:masterClrMapping/>
  </p:clrMapOvr>
</p:sld>
</file>

<file path=ppt/slides/slide8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Alan W. Friedlander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8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Andrew Keith Friedman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Vice President For Institutional Equities</a:t>
            </a:r>
          </a:p>
        </p:txBody>
      </p:sp>
    </p:spTree>
  </p:cSld>
  <p:clrMapOvr>
    <a:masterClrMapping/>
  </p:clrMapOvr>
</p:sld>
</file>

<file path=ppt/slides/slide8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J. Friedman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Management Consultant</a:t>
            </a:r>
          </a:p>
        </p:txBody>
      </p:sp>
    </p:spTree>
  </p:cSld>
  <p:clrMapOvr>
    <a:masterClrMapping/>
  </p:clrMapOvr>
</p:sld>
</file>

<file path=ppt/slides/slide8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Gregg J. Froehner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Police Officer</a:t>
            </a:r>
          </a:p>
        </p:txBody>
      </p:sp>
    </p:spTree>
  </p:cSld>
  <p:clrMapOvr>
    <a:masterClrMapping/>
  </p:clrMapOvr>
</p:sld>
</file>

<file path=ppt/slides/slide8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Lisa Anne Frost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22</a:t>
            </a:r>
          </a:p>
          <a:p>
            <a:r>
              <a:rPr sz="3200"/>
              <a:t>Occupation: Sales And Marketing Associate</a:t>
            </a:r>
          </a:p>
        </p:txBody>
      </p:sp>
    </p:spTree>
  </p:cSld>
  <p:clrMapOvr>
    <a:masterClrMapping/>
  </p:clrMapOvr>
</p:sld>
</file>

<file path=ppt/slides/slide8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Christian Fry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Vice President Of International Money Markets</a:t>
            </a:r>
          </a:p>
        </p:txBody>
      </p:sp>
    </p:spTree>
  </p:cSld>
  <p:clrMapOvr>
    <a:masterClrMapping/>
  </p:clrMapOvr>
</p:sld>
</file>

<file path=ppt/slides/slide8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Clement A. Fumando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59</a:t>
            </a:r>
          </a:p>
          <a:p>
            <a:r>
              <a:rPr sz="3200"/>
              <a:t>Occupation: Foreign Exchange Operations Manager</a:t>
            </a:r>
          </a:p>
        </p:txBody>
      </p:sp>
    </p:spTree>
  </p:cSld>
  <p:clrMapOvr>
    <a:masterClrMapping/>
  </p:clrMapOvr>
</p:sld>
</file>

<file path=ppt/slides/slide8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Elliot Furman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Electricity Options Broker</a:t>
            </a:r>
          </a:p>
        </p:txBody>
      </p:sp>
    </p:spTree>
  </p:cSld>
  <p:clrMapOvr>
    <a:masterClrMapping/>
  </p:clrMapOvr>
</p:sld>
</file>

<file path=ppt/slides/slide8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James Furmato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Vice President, Institutional Sales Trader</a:t>
            </a:r>
          </a:p>
        </p:txBody>
      </p:sp>
    </p:spTree>
  </p:cSld>
  <p:clrMapOvr>
    <a:masterClrMapping/>
  </p:clrMapOvr>
</p:sld>
</file>

<file path=ppt/slides/slide8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Karleton Douglas Beye Fyfe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Senior Analyst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Adam P. Arias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Vice President Of Operations</a:t>
            </a:r>
          </a:p>
        </p:txBody>
      </p:sp>
    </p:spTree>
  </p:cSld>
  <p:clrMapOvr>
    <a:masterClrMapping/>
  </p:clrMapOvr>
</p:sld>
</file>

<file path=ppt/slides/slide8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Fredric Neal Gabler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Institutional Equities Trader</a:t>
            </a:r>
          </a:p>
        </p:txBody>
      </p:sp>
    </p:spTree>
  </p:cSld>
  <p:clrMapOvr>
    <a:masterClrMapping/>
  </p:clrMapOvr>
</p:sld>
</file>

<file path=ppt/slides/slide8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Peter Gabriel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Managing Partner</a:t>
            </a:r>
          </a:p>
        </p:txBody>
      </p:sp>
    </p:spTree>
  </p:cSld>
  <p:clrMapOvr>
    <a:masterClrMapping/>
  </p:clrMapOvr>
</p:sld>
</file>

<file path=ppt/slides/slide8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S. Gabrielle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Insurance Broker</a:t>
            </a:r>
          </a:p>
        </p:txBody>
      </p:sp>
    </p:spTree>
  </p:cSld>
  <p:clrMapOvr>
    <a:masterClrMapping/>
  </p:clrMapOvr>
</p:sld>
</file>

<file path=ppt/slides/slide8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Andrew Gadiel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Assistant Trader</a:t>
            </a:r>
          </a:p>
        </p:txBody>
      </p:sp>
    </p:spTree>
  </p:cSld>
  <p:clrMapOvr>
    <a:masterClrMapping/>
  </p:clrMapOvr>
</p:sld>
</file>

<file path=ppt/slides/slide8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Pamela Lee Gaff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Cpa Vice President</a:t>
            </a:r>
          </a:p>
        </p:txBody>
      </p:sp>
    </p:spTree>
  </p:cSld>
  <p:clrMapOvr>
    <a:masterClrMapping/>
  </p:clrMapOvr>
</p:sld>
</file>

<file path=ppt/slides/slide8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Ervin Vincent Gailliard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Security Officer</a:t>
            </a:r>
          </a:p>
        </p:txBody>
      </p:sp>
    </p:spTree>
  </p:cSld>
  <p:clrMapOvr>
    <a:masterClrMapping/>
  </p:clrMapOvr>
</p:sld>
</file>

<file path=ppt/slides/slide8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Deanna Lynn Galanteand her unborn child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Espeed Personal Assistant</a:t>
            </a:r>
          </a:p>
        </p:txBody>
      </p:sp>
    </p:spTree>
  </p:cSld>
  <p:clrMapOvr>
    <a:masterClrMapping/>
  </p:clrMapOvr>
</p:sld>
</file>

<file path=ppt/slides/slide8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Grace Catherine Galante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Broker Assistant</a:t>
            </a:r>
          </a:p>
        </p:txBody>
      </p:sp>
    </p:spTree>
  </p:cSld>
  <p:clrMapOvr>
    <a:masterClrMapping/>
  </p:clrMapOvr>
</p:sld>
</file>

<file path=ppt/slides/slide8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Anthony Edward Gallagher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Energy Broker</a:t>
            </a:r>
          </a:p>
        </p:txBody>
      </p:sp>
    </p:spTree>
  </p:cSld>
  <p:clrMapOvr>
    <a:masterClrMapping/>
  </p:clrMapOvr>
</p:sld>
</file>

<file path=ppt/slides/slide8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Daniel James Gallagher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23</a:t>
            </a:r>
          </a:p>
          <a:p>
            <a:r>
              <a:rPr sz="3200"/>
              <a:t>Occupation: Trade Support Clerk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Anthony Aceto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Tax Specialist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J. Armstrong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Vice President Of Sales</a:t>
            </a:r>
          </a:p>
        </p:txBody>
      </p:sp>
    </p:spTree>
  </p:cSld>
  <p:clrMapOvr>
    <a:masterClrMapping/>
  </p:clrMapOvr>
</p:sld>
</file>

<file path=ppt/slides/slide9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Patrick Gallagher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Electricity Trader</a:t>
            </a:r>
          </a:p>
        </p:txBody>
      </p:sp>
    </p:spTree>
  </p:cSld>
  <p:clrMapOvr>
    <a:masterClrMapping/>
  </p:clrMapOvr>
</p:sld>
</file>

<file path=ppt/slides/slide9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Lourdes J. Galletti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Executive Secretary</a:t>
            </a:r>
          </a:p>
        </p:txBody>
      </p:sp>
    </p:spTree>
  </p:cSld>
  <p:clrMapOvr>
    <a:masterClrMapping/>
  </p:clrMapOvr>
</p:sld>
</file>

<file path=ppt/slides/slide9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Cono E. Gallo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Commodities Broker</a:t>
            </a:r>
          </a:p>
        </p:txBody>
      </p:sp>
    </p:spTree>
  </p:cSld>
  <p:clrMapOvr>
    <a:masterClrMapping/>
  </p:clrMapOvr>
</p:sld>
</file>

<file path=ppt/slides/slide9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Vincenzo "Vincent" Gallucci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9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E. Galvin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Senior Vice President, Corporate Bond Broker</a:t>
            </a:r>
          </a:p>
        </p:txBody>
      </p:sp>
    </p:spTree>
  </p:cSld>
  <p:clrMapOvr>
    <a:masterClrMapping/>
  </p:clrMapOvr>
</p:sld>
</file>

<file path=ppt/slides/slide9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Giovanna "Genni" Galletta Gambale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Vice President In Communications And Media Events</a:t>
            </a:r>
          </a:p>
        </p:txBody>
      </p:sp>
    </p:spTree>
  </p:cSld>
  <p:clrMapOvr>
    <a:masterClrMapping/>
  </p:clrMapOvr>
</p:sld>
</file>

<file path=ppt/slides/slide9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Gambino,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Firefighter, Rescue 3</a:t>
            </a:r>
          </a:p>
        </p:txBody>
      </p:sp>
    </p:spTree>
  </p:cSld>
  <p:clrMapOvr>
    <a:masterClrMapping/>
  </p:clrMapOvr>
</p:sld>
</file>

<file path=ppt/slides/slide9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Giann F. Gamboa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Manager</a:t>
            </a:r>
          </a:p>
        </p:txBody>
      </p:sp>
    </p:spTree>
  </p:cSld>
  <p:clrMapOvr>
    <a:masterClrMapping/>
  </p:clrMapOvr>
</p:sld>
</file>

<file path=ppt/slides/slide9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Ronald L. Gamboa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Store Manager</a:t>
            </a:r>
          </a:p>
        </p:txBody>
      </p:sp>
    </p:spTree>
  </p:cSld>
  <p:clrMapOvr>
    <a:masterClrMapping/>
  </p:clrMapOvr>
</p:sld>
</file>

<file path=ppt/slides/slide9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James Ganci,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Chief Of Department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Jack Charles Aron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Information Technology</a:t>
            </a:r>
          </a:p>
        </p:txBody>
      </p:sp>
    </p:spTree>
  </p:cSld>
  <p:clrMapOvr>
    <a:masterClrMapping/>
  </p:clrMapOvr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Claude Michael Gann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Sales Executive</a:t>
            </a:r>
          </a:p>
        </p:txBody>
      </p:sp>
    </p:spTree>
  </p:cSld>
  <p:clrMapOvr>
    <a:masterClrMapping/>
  </p:clrMapOvr>
</p:sld>
</file>

<file path=ppt/slides/slide9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Charles "UncleChaCha" William Garbarini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Lieutenant, Battalion 9</a:t>
            </a:r>
          </a:p>
        </p:txBody>
      </p:sp>
    </p:spTree>
  </p:cSld>
  <p:clrMapOvr>
    <a:masterClrMapping/>
  </p:clrMapOvr>
</p:sld>
</file>

<file path=ppt/slides/slide9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Andrew "Sonny" Garcia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62</a:t>
            </a:r>
          </a:p>
          <a:p>
            <a:r>
              <a:rPr sz="3200"/>
              <a:t>Occupation: Salesman, Owner</a:t>
            </a:r>
          </a:p>
        </p:txBody>
      </p:sp>
    </p:spTree>
  </p:cSld>
  <p:clrMapOvr>
    <a:masterClrMapping/>
  </p:clrMapOvr>
</p:sld>
</file>

<file path=ppt/slides/slide9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Cesar R. Garcia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Information Technology</a:t>
            </a:r>
          </a:p>
        </p:txBody>
      </p:sp>
    </p:spTree>
  </p:cSld>
  <p:clrMapOvr>
    <a:masterClrMapping/>
  </p:clrMapOvr>
</p:sld>
</file>

<file path=ppt/slides/slide9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David Garcia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Consultant</a:t>
            </a:r>
          </a:p>
        </p:txBody>
      </p:sp>
    </p:spTree>
  </p:cSld>
  <p:clrMapOvr>
    <a:masterClrMapping/>
  </p:clrMapOvr>
</p:sld>
</file>

<file path=ppt/slides/slide9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Jorge Luis Morron Garcia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Security Officer</a:t>
            </a:r>
          </a:p>
        </p:txBody>
      </p:sp>
    </p:spTree>
  </p:cSld>
  <p:clrMapOvr>
    <a:masterClrMapping/>
  </p:clrMapOvr>
</p:sld>
</file>

<file path=ppt/slides/slide9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Juan Garcia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Food Service Handler</a:t>
            </a:r>
          </a:p>
        </p:txBody>
      </p:sp>
    </p:spTree>
  </p:cSld>
  <p:clrMapOvr>
    <a:masterClrMapping/>
  </p:clrMapOvr>
</p:sld>
</file>

<file path=ppt/slides/slide9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Marlyn del Carmen García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21</a:t>
            </a:r>
          </a:p>
          <a:p>
            <a:r>
              <a:rPr sz="3200"/>
              <a:t>Occupation: N/A</a:t>
            </a:r>
          </a:p>
        </p:txBody>
      </p:sp>
    </p:spTree>
  </p:cSld>
  <p:clrMapOvr>
    <a:masterClrMapping/>
  </p:clrMapOvr>
</p:sld>
</file>

<file path=ppt/slides/slide9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Samuel Gardner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Global Risk Services</a:t>
            </a:r>
          </a:p>
        </p:txBody>
      </p:sp>
    </p:spTree>
  </p:cSld>
  <p:clrMapOvr>
    <a:masterClrMapping/>
  </p:clrMapOvr>
</p:sld>
</file>

<file path=ppt/slides/slide9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Douglas Benjamin Gardner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Espeed Vice Chairman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Joshua Todd Aron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Equities Trader</a:t>
            </a:r>
          </a:p>
        </p:txBody>
      </p:sp>
    </p:spTree>
  </p:cSld>
  <p:clrMapOvr>
    <a:masterClrMapping/>
  </p:clrMapOvr>
</p:sld>
</file>

<file path=ppt/slides/slide9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Harvey Joseph Gardner III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Call Records Management Supervisor</a:t>
            </a:r>
          </a:p>
        </p:txBody>
      </p:sp>
    </p:spTree>
  </p:cSld>
  <p:clrMapOvr>
    <a:masterClrMapping/>
  </p:clrMapOvr>
</p:sld>
</file>

<file path=ppt/slides/slide9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Brian Gardner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Environmental Insurance Broker</a:t>
            </a:r>
          </a:p>
        </p:txBody>
      </p:sp>
    </p:spTree>
  </p:cSld>
  <p:clrMapOvr>
    <a:masterClrMapping/>
  </p:clrMapOvr>
</p:sld>
</file>

<file path=ppt/slides/slide9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A. Gardner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Firefighter, Hazardous Materials Company 1</a:t>
            </a:r>
          </a:p>
        </p:txBody>
      </p:sp>
    </p:spTree>
  </p:cSld>
  <p:clrMapOvr>
    <a:masterClrMapping/>
  </p:clrMapOvr>
</p:sld>
</file>

<file path=ppt/slides/slide9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Arthur Gardner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Espeed Systems Analyst</a:t>
            </a:r>
          </a:p>
        </p:txBody>
      </p:sp>
    </p:spTree>
  </p:cSld>
  <p:clrMapOvr>
    <a:masterClrMapping/>
  </p:clrMapOvr>
</p:sld>
</file>

<file path=ppt/slides/slide9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Francesco "Frank" Garfi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29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9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Rocco Nino Gargano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Trade Support Clerk</a:t>
            </a:r>
          </a:p>
        </p:txBody>
      </p:sp>
    </p:spTree>
  </p:cSld>
  <p:clrMapOvr>
    <a:masterClrMapping/>
  </p:clrMapOvr>
</p:sld>
</file>

<file path=ppt/slides/slide9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M. Gartenberg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Associate Director, Commercial Real Estate Broker</a:t>
            </a:r>
          </a:p>
        </p:txBody>
      </p:sp>
    </p:spTree>
  </p:cSld>
  <p:clrMapOvr>
    <a:masterClrMapping/>
  </p:clrMapOvr>
</p:sld>
</file>

<file path=ppt/slides/slide9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Matthew David Garvey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Firefighter, Squad 1</a:t>
            </a:r>
          </a:p>
        </p:txBody>
      </p:sp>
    </p:spTree>
  </p:cSld>
  <p:clrMapOvr>
    <a:masterClrMapping/>
  </p:clrMapOvr>
</p:sld>
</file>

<file path=ppt/slides/slide9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Bruce Gary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51</a:t>
            </a:r>
          </a:p>
          <a:p>
            <a:r>
              <a:rPr sz="3200"/>
              <a:t>Occupation: Firefighter, Engine 40</a:t>
            </a:r>
          </a:p>
        </p:txBody>
      </p:sp>
    </p:spTree>
  </p:cSld>
  <p:clrMapOvr>
    <a:masterClrMapping/>
  </p:clrMapOvr>
</p:sld>
</file>

<file path=ppt/slides/slide9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Boyd Alan Gatton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Operations Officer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 Avery Aronow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Lawyer</a:t>
            </a:r>
          </a:p>
        </p:txBody>
      </p:sp>
    </p:spTree>
  </p:cSld>
  <p:clrMapOvr>
    <a:masterClrMapping/>
  </p:clrMapOvr>
</p:sld>
</file>

<file path=ppt/slides/slide9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Donald Richard Gavagan,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9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Alan Gay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Plant Manager</a:t>
            </a:r>
          </a:p>
        </p:txBody>
      </p:sp>
    </p:spTree>
  </p:cSld>
  <p:clrMapOvr>
    <a:masterClrMapping/>
  </p:clrMapOvr>
</p:sld>
</file>

<file path=ppt/slides/slide9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Terence D. Gazzani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24</a:t>
            </a:r>
          </a:p>
          <a:p>
            <a:r>
              <a:rPr sz="3200"/>
              <a:t>Occupation: Worked On Repo Desk</a:t>
            </a:r>
          </a:p>
        </p:txBody>
      </p:sp>
    </p:spTree>
  </p:cSld>
  <p:clrMapOvr>
    <a:masterClrMapping/>
  </p:clrMapOvr>
</p:sld>
</file>

<file path=ppt/slides/slide9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Gary Paul Geidel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Firefighter, Rescue 1</a:t>
            </a:r>
          </a:p>
        </p:txBody>
      </p:sp>
    </p:spTree>
  </p:cSld>
  <p:clrMapOvr>
    <a:masterClrMapping/>
  </p:clrMapOvr>
</p:sld>
</file>

<file path=ppt/slides/slide9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Hamilton Geier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9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Julie M. Geis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9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Gerard Gelinas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Partner, Broker</a:t>
            </a:r>
          </a:p>
        </p:txBody>
      </p:sp>
    </p:spTree>
  </p:cSld>
  <p:clrMapOvr>
    <a:masterClrMapping/>
  </p:clrMapOvr>
</p:sld>
</file>

<file path=ppt/slides/slide9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Paul Geller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52</a:t>
            </a:r>
          </a:p>
          <a:p>
            <a:r>
              <a:rPr sz="3200"/>
              <a:t>Occupation: Institutional Trader</a:t>
            </a:r>
          </a:p>
        </p:txBody>
      </p:sp>
    </p:spTree>
  </p:cSld>
  <p:clrMapOvr>
    <a:masterClrMapping/>
  </p:clrMapOvr>
</p:sld>
</file>

<file path=ppt/slides/slide9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Howard G. Gelling,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28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9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Peter Victor Genco, Jr.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36</a:t>
            </a:r>
          </a:p>
          <a:p>
            <a:r>
              <a:rPr sz="3200"/>
              <a:t>Occupation: Bond Trader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Myra Joy Aronson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50</a:t>
            </a:r>
          </a:p>
          <a:p>
            <a:r>
              <a:rPr sz="3200"/>
              <a:t>Occupation: Press And Analyst Relations Manager</a:t>
            </a:r>
          </a:p>
        </p:txBody>
      </p:sp>
    </p:spTree>
  </p:cSld>
  <p:clrMapOvr>
    <a:masterClrMapping/>
  </p:clrMapOvr>
</p:sld>
</file>

<file path=ppt/slides/slide9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Gregory Genovese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Trader</a:t>
            </a:r>
          </a:p>
        </p:txBody>
      </p:sp>
    </p:spTree>
  </p:cSld>
  <p:clrMapOvr>
    <a:masterClrMapping/>
  </p:clrMapOvr>
</p:sld>
</file>

<file path=ppt/slides/slide9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Alayne Gentul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Director Of Human Resources</a:t>
            </a:r>
          </a:p>
        </p:txBody>
      </p:sp>
    </p:spTree>
  </p:cSld>
  <p:clrMapOvr>
    <a:masterClrMapping/>
  </p:clrMapOvr>
</p:sld>
</file>

<file path=ppt/slides/slide9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Linda M. George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27</a:t>
            </a:r>
          </a:p>
          <a:p>
            <a:r>
              <a:rPr sz="3200"/>
              <a:t>Occupation: Buyer</a:t>
            </a:r>
          </a:p>
        </p:txBody>
      </p:sp>
    </p:spTree>
  </p:cSld>
  <p:clrMapOvr>
    <a:masterClrMapping/>
  </p:clrMapOvr>
</p:sld>
</file>

<file path=ppt/slides/slide9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Edward F. Geraghty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Battalion Commander, Battalion 9</a:t>
            </a:r>
          </a:p>
        </p:txBody>
      </p:sp>
    </p:spTree>
  </p:cSld>
  <p:clrMapOvr>
    <a:masterClrMapping/>
  </p:clrMapOvr>
</p:sld>
</file>

<file path=ppt/slides/slide9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Suzanne Geraty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System Support Worker</a:t>
            </a:r>
          </a:p>
        </p:txBody>
      </p:sp>
    </p:spTree>
  </p:cSld>
  <p:clrMapOvr>
    <a:masterClrMapping/>
  </p:clrMapOvr>
</p:sld>
</file>

<file path=ppt/slides/slide9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Ralph Gerhardt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9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Robert J. Gerlich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56</a:t>
            </a:r>
          </a:p>
          <a:p>
            <a:r>
              <a:rPr sz="3200"/>
              <a:t>Occupation: Accountant, Consultant</a:t>
            </a:r>
          </a:p>
        </p:txBody>
      </p:sp>
    </p:spTree>
  </p:cSld>
  <p:clrMapOvr>
    <a:masterClrMapping/>
  </p:clrMapOvr>
</p:sld>
</file>

<file path=ppt/slides/slide9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Denis P. Germain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Firefighter, Ladder 2</a:t>
            </a:r>
          </a:p>
        </p:txBody>
      </p:sp>
    </p:spTree>
  </p:cSld>
  <p:clrMapOvr>
    <a:masterClrMapping/>
  </p:clrMapOvr>
</p:sld>
</file>

<file path=ppt/slides/slide9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Marina Romanovna Gertsberg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Junior Manager</a:t>
            </a:r>
          </a:p>
        </p:txBody>
      </p:sp>
    </p:spTree>
  </p:cSld>
  <p:clrMapOvr>
    <a:masterClrMapping/>
  </p:clrMapOvr>
</p:sld>
</file>

<file path=ppt/slides/slide9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Susan M. Getzendanner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Japhet Jesse Aryee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49</a:t>
            </a:r>
          </a:p>
          <a:p>
            <a:r>
              <a:rPr sz="3200"/>
              <a:t>Occupation: Tax Auditor</a:t>
            </a:r>
          </a:p>
        </p:txBody>
      </p:sp>
    </p:spTree>
  </p:cSld>
  <p:clrMapOvr>
    <a:masterClrMapping/>
  </p:clrMapOvr>
</p:sld>
</file>

<file path=ppt/slides/slide9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Lawrence D. Getzfred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57</a:t>
            </a:r>
          </a:p>
          <a:p>
            <a:r>
              <a:rPr sz="3200"/>
              <a:t>Occupation: Officer In The Navy Command Center At The Pentagon</a:t>
            </a:r>
          </a:p>
        </p:txBody>
      </p:sp>
    </p:spTree>
  </p:cSld>
  <p:clrMapOvr>
    <a:masterClrMapping/>
  </p:clrMapOvr>
</p:sld>
</file>

<file path=ppt/slides/slide9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G. Geyer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Bond Broker</a:t>
            </a:r>
          </a:p>
        </p:txBody>
      </p:sp>
    </p:spTree>
  </p:cSld>
  <p:clrMapOvr>
    <a:masterClrMapping/>
  </p:clrMapOvr>
</p:sld>
</file>

<file path=ppt/slides/slide9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Cortez Ghee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54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9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Joseph M. Giaccone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Espeed Head Of Telecommunications</a:t>
            </a:r>
          </a:p>
        </p:txBody>
      </p:sp>
    </p:spTree>
  </p:cSld>
  <p:clrMapOvr>
    <a:masterClrMapping/>
  </p:clrMapOvr>
</p:sld>
</file>

<file path=ppt/slides/slide9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Vincent Francis Giammona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Lieutenant, Ladder 5</a:t>
            </a:r>
          </a:p>
        </p:txBody>
      </p:sp>
    </p:spTree>
  </p:cSld>
  <p:clrMapOvr>
    <a:masterClrMapping/>
  </p:clrMapOvr>
</p:sld>
</file>

<file path=ppt/slides/slide9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Debra Lynn Gibbon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9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"Jim" Andrew Giberson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Firefighter, Ladder 35</a:t>
            </a:r>
          </a:p>
        </p:txBody>
      </p:sp>
    </p:spTree>
  </p:cSld>
  <p:clrMapOvr>
    <a:masterClrMapping/>
  </p:clrMapOvr>
</p:sld>
</file>

<file path=ppt/slides/slide9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Brenda C. Gibson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59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9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Craig Neil Gibson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Reinsurance Broker</a:t>
            </a:r>
          </a:p>
        </p:txBody>
      </p:sp>
    </p:spTree>
  </p:cSld>
  <p:clrMapOvr>
    <a:masterClrMapping/>
  </p:clrMapOvr>
</p:sld>
</file>

<file path=ppt/slides/slide9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Ronnie E. 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Firefighter, Squad 288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Carl Francis Asaro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Firefighter, Battalion 9</a:t>
            </a:r>
          </a:p>
        </p:txBody>
      </p:sp>
    </p:spTree>
  </p:cSld>
  <p:clrMapOvr>
    <a:masterClrMapping/>
  </p:clrMapOvr>
</p:sld>
</file>

<file path=ppt/slides/slide9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Andrew Clive Gilbert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Employee</a:t>
            </a:r>
          </a:p>
        </p:txBody>
      </p:sp>
    </p:spTree>
  </p:cSld>
  <p:clrMapOvr>
    <a:masterClrMapping/>
  </p:clrMapOvr>
</p:sld>
</file>

<file path=ppt/slides/slide9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Timothy Paul Gilbert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Employee</a:t>
            </a:r>
          </a:p>
        </p:txBody>
      </p:sp>
    </p:spTree>
  </p:cSld>
  <p:clrMapOvr>
    <a:masterClrMapping/>
  </p:clrMapOvr>
</p:sld>
</file>

<file path=ppt/slides/slide9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Stuart Gilbey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39</a:t>
            </a:r>
          </a:p>
          <a:p>
            <a:r>
              <a:rPr sz="3200"/>
              <a:t>Occupation: Assistant Vice President, Broker</a:t>
            </a:r>
          </a:p>
        </p:txBody>
      </p:sp>
    </p:spTree>
  </p:cSld>
  <p:clrMapOvr>
    <a:masterClrMapping/>
  </p:clrMapOvr>
</p:sld>
</file>

<file path=ppt/slides/slide9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"Paulie" John Gill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Firefighter, Engine 54</a:t>
            </a:r>
          </a:p>
        </p:txBody>
      </p:sp>
    </p:spTree>
  </p:cSld>
  <p:clrMapOvr>
    <a:masterClrMapping/>
  </p:clrMapOvr>
</p:sld>
</file>

<file path=ppt/slides/slide9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 Y. Gilles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33</a:t>
            </a:r>
          </a:p>
          <a:p>
            <a:r>
              <a:rPr sz="3200"/>
              <a:t>Occupation: Accountant, Consultant</a:t>
            </a:r>
          </a:p>
        </p:txBody>
      </p:sp>
    </p:spTree>
  </p:cSld>
  <p:clrMapOvr>
    <a:masterClrMapping/>
  </p:clrMapOvr>
</p:sld>
</file>

<file path=ppt/slides/slide9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Evan Hunter Gillette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9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Ronald Lawrence Gilligan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Database Administrator</a:t>
            </a:r>
          </a:p>
        </p:txBody>
      </p:sp>
    </p:spTree>
  </p:cSld>
  <p:clrMapOvr>
    <a:masterClrMapping/>
  </p:clrMapOvr>
</p:sld>
</file>

<file path=ppt/slides/slide9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Rodney C. Gillis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Police Officer, Emergency Services Unit</a:t>
            </a:r>
          </a:p>
        </p:txBody>
      </p:sp>
    </p:spTree>
  </p:cSld>
  <p:clrMapOvr>
    <a:masterClrMapping/>
  </p:clrMapOvr>
</p:sld>
</file>

<file path=ppt/slides/slide9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Laura Gilly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Technical Support</a:t>
            </a:r>
          </a:p>
        </p:txBody>
      </p:sp>
    </p:spTree>
  </p:cSld>
  <p:clrMapOvr>
    <a:masterClrMapping/>
  </p:clrMapOvr>
</p:sld>
</file>

<file path=ppt/slides/slide9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F. Ginley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37</a:t>
            </a:r>
          </a:p>
          <a:p>
            <a:r>
              <a:rPr sz="3200"/>
              <a:t>Occupation: Lieutenant, Engine 40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A. Asciak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47</a:t>
            </a:r>
          </a:p>
          <a:p>
            <a:r>
              <a:rPr sz="3200"/>
              <a:t>Occupation: Foreign Exchange Operations Clerk</a:t>
            </a:r>
          </a:p>
        </p:txBody>
      </p:sp>
    </p:spTree>
  </p:cSld>
  <p:clrMapOvr>
    <a:masterClrMapping/>
  </p:clrMapOvr>
</p:sld>
</file>

<file path=ppt/slides/slide9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Donna Marie Giordano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Broker</a:t>
            </a:r>
          </a:p>
        </p:txBody>
      </p:sp>
    </p:spTree>
  </p:cSld>
  <p:clrMapOvr>
    <a:masterClrMapping/>
  </p:clrMapOvr>
</p:sld>
</file>

<file path=ppt/slides/slide9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John Giordano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Firefighter, Ladder 3</a:t>
            </a:r>
          </a:p>
        </p:txBody>
      </p:sp>
    </p:spTree>
  </p:cSld>
  <p:clrMapOvr>
    <a:masterClrMapping/>
  </p:clrMapOvr>
</p:sld>
</file>

<file path=ppt/slides/slide9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Giordano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Firefighter, Hazardous Materials Company 1</a:t>
            </a:r>
          </a:p>
        </p:txBody>
      </p:sp>
    </p:spTree>
  </p:cSld>
  <p:clrMapOvr>
    <a:masterClrMapping/>
  </p:clrMapOvr>
</p:sld>
</file>

<file path=ppt/slides/slide9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A. Giorgetti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Senior Vice President</a:t>
            </a:r>
          </a:p>
        </p:txBody>
      </p:sp>
    </p:spTree>
  </p:cSld>
  <p:clrMapOvr>
    <a:masterClrMapping/>
  </p:clrMapOvr>
</p:sld>
</file>

<file path=ppt/slides/slide9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Martin Giovinazzo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34</a:t>
            </a:r>
          </a:p>
          <a:p>
            <a:r>
              <a:rPr sz="3200"/>
              <a:t>Occupation: Maintenance Worker</a:t>
            </a:r>
          </a:p>
        </p:txBody>
      </p:sp>
    </p:spTree>
  </p:cSld>
  <p:clrMapOvr>
    <a:masterClrMapping/>
  </p:clrMapOvr>
</p:sld>
</file>

<file path=ppt/slides/slide9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Kum-Kum Girolamo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Employee</a:t>
            </a:r>
          </a:p>
        </p:txBody>
      </p:sp>
    </p:spTree>
  </p:cSld>
  <p:clrMapOvr>
    <a:masterClrMapping/>
  </p:clrMapOvr>
</p:sld>
</file>

<file path=ppt/slides/slide9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Salvatore Gitto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44</a:t>
            </a:r>
          </a:p>
          <a:p>
            <a:r>
              <a:rPr sz="3200"/>
              <a:t>Occupation: Senior Vice President, Senior Consultant</a:t>
            </a:r>
          </a:p>
        </p:txBody>
      </p:sp>
    </p:spTree>
  </p:cSld>
  <p:clrMapOvr>
    <a:masterClrMapping/>
  </p:clrMapOvr>
</p:sld>
</file>

<file path=ppt/slides/slide9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Cynthia Giugliano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46</a:t>
            </a:r>
          </a:p>
          <a:p>
            <a:r>
              <a:rPr sz="3200"/>
              <a:t>Occupation: Chief Technical Specialist</a:t>
            </a:r>
          </a:p>
        </p:txBody>
      </p:sp>
    </p:spTree>
  </p:cSld>
  <p:clrMapOvr>
    <a:masterClrMapping/>
  </p:clrMapOvr>
</p:sld>
</file>

<file path=ppt/slides/slide9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 Gjonbalaj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65</a:t>
            </a:r>
          </a:p>
          <a:p>
            <a:r>
              <a:rPr sz="3200"/>
              <a:t>Occupation: Janitorial, Porter</a:t>
            </a:r>
          </a:p>
        </p:txBody>
      </p:sp>
    </p:spTree>
  </p:cSld>
  <p:clrMapOvr>
    <a:masterClrMapping/>
  </p:clrMapOvr>
</p:sld>
</file>

<file path=ppt/slides/slide9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Dianne Gladstone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Section Head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Edward Asher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53</a:t>
            </a:r>
          </a:p>
          <a:p>
            <a:r>
              <a:rPr sz="3200"/>
              <a:t>Occupation: Vice President, Senior Technology Architect</a:t>
            </a:r>
          </a:p>
        </p:txBody>
      </p:sp>
    </p:spTree>
  </p:cSld>
  <p:clrMapOvr>
    <a:masterClrMapping/>
  </p:clrMapOvr>
</p:sld>
</file>

<file path=ppt/slides/slide9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Keith Alexander Glascoe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Firefighter, Ladder 21</a:t>
            </a:r>
          </a:p>
        </p:txBody>
      </p:sp>
    </p:spTree>
  </p:cSld>
  <p:clrMapOvr>
    <a:masterClrMapping/>
  </p:clrMapOvr>
</p:sld>
</file>

<file path=ppt/slides/slide9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Thomas Irwin Glasser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Partner</a:t>
            </a:r>
          </a:p>
        </p:txBody>
      </p:sp>
    </p:spTree>
  </p:cSld>
  <p:clrMapOvr>
    <a:masterClrMapping/>
  </p:clrMapOvr>
</p:sld>
</file>

<file path=ppt/slides/slide9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Edmund Glazer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41</a:t>
            </a:r>
          </a:p>
          <a:p>
            <a:r>
              <a:rPr sz="3200"/>
              <a:t>Occupation: Chief Financial Officer</a:t>
            </a:r>
          </a:p>
        </p:txBody>
      </p:sp>
    </p:spTree>
  </p:cSld>
  <p:clrMapOvr>
    <a:masterClrMapping/>
  </p:clrMapOvr>
</p:sld>
</file>

<file path=ppt/slides/slide9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Harry Glenn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38</a:t>
            </a:r>
          </a:p>
          <a:p>
            <a:r>
              <a:rPr sz="3200"/>
              <a:t>Occupation: Assistant Vice President Global Technology</a:t>
            </a:r>
          </a:p>
        </p:txBody>
      </p:sp>
    </p:spTree>
  </p:cSld>
  <p:clrMapOvr>
    <a:masterClrMapping/>
  </p:clrMapOvr>
</p:sld>
</file>

<file path=ppt/slides/slide9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Barry H. Glick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55</a:t>
            </a:r>
          </a:p>
          <a:p>
            <a:r>
              <a:rPr sz="3200"/>
              <a:t>Occupation: Risk Manager</a:t>
            </a:r>
          </a:p>
        </p:txBody>
      </p:sp>
    </p:spTree>
  </p:cSld>
  <p:clrMapOvr>
    <a:masterClrMapping/>
  </p:clrMapOvr>
</p:sld>
</file>

<file path=ppt/slides/slide9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Jeremy Logan Glick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Managing Director</a:t>
            </a:r>
          </a:p>
        </p:txBody>
      </p:sp>
    </p:spTree>
  </p:cSld>
  <p:clrMapOvr>
    <a:masterClrMapping/>
  </p:clrMapOvr>
</p:sld>
</file>

<file path=ppt/slides/slide9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Glick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Financial Consultant</a:t>
            </a:r>
          </a:p>
        </p:txBody>
      </p:sp>
    </p:spTree>
  </p:cSld>
  <p:clrMapOvr>
    <a:masterClrMapping/>
  </p:clrMapOvr>
</p:sld>
</file>

<file path=ppt/slides/slide9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 T. Gnazzo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32</a:t>
            </a:r>
          </a:p>
          <a:p>
            <a:r>
              <a:rPr sz="3200"/>
              <a:t>Occupation: Vice President Of Operations</a:t>
            </a:r>
          </a:p>
        </p:txBody>
      </p:sp>
    </p:spTree>
  </p:cSld>
  <p:clrMapOvr>
    <a:masterClrMapping/>
  </p:clrMapOvr>
</p:sld>
</file>

<file path=ppt/slides/slide9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William Robert "Bill" Godshalk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Vice President Institutional Equity Sales</a:t>
            </a:r>
          </a:p>
        </p:txBody>
      </p:sp>
    </p:spTree>
  </p:cSld>
  <p:clrMapOvr>
    <a:masterClrMapping/>
  </p:clrMapOvr>
</p:sld>
</file>

<file path=ppt/slides/slide9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Gogliormella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43</a:t>
            </a:r>
          </a:p>
          <a:p>
            <a:r>
              <a:rPr sz="3200"/>
              <a:t>Occupation: Quality Assurance Technician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Janice Marie Ashley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Research Associate</a:t>
            </a:r>
          </a:p>
        </p:txBody>
      </p:sp>
    </p:spTree>
  </p:cSld>
  <p:clrMapOvr>
    <a:masterClrMapping/>
  </p:clrMapOvr>
</p:sld>
</file>

<file path=ppt/slides/slide9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Brian F. Goldberg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26</a:t>
            </a:r>
          </a:p>
          <a:p>
            <a:r>
              <a:rPr sz="3200"/>
              <a:t>Occupation: Financial Analyst</a:t>
            </a:r>
          </a:p>
        </p:txBody>
      </p:sp>
    </p:spTree>
  </p:cSld>
  <p:clrMapOvr>
    <a:masterClrMapping/>
  </p:clrMapOvr>
</p:sld>
</file>

<file path=ppt/slides/slide9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Jeffrey G. Goldflam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48</a:t>
            </a:r>
          </a:p>
          <a:p>
            <a:r>
              <a:rPr sz="3200"/>
              <a:t>Occupation: Senior Vice President And Cfo</a:t>
            </a:r>
          </a:p>
        </p:txBody>
      </p:sp>
    </p:spTree>
  </p:cSld>
  <p:clrMapOvr>
    <a:masterClrMapping/>
  </p:clrMapOvr>
</p:sld>
</file>

<file path=ppt/slides/slide9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Michelle Goldstein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31</a:t>
            </a:r>
          </a:p>
          <a:p>
            <a:r>
              <a:rPr sz="3200"/>
              <a:t>Occupation: Brokerage Services</a:t>
            </a:r>
          </a:p>
        </p:txBody>
      </p:sp>
    </p:spTree>
  </p:cSld>
  <p:clrMapOvr>
    <a:masterClrMapping/>
  </p:clrMapOvr>
</p:sld>
</file>

<file path=ppt/slides/slide9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Monica Goldstein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25</a:t>
            </a:r>
          </a:p>
          <a:p>
            <a:r>
              <a:rPr sz="3200"/>
              <a:t>Occupation: Accounts Payable Associate</a:t>
            </a:r>
          </a:p>
        </p:txBody>
      </p:sp>
    </p:spTree>
  </p:cSld>
  <p:clrMapOvr>
    <a:masterClrMapping/>
  </p:clrMapOvr>
</p:sld>
</file>

<file path=ppt/slides/slide9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Ian Goldstein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35</a:t>
            </a:r>
          </a:p>
          <a:p>
            <a:r>
              <a:rPr sz="3200"/>
              <a:t>Occupation: Computer Analyst</a:t>
            </a:r>
          </a:p>
        </p:txBody>
      </p:sp>
    </p:spTree>
  </p:cSld>
  <p:clrMapOvr>
    <a:masterClrMapping/>
  </p:clrMapOvr>
</p:sld>
</file>

<file path=ppt/slides/slide9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Ronald F. Golinski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60</a:t>
            </a:r>
          </a:p>
          <a:p>
            <a:r>
              <a:rPr sz="3200"/>
              <a:t>Occupation: Civilian Employee</a:t>
            </a:r>
          </a:p>
        </p:txBody>
      </p:sp>
    </p:spTree>
  </p:cSld>
  <p:clrMapOvr>
    <a:masterClrMapping/>
  </p:clrMapOvr>
</p:sld>
</file>

<file path=ppt/slides/slide9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Andrew H. Golkin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30</a:t>
            </a:r>
          </a:p>
          <a:p>
            <a:r>
              <a:rPr sz="3200"/>
              <a:t>Occupation: Vice President</a:t>
            </a:r>
          </a:p>
        </p:txBody>
      </p:sp>
    </p:spTree>
  </p:cSld>
  <p:clrMapOvr>
    <a:masterClrMapping/>
  </p:clrMapOvr>
</p:sld>
</file>

<file path=ppt/slides/slide9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Dennis James Gomes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40</a:t>
            </a:r>
          </a:p>
          <a:p>
            <a:r>
              <a:rPr sz="3200"/>
              <a:t>Occupation: Officer</a:t>
            </a:r>
          </a:p>
        </p:txBody>
      </p:sp>
    </p:spTree>
  </p:cSld>
  <p:clrMapOvr>
    <a:masterClrMapping/>
  </p:clrMapOvr>
</p:sld>
</file>

<file path=ppt/slides/slide9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Enrique Antonio Gomez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42</a:t>
            </a:r>
          </a:p>
          <a:p>
            <a:r>
              <a:rPr sz="3200"/>
              <a:t>Occupation: Kitchen Worker</a:t>
            </a:r>
          </a:p>
        </p:txBody>
      </p:sp>
    </p:spTree>
  </p:cSld>
  <p:clrMapOvr>
    <a:masterClrMapping/>
  </p:clrMapOvr>
</p:sld>
</file>

<file path=ppt/slides/slide9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Jose Bienvenido Gomez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200"/>
              <a:t>Age: 45</a:t>
            </a:r>
          </a:p>
          <a:p>
            <a:r>
              <a:rPr sz="3200"/>
              <a:t>Occupation: Kitchen Worker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32734</Words>
  <Application>Microsoft Office PowerPoint</Application>
  <PresentationFormat>On-screen Show (4:3)</PresentationFormat>
  <Paragraphs>11932</Paragraphs>
  <Slides>2983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2983</vt:i4>
      </vt:variant>
    </vt:vector>
  </HeadingPairs>
  <TitlesOfParts>
    <vt:vector size="2987" baseType="lpstr">
      <vt:lpstr>Arial</vt:lpstr>
      <vt:lpstr>Century Gothic</vt:lpstr>
      <vt:lpstr>Wingdings 3</vt:lpstr>
      <vt:lpstr>Ion</vt:lpstr>
      <vt:lpstr>Gordon McCannel Aamoth, Jr.</vt:lpstr>
      <vt:lpstr>Edelmiro Abad</vt:lpstr>
      <vt:lpstr>Marie Rose Abad</vt:lpstr>
      <vt:lpstr>Andrew Anthony Abate</vt:lpstr>
      <vt:lpstr>Vincent Paul Abate</vt:lpstr>
      <vt:lpstr>Laurence Christopher Abel</vt:lpstr>
      <vt:lpstr>Alona Abraham</vt:lpstr>
      <vt:lpstr>William F. Abrahamson</vt:lpstr>
      <vt:lpstr>Richard Anthony Aceto</vt:lpstr>
      <vt:lpstr>Heinrich Bernhard Ackermann</vt:lpstr>
      <vt:lpstr>Paul Acquaviva</vt:lpstr>
      <vt:lpstr>Christian Adams</vt:lpstr>
      <vt:lpstr>Donald LaRoy Adams</vt:lpstr>
      <vt:lpstr>Patrick Adams</vt:lpstr>
      <vt:lpstr>Shannon Lewis Adams</vt:lpstr>
      <vt:lpstr>Stephen George Adams</vt:lpstr>
      <vt:lpstr>Ignatius Udo Adanga</vt:lpstr>
      <vt:lpstr>Christy A. Addamo</vt:lpstr>
      <vt:lpstr>Terence Edward Adderley, Jr.</vt:lpstr>
      <vt:lpstr>Sophia Buruwad Addo</vt:lpstr>
      <vt:lpstr>Lee Adler</vt:lpstr>
      <vt:lpstr>Daniel Thomas Afflitto</vt:lpstr>
      <vt:lpstr>Emmanuel Akwasi Afuakwah</vt:lpstr>
      <vt:lpstr>Alok Agarwal</vt:lpstr>
      <vt:lpstr>Mukul Kumar Agarwala</vt:lpstr>
      <vt:lpstr>Joseph Agnello</vt:lpstr>
      <vt:lpstr>David Scott Agnes</vt:lpstr>
      <vt:lpstr>Joao Alberto da Fonseca Aguiar, Jr.</vt:lpstr>
      <vt:lpstr>Brian G. Ahearn</vt:lpstr>
      <vt:lpstr>Jeremiah Joseph Ahern</vt:lpstr>
      <vt:lpstr>Joanne Marie Ahladiotis</vt:lpstr>
      <vt:lpstr>Shabbir Ahmed</vt:lpstr>
      <vt:lpstr>Terrance Andre Aiken</vt:lpstr>
      <vt:lpstr>Godwin O. Ajala</vt:lpstr>
      <vt:lpstr>Gertrude M. Alagero</vt:lpstr>
      <vt:lpstr>Andrew Alameno</vt:lpstr>
      <vt:lpstr>Margaret Ann Alario</vt:lpstr>
      <vt:lpstr>Gary M. Albero</vt:lpstr>
      <vt:lpstr>Jon Leslie Albert</vt:lpstr>
      <vt:lpstr>Peter Craig Alderman</vt:lpstr>
      <vt:lpstr>Jacquelyn Delaine Aldridge-Frederick</vt:lpstr>
      <vt:lpstr>David D. Alger</vt:lpstr>
      <vt:lpstr>Ernest Alikakos</vt:lpstr>
      <vt:lpstr>Edward L. Allegretto</vt:lpstr>
      <vt:lpstr>Eric Allen</vt:lpstr>
      <vt:lpstr>Joseph Ryan Allen</vt:lpstr>
      <vt:lpstr>Richard "Richie" Dennis Allen</vt:lpstr>
      <vt:lpstr>Richard Lanard Allen</vt:lpstr>
      <vt:lpstr>Christopher E. Allingham</vt:lpstr>
      <vt:lpstr>Anna S. W. Allison</vt:lpstr>
      <vt:lpstr>Janet Marie Alonso</vt:lpstr>
      <vt:lpstr>Anthony Alvarado</vt:lpstr>
      <vt:lpstr>Antonio Javier Alvarez</vt:lpstr>
      <vt:lpstr>Victoria Alvarez-Brito</vt:lpstr>
      <vt:lpstr>Telmo E. Alvear</vt:lpstr>
      <vt:lpstr>Cesar Amoranto Alviar</vt:lpstr>
      <vt:lpstr>Tariq Amanullah</vt:lpstr>
      <vt:lpstr>Angelo Amaranto</vt:lpstr>
      <vt:lpstr>James M. Amato</vt:lpstr>
      <vt:lpstr>Joseph Amatuccio</vt:lpstr>
      <vt:lpstr>Paul W. Ambrose</vt:lpstr>
      <vt:lpstr>Christopher Charles Amoroso</vt:lpstr>
      <vt:lpstr>Craig Scott Amundson</vt:lpstr>
      <vt:lpstr>Kazuhiro Anai</vt:lpstr>
      <vt:lpstr>Calixto Anaya, Jr.</vt:lpstr>
      <vt:lpstr>Joseph P. Anchundia</vt:lpstr>
      <vt:lpstr>Kermit Charles Anderson</vt:lpstr>
      <vt:lpstr>Yvette Constance Anderson</vt:lpstr>
      <vt:lpstr>John Jack Andreacchio</vt:lpstr>
      <vt:lpstr>Michael Rourke Andrews</vt:lpstr>
      <vt:lpstr>Jean Ann Andrucki</vt:lpstr>
      <vt:lpstr>Siew-Nya Ang</vt:lpstr>
      <vt:lpstr>Joseph Angelini, Sr.</vt:lpstr>
      <vt:lpstr>Joseph John Angelini, Jr.</vt:lpstr>
      <vt:lpstr>David Lawrence Angell</vt:lpstr>
      <vt:lpstr>Mary Lynn Edwards Angell</vt:lpstr>
      <vt:lpstr>Laura Angilletta</vt:lpstr>
      <vt:lpstr>Doreen J. Angrisani</vt:lpstr>
      <vt:lpstr>Lorraine Antigua</vt:lpstr>
      <vt:lpstr>Seima David Aoyama</vt:lpstr>
      <vt:lpstr>Peter Paul Apollo</vt:lpstr>
      <vt:lpstr>Faustino Apostol, Jr.</vt:lpstr>
      <vt:lpstr>Frank Thomas Aquilino</vt:lpstr>
      <vt:lpstr>Patrick Michael Aranyos</vt:lpstr>
      <vt:lpstr>David Gregory Arce</vt:lpstr>
      <vt:lpstr>Michael George Arczynski</vt:lpstr>
      <vt:lpstr>Louis Arena</vt:lpstr>
      <vt:lpstr>Barbara Jean Arestegui</vt:lpstr>
      <vt:lpstr>Adam P. Arias</vt:lpstr>
      <vt:lpstr>Michael J. Armstrong</vt:lpstr>
      <vt:lpstr>Jack Charles Aron</vt:lpstr>
      <vt:lpstr>Joshua Todd Aron</vt:lpstr>
      <vt:lpstr>Richard Avery Aronow</vt:lpstr>
      <vt:lpstr>Myra Joy Aronson</vt:lpstr>
      <vt:lpstr>Japhet Jesse Aryee</vt:lpstr>
      <vt:lpstr>Carl Francis Asaro</vt:lpstr>
      <vt:lpstr>Michael A. Asciak</vt:lpstr>
      <vt:lpstr>Michael Edward Asher</vt:lpstr>
      <vt:lpstr>Janice Marie Ashley</vt:lpstr>
      <vt:lpstr>Thomas J. Ashton</vt:lpstr>
      <vt:lpstr>Manuel O. Asitimbay</vt:lpstr>
      <vt:lpstr>Gregg A. Atlas</vt:lpstr>
      <vt:lpstr>Gerald Thomas Atwood</vt:lpstr>
      <vt:lpstr>James Audiffred</vt:lpstr>
      <vt:lpstr>Louis Frank Aversano, Jr.</vt:lpstr>
      <vt:lpstr>Ezra Aviles</vt:lpstr>
      <vt:lpstr>Samuel "Sandy" Ayala</vt:lpstr>
      <vt:lpstr>Arlene T. Babakitis</vt:lpstr>
      <vt:lpstr>Eustace R. Bacchus</vt:lpstr>
      <vt:lpstr>John J. Badagliacca</vt:lpstr>
      <vt:lpstr>Jane Ellen Baeszler</vt:lpstr>
      <vt:lpstr>Robert J. Baierwalter</vt:lpstr>
      <vt:lpstr>Andrew J. Bailey</vt:lpstr>
      <vt:lpstr>Brett T. Bailey</vt:lpstr>
      <vt:lpstr>Garnet Bailey</vt:lpstr>
      <vt:lpstr>Tatyana Bakalinskaya</vt:lpstr>
      <vt:lpstr>Michael S. Baksh</vt:lpstr>
      <vt:lpstr>Sharon M. Balkcom</vt:lpstr>
      <vt:lpstr>Michael Andrew Bane</vt:lpstr>
      <vt:lpstr>Katherine Bantis</vt:lpstr>
      <vt:lpstr>Gerard Baptiste</vt:lpstr>
      <vt:lpstr>Walter Baran</vt:lpstr>
      <vt:lpstr>Gerard A. Barbara</vt:lpstr>
      <vt:lpstr>Paul Vincent Barbaro</vt:lpstr>
      <vt:lpstr>James William Barbella</vt:lpstr>
      <vt:lpstr>Victor Daniel Barbosa</vt:lpstr>
      <vt:lpstr>Christine Johnna Barbuto</vt:lpstr>
      <vt:lpstr>Colleen Ann Barkow</vt:lpstr>
      <vt:lpstr>David Michael Barkway</vt:lpstr>
      <vt:lpstr>Matthew E. Barnes</vt:lpstr>
      <vt:lpstr>Melissa Rose Barnes</vt:lpstr>
      <vt:lpstr>Sheila Patricia Barnes</vt:lpstr>
      <vt:lpstr>Evan Jay Baron</vt:lpstr>
      <vt:lpstr>Renee Barrett-Arjune</vt:lpstr>
      <vt:lpstr>Arthur Thaddeus Barry</vt:lpstr>
      <vt:lpstr>Diane G. Barry</vt:lpstr>
      <vt:lpstr>Maurice "Moe" Vincent Barry</vt:lpstr>
      <vt:lpstr>Scott D. Bart</vt:lpstr>
      <vt:lpstr>Carlton W. Bartels</vt:lpstr>
      <vt:lpstr>Guy Barzvi</vt:lpstr>
      <vt:lpstr>Inna B. Basina</vt:lpstr>
      <vt:lpstr>Alysia Christine Burton Basmajian</vt:lpstr>
      <vt:lpstr>Kenneth William Basnicki</vt:lpstr>
      <vt:lpstr>Steven Joseph Bates</vt:lpstr>
      <vt:lpstr>Paul James Battaglia</vt:lpstr>
      <vt:lpstr>W. David Bauer</vt:lpstr>
      <vt:lpstr>Ivhan Luis Carpio Bautista</vt:lpstr>
      <vt:lpstr>Marlyn Capito Bautista</vt:lpstr>
      <vt:lpstr>Mark Lawrence Bavis</vt:lpstr>
      <vt:lpstr>Jasper Baxter</vt:lpstr>
      <vt:lpstr>Lorraine G. Bay</vt:lpstr>
      <vt:lpstr>Michele Beale</vt:lpstr>
      <vt:lpstr>Todd M. Beamer</vt:lpstr>
      <vt:lpstr>Paul Frederick Beatini</vt:lpstr>
      <vt:lpstr>Jane S. Beatty</vt:lpstr>
      <vt:lpstr>Alan Anthony Beaven</vt:lpstr>
      <vt:lpstr>Lawrence Ira Beck</vt:lpstr>
      <vt:lpstr>Manette Marie Beckles</vt:lpstr>
      <vt:lpstr>Carl John Bedigian</vt:lpstr>
      <vt:lpstr>Michael Ernest Beekman</vt:lpstr>
      <vt:lpstr>Maria A. Behr</vt:lpstr>
      <vt:lpstr>Max J. Beilke</vt:lpstr>
      <vt:lpstr>Yelena Belilovsky</vt:lpstr>
      <vt:lpstr>Nina Patrice Bell</vt:lpstr>
      <vt:lpstr>Debbie S. Bellows</vt:lpstr>
      <vt:lpstr>Stephen Elliot Belson</vt:lpstr>
      <vt:lpstr>Paul Michael Benedetti</vt:lpstr>
      <vt:lpstr>Denise Lenore Benedetto</vt:lpstr>
      <vt:lpstr>Bryan Craig Bennett</vt:lpstr>
      <vt:lpstr>Eric L. Bennett</vt:lpstr>
      <vt:lpstr>Oliver Duncan Bennett</vt:lpstr>
      <vt:lpstr>Margaret L. Benson</vt:lpstr>
      <vt:lpstr>Dominick J. Berardi</vt:lpstr>
      <vt:lpstr>James Patrick Berger</vt:lpstr>
      <vt:lpstr>Steven Howard Berger</vt:lpstr>
      <vt:lpstr>John P. Bergin</vt:lpstr>
      <vt:lpstr>Alvin Bergsohn</vt:lpstr>
      <vt:lpstr>Daniel David Bergstein</vt:lpstr>
      <vt:lpstr>Graham Andrew Berkeley</vt:lpstr>
      <vt:lpstr>Michael J. Berkeley</vt:lpstr>
      <vt:lpstr>Donna M. Bernaerts</vt:lpstr>
      <vt:lpstr>David W. Bernard</vt:lpstr>
      <vt:lpstr>William H. Bernstein</vt:lpstr>
      <vt:lpstr>David M. Berray</vt:lpstr>
      <vt:lpstr>David Shelby Berry</vt:lpstr>
      <vt:lpstr>Joseph John Berry</vt:lpstr>
      <vt:lpstr>William Reed Bethke</vt:lpstr>
      <vt:lpstr>Yeneneh Betru</vt:lpstr>
      <vt:lpstr>Timothy D. Betterly</vt:lpstr>
      <vt:lpstr>Carolyn Mayer Beug</vt:lpstr>
      <vt:lpstr>Edward Frank Beyea</vt:lpstr>
      <vt:lpstr>Paul Michael Beyer</vt:lpstr>
      <vt:lpstr>Anil Tahilram Bharvaney</vt:lpstr>
      <vt:lpstr>Bella J. Bhukhan</vt:lpstr>
      <vt:lpstr>Shimmy D. Biegeleisen</vt:lpstr>
      <vt:lpstr>Peter Alexander Bielfeld</vt:lpstr>
      <vt:lpstr>William G. Biggart</vt:lpstr>
      <vt:lpstr>Brian Eugene Bilcher</vt:lpstr>
      <vt:lpstr>Mark Bingham</vt:lpstr>
      <vt:lpstr>Carl Vincent Bini</vt:lpstr>
      <vt:lpstr>Gary Eugene Bird</vt:lpstr>
      <vt:lpstr>Joshua David Birnbaum</vt:lpstr>
      <vt:lpstr>George John Bishop</vt:lpstr>
      <vt:lpstr>Kris Romeo Bishundat</vt:lpstr>
      <vt:lpstr>Jeffrey Donald Bittner</vt:lpstr>
      <vt:lpstr>Albert Balewa Blackman, Jr.</vt:lpstr>
      <vt:lpstr>Christopher Joseph Blackwell</vt:lpstr>
      <vt:lpstr>Carrie Rosetta Blagburn</vt:lpstr>
      <vt:lpstr>Susan Leigh Blair</vt:lpstr>
      <vt:lpstr>Harry Blanding, Jr.</vt:lpstr>
      <vt:lpstr>Janice Lee Blaney</vt:lpstr>
      <vt:lpstr>Craig Michael Blass</vt:lpstr>
      <vt:lpstr>Rita Blau</vt:lpstr>
      <vt:lpstr>Richard Middleton Blood, Jr.</vt:lpstr>
      <vt:lpstr>Michael Andrew Boccardi</vt:lpstr>
      <vt:lpstr>John Paul Bocchi</vt:lpstr>
      <vt:lpstr>Michael L. Bocchino</vt:lpstr>
      <vt:lpstr>Susan M. Bochino</vt:lpstr>
      <vt:lpstr>Deora Frances Bodley</vt:lpstr>
      <vt:lpstr>Bruce Douglas Boehm</vt:lpstr>
      <vt:lpstr>Mary Catherine Murphy Boffa</vt:lpstr>
      <vt:lpstr>Nicholas Andrew Bogdan</vt:lpstr>
      <vt:lpstr>Darren Christopher Bohan</vt:lpstr>
      <vt:lpstr>Lawrence Francis Boisseau</vt:lpstr>
      <vt:lpstr>Vincent M. Boland, Jr.</vt:lpstr>
      <vt:lpstr>Touri Hamzavi Bolourchi</vt:lpstr>
      <vt:lpstr>Alan Bondarenko</vt:lpstr>
      <vt:lpstr>Andre Bonheur, Jr.</vt:lpstr>
      <vt:lpstr>Colin Arthur Bonnett</vt:lpstr>
      <vt:lpstr>Frank J. Bonomo</vt:lpstr>
      <vt:lpstr>Yvonne Lucia Bonomo</vt:lpstr>
      <vt:lpstr>Sean Booker, Sr.</vt:lpstr>
      <vt:lpstr>Kelly Ann Booms</vt:lpstr>
      <vt:lpstr>Canfield D. Boone</vt:lpstr>
      <vt:lpstr>Mary Jane Booth</vt:lpstr>
      <vt:lpstr>Sherry Ann Bordeaux</vt:lpstr>
      <vt:lpstr>Krystine Bordenabe</vt:lpstr>
      <vt:lpstr>Jerry J. Borg</vt:lpstr>
      <vt:lpstr>Martin Michael Boryczewski</vt:lpstr>
      <vt:lpstr>Richard Edward Bosco</vt:lpstr>
      <vt:lpstr>Klaus Bothe</vt:lpstr>
      <vt:lpstr>Carol Marie Bouchard</vt:lpstr>
      <vt:lpstr>John Howard Boulton Jr.</vt:lpstr>
      <vt:lpstr>Francisco Eligio Bourdier</vt:lpstr>
      <vt:lpstr>Thomas Harold Bowden, Jr.</vt:lpstr>
      <vt:lpstr>Donna M. Bowen</vt:lpstr>
      <vt:lpstr>Kimberly S. Bowers</vt:lpstr>
      <vt:lpstr>Veronique Nicole Bowers</vt:lpstr>
      <vt:lpstr>Larry Bowman</vt:lpstr>
      <vt:lpstr>Shawn Edward Bowman, Jr.</vt:lpstr>
      <vt:lpstr>Kevin L. Bowser</vt:lpstr>
      <vt:lpstr>Gary R. Box</vt:lpstr>
      <vt:lpstr>Gennady Boyarsky</vt:lpstr>
      <vt:lpstr>Pamela Boyce</vt:lpstr>
      <vt:lpstr>Allen P. Boyle</vt:lpstr>
      <vt:lpstr>Michael Boyle</vt:lpstr>
      <vt:lpstr>Alfred J. Braca</vt:lpstr>
      <vt:lpstr>Sandra Conaty Brace</vt:lpstr>
      <vt:lpstr>Kevin Hugh Bracken</vt:lpstr>
      <vt:lpstr>Sandy Waugh Bradshaw</vt:lpstr>
      <vt:lpstr>David Brian Brady</vt:lpstr>
      <vt:lpstr>Alexander Braginsky</vt:lpstr>
      <vt:lpstr>Nicholas W. Brandemarti</vt:lpstr>
      <vt:lpstr>Daniel Raymond Brandhorst</vt:lpstr>
      <vt:lpstr>David Reed Gamboa Brandhorst</vt:lpstr>
      <vt:lpstr>Michelle Renee Bratton</vt:lpstr>
      <vt:lpstr>Patrice Braut</vt:lpstr>
      <vt:lpstr>Lydia Estelle Bravo</vt:lpstr>
      <vt:lpstr>Ronald Michael Breitweiser</vt:lpstr>
      <vt:lpstr>Edward A. Brennan III</vt:lpstr>
      <vt:lpstr>Francis H. "Frank" Brennan</vt:lpstr>
      <vt:lpstr>Michael Emmett Brennan</vt:lpstr>
      <vt:lpstr>Peter Brennan</vt:lpstr>
      <vt:lpstr>Thomas More Brennan</vt:lpstr>
      <vt:lpstr>Daniel J. Brethel</vt:lpstr>
      <vt:lpstr>Gary Lee Bright</vt:lpstr>
      <vt:lpstr>Jonathan Eric Briley</vt:lpstr>
      <vt:lpstr>Mark A. Brisman</vt:lpstr>
      <vt:lpstr>Paul Gary Bristow</vt:lpstr>
      <vt:lpstr>Marion R. Britton</vt:lpstr>
      <vt:lpstr>Mark Francis Broderick</vt:lpstr>
      <vt:lpstr>Herman Charles Broghammer</vt:lpstr>
      <vt:lpstr>Keith Alexander Broomfield</vt:lpstr>
      <vt:lpstr>Bernard Curtis Brown II</vt:lpstr>
      <vt:lpstr>Janice Juloise Brown</vt:lpstr>
      <vt:lpstr>Lloyd Stanford Brown</vt:lpstr>
      <vt:lpstr>Patrick John Brown</vt:lpstr>
      <vt:lpstr>Bettina B. Browne-Radburn</vt:lpstr>
      <vt:lpstr>Mark Bruce</vt:lpstr>
      <vt:lpstr>Richard George Bruehert</vt:lpstr>
      <vt:lpstr>Andrew Christopher Brunn</vt:lpstr>
      <vt:lpstr>Vincent Edward Brunton</vt:lpstr>
      <vt:lpstr>Ronald Paul Bucca</vt:lpstr>
      <vt:lpstr>Brandon J. Buchanan</vt:lpstr>
      <vt:lpstr>Gregory "Greg" J. Buck</vt:lpstr>
      <vt:lpstr>Dennis Buckley</vt:lpstr>
      <vt:lpstr>Nancy Clare Bueche</vt:lpstr>
      <vt:lpstr>Patrick Joseph Buhse</vt:lpstr>
      <vt:lpstr>John Edward Bulaga, Jr.</vt:lpstr>
      <vt:lpstr>Stephen Bruce Bunin</vt:lpstr>
      <vt:lpstr>Christopher L. Burford</vt:lpstr>
      <vt:lpstr>Matthew J. Burke</vt:lpstr>
      <vt:lpstr>Thomas Daniel Burke</vt:lpstr>
      <vt:lpstr>William Francis Burke, Jr.</vt:lpstr>
      <vt:lpstr>Charles F. Burlingame III</vt:lpstr>
      <vt:lpstr>Thomas E. Burnett, Jr.</vt:lpstr>
      <vt:lpstr>Donald J. Burns</vt:lpstr>
      <vt:lpstr>Kathleen Anne Burns</vt:lpstr>
      <vt:lpstr>Keith James Burns</vt:lpstr>
      <vt:lpstr>John Patrick Burnside</vt:lpstr>
      <vt:lpstr>Irina Buslo</vt:lpstr>
      <vt:lpstr>Milton G. Bustillo</vt:lpstr>
      <vt:lpstr>Thomas M. Butler</vt:lpstr>
      <vt:lpstr>Patrick Dennis Byrne</vt:lpstr>
      <vt:lpstr>Timothy G. Byrne</vt:lpstr>
      <vt:lpstr>Daniel M. Caballero</vt:lpstr>
      <vt:lpstr>Jesus Neptali Cabezas</vt:lpstr>
      <vt:lpstr>Lillian Caceres</vt:lpstr>
      <vt:lpstr>Brian Joseph Cachia</vt:lpstr>
      <vt:lpstr>Steven Dennis Cafiero, Jr.</vt:lpstr>
      <vt:lpstr>Richard Michael Caggiano</vt:lpstr>
      <vt:lpstr>Cecile Marella Caguicla</vt:lpstr>
      <vt:lpstr>John Brett Cahill</vt:lpstr>
      <vt:lpstr>Michael John Cahill</vt:lpstr>
      <vt:lpstr>Scott Walter Cahill</vt:lpstr>
      <vt:lpstr>Thomas Joseph Cahill</vt:lpstr>
      <vt:lpstr>George C. Cain</vt:lpstr>
      <vt:lpstr>Salvatore B. Calabro</vt:lpstr>
      <vt:lpstr>Joseph M. Calandrillo</vt:lpstr>
      <vt:lpstr>Philip V. Calcagno</vt:lpstr>
      <vt:lpstr>Edward Calderon</vt:lpstr>
      <vt:lpstr>Jose O. Calderon-Olmedo</vt:lpstr>
      <vt:lpstr>Kenneth Marcus Caldwell</vt:lpstr>
      <vt:lpstr>Dominick E. Calia</vt:lpstr>
      <vt:lpstr>Felix Bobby Calixte</vt:lpstr>
      <vt:lpstr>Francis Joseph Callahan</vt:lpstr>
      <vt:lpstr>Liam Callahan</vt:lpstr>
      <vt:lpstr>Suzanne M. Calley</vt:lpstr>
      <vt:lpstr>Gino Luigi Calvi</vt:lpstr>
      <vt:lpstr>Roko Camaj</vt:lpstr>
      <vt:lpstr>Michael F. Cammarata</vt:lpstr>
      <vt:lpstr>David Otey Campbell</vt:lpstr>
      <vt:lpstr>Geoffrey Thomas Campbell</vt:lpstr>
      <vt:lpstr>Robert Arthur Campbell</vt:lpstr>
      <vt:lpstr>Sandra Patricia Campbell</vt:lpstr>
      <vt:lpstr>Sean Thomas Canavan</vt:lpstr>
      <vt:lpstr>John A. Candela</vt:lpstr>
      <vt:lpstr>Vincent A. Cangelosi</vt:lpstr>
      <vt:lpstr>Stephen J. Cangialosi</vt:lpstr>
      <vt:lpstr>Lisa Bella Cannava</vt:lpstr>
      <vt:lpstr>Brian Cannizzaro</vt:lpstr>
      <vt:lpstr>Michael R. Canty</vt:lpstr>
      <vt:lpstr>Louis Anthony Caporicci</vt:lpstr>
      <vt:lpstr>Jonathan Neff Cappello</vt:lpstr>
      <vt:lpstr>James Christopher Cappers</vt:lpstr>
      <vt:lpstr>Richard Michael Caproni</vt:lpstr>
      <vt:lpstr>Jose Manuel Cardona</vt:lpstr>
      <vt:lpstr>Dennis M. Carey, Sr.</vt:lpstr>
      <vt:lpstr>Edward Carlino</vt:lpstr>
      <vt:lpstr>Michael Scott Carlo</vt:lpstr>
      <vt:lpstr>David G. Carlone</vt:lpstr>
      <vt:lpstr>Rosemarie C. Carlson</vt:lpstr>
      <vt:lpstr>Mark Stephen Carney</vt:lpstr>
      <vt:lpstr>Joyce Ann Carpeneto</vt:lpstr>
      <vt:lpstr>Jeremy Caz Carrington</vt:lpstr>
      <vt:lpstr>Michael T. Carroll</vt:lpstr>
      <vt:lpstr>Peter J. Carroll</vt:lpstr>
      <vt:lpstr>James Joseph Carson, Jr.</vt:lpstr>
      <vt:lpstr>Christoffer Mikael Carstanjen</vt:lpstr>
      <vt:lpstr>Angelene C. Carter</vt:lpstr>
      <vt:lpstr>James Marcel Cartier</vt:lpstr>
      <vt:lpstr>Sharon Ann Carver</vt:lpstr>
      <vt:lpstr>Vivian Casalduc</vt:lpstr>
      <vt:lpstr>John Francis Casazza</vt:lpstr>
      <vt:lpstr>Paul Regan Cascio</vt:lpstr>
      <vt:lpstr>Neilie Anne Heffernan Casey</vt:lpstr>
      <vt:lpstr>William Joseph Cashman</vt:lpstr>
      <vt:lpstr>Thomas "Tommy" Anthony Casoria</vt:lpstr>
      <vt:lpstr>William Otto Caspar</vt:lpstr>
      <vt:lpstr>Alejandro Castaño</vt:lpstr>
      <vt:lpstr>Arcelia Castillo</vt:lpstr>
      <vt:lpstr>Leonard M. Castrianno</vt:lpstr>
      <vt:lpstr>Jose Ramon Castro</vt:lpstr>
      <vt:lpstr>William E. Caswell</vt:lpstr>
      <vt:lpstr>Richard G. Catarelli</vt:lpstr>
      <vt:lpstr>Christopher Sean Caton</vt:lpstr>
      <vt:lpstr>Robert John Caufield</vt:lpstr>
      <vt:lpstr>Mary Teresa Caulfield</vt:lpstr>
      <vt:lpstr>Judson Cavalier</vt:lpstr>
      <vt:lpstr>Michael Joseph Cawley</vt:lpstr>
      <vt:lpstr>Jason David Cayne</vt:lpstr>
      <vt:lpstr>Juan Armando Ceballos</vt:lpstr>
      <vt:lpstr>Marcia G. Cecil-Carter</vt:lpstr>
      <vt:lpstr>Jason Michael Cefalu</vt:lpstr>
      <vt:lpstr>Thomas Joseph Celic</vt:lpstr>
      <vt:lpstr>Ana Mercedes Centeno</vt:lpstr>
      <vt:lpstr>Joni Cesta</vt:lpstr>
      <vt:lpstr>John J. Chada</vt:lpstr>
      <vt:lpstr>Jeffrey Marc Chairnoff</vt:lpstr>
      <vt:lpstr>Swarna Chalasani</vt:lpstr>
      <vt:lpstr>William A. Chalcoff</vt:lpstr>
      <vt:lpstr>Eli Chalouh</vt:lpstr>
      <vt:lpstr>Charles Lawrence Chan</vt:lpstr>
      <vt:lpstr>Mandy Chang</vt:lpstr>
      <vt:lpstr>Rosa Maria Chapa</vt:lpstr>
      <vt:lpstr>Mark Lawrence Charette</vt:lpstr>
      <vt:lpstr>David M. Charlebois</vt:lpstr>
      <vt:lpstr>Gregorio Manuel Chavez</vt:lpstr>
      <vt:lpstr>Pedro Francisco Checo</vt:lpstr>
      <vt:lpstr>Douglas MacMillan Cherry</vt:lpstr>
      <vt:lpstr>Stephen Patrick Cherry</vt:lpstr>
      <vt:lpstr>Vernon Paul Cherry</vt:lpstr>
      <vt:lpstr>Nestor Julio Chevalier, Jr.</vt:lpstr>
      <vt:lpstr>Swede Joseph Chevalier</vt:lpstr>
      <vt:lpstr>Alexander H. Chiang</vt:lpstr>
      <vt:lpstr>Dorothy J. Chiarchiaro</vt:lpstr>
      <vt:lpstr>Luis Alfonso Chimbo</vt:lpstr>
      <vt:lpstr>Robert Chin</vt:lpstr>
      <vt:lpstr>Wing Wai "Eddie" Ching</vt:lpstr>
      <vt:lpstr>Nicholas Paul Chiofalo</vt:lpstr>
      <vt:lpstr>John G. Chipura</vt:lpstr>
      <vt:lpstr>Peter A. Chirchirillo</vt:lpstr>
      <vt:lpstr>Catherine Ellen Chirls</vt:lpstr>
      <vt:lpstr>Kyung Hee "Casey" Cho</vt:lpstr>
      <vt:lpstr>Abul K. Chowdhury</vt:lpstr>
      <vt:lpstr>Mohammad Salahuddin Chowdhury</vt:lpstr>
      <vt:lpstr>Kirsten Lail Christophe</vt:lpstr>
      <vt:lpstr>Pamela Chu</vt:lpstr>
      <vt:lpstr>Steven Paul Chucknick</vt:lpstr>
      <vt:lpstr>Wai-ching Chung</vt:lpstr>
      <vt:lpstr>Christopher Ciafardini</vt:lpstr>
      <vt:lpstr>Alex F. Ciccone</vt:lpstr>
      <vt:lpstr>Frances Ann Cilente</vt:lpstr>
      <vt:lpstr>Elaine Cillo</vt:lpstr>
      <vt:lpstr>Patricia Ann Cimaroli Massariand her unborn child</vt:lpstr>
      <vt:lpstr>Edna Cintrón</vt:lpstr>
      <vt:lpstr>Nestor Andre Cintron III</vt:lpstr>
      <vt:lpstr>Robert D. Cirri, Sr.</vt:lpstr>
      <vt:lpstr>Juan Pablo Cisneros</vt:lpstr>
      <vt:lpstr>Benjamin Keefe Clark</vt:lpstr>
      <vt:lpstr>Eugene Clark</vt:lpstr>
      <vt:lpstr>Gregory Alan Clark</vt:lpstr>
      <vt:lpstr>Mannie Leroy Clark</vt:lpstr>
      <vt:lpstr>Sara M. Clark</vt:lpstr>
      <vt:lpstr>Thomas R. Clark</vt:lpstr>
      <vt:lpstr>Christopher Robert Clarke</vt:lpstr>
      <vt:lpstr>Donna Marie Clarke</vt:lpstr>
      <vt:lpstr>Michael J. Clarke</vt:lpstr>
      <vt:lpstr>Suria Rachel Emma Clarke</vt:lpstr>
      <vt:lpstr>Kevin Francis Cleary</vt:lpstr>
      <vt:lpstr>James D. Cleere</vt:lpstr>
      <vt:lpstr>Geoffrey W. Cloud</vt:lpstr>
      <vt:lpstr>Susan Marie Clyne</vt:lpstr>
      <vt:lpstr>Steven "Steve" Coakley</vt:lpstr>
      <vt:lpstr>Jeffrey Alan Coale</vt:lpstr>
      <vt:lpstr>Patricia A. Cody</vt:lpstr>
      <vt:lpstr>Daniel Michael Coffey</vt:lpstr>
      <vt:lpstr>Jason Matthew Coffey</vt:lpstr>
      <vt:lpstr>Florence G. Cohen</vt:lpstr>
      <vt:lpstr>Kevin S. Cohen</vt:lpstr>
      <vt:lpstr>Anthony Joseph Coladonato</vt:lpstr>
      <vt:lpstr>Mark Joseph Colaio</vt:lpstr>
      <vt:lpstr>Stephen J. Colaio</vt:lpstr>
      <vt:lpstr>Christopher Michael Colasanti</vt:lpstr>
      <vt:lpstr>Kevin Nathaniel Colbert</vt:lpstr>
      <vt:lpstr>Michel P. Colbert</vt:lpstr>
      <vt:lpstr>Keith E. Coleman</vt:lpstr>
      <vt:lpstr>Scott Thomas Coleman</vt:lpstr>
      <vt:lpstr>Tarel Coleman</vt:lpstr>
      <vt:lpstr>Liam Joseph Colhoun</vt:lpstr>
      <vt:lpstr>Robert D. Colin</vt:lpstr>
      <vt:lpstr>Robert J. Coll</vt:lpstr>
      <vt:lpstr>Jean Marie Collin</vt:lpstr>
      <vt:lpstr>John Michael Collins</vt:lpstr>
      <vt:lpstr>Michael L. Collins</vt:lpstr>
      <vt:lpstr>Thomas Joseph Collins</vt:lpstr>
      <vt:lpstr>Joseph Kent Collison</vt:lpstr>
      <vt:lpstr>Jeffrey Dwayne Collman</vt:lpstr>
      <vt:lpstr>Patricia Malia Colodner</vt:lpstr>
      <vt:lpstr>Linda M. Colon</vt:lpstr>
      <vt:lpstr>Soledi "Sol" E. Colon</vt:lpstr>
      <vt:lpstr>Ronald Edward Comer</vt:lpstr>
      <vt:lpstr>Jaime Concepcion</vt:lpstr>
      <vt:lpstr>Albert Conde</vt:lpstr>
      <vt:lpstr>Denease Conley</vt:lpstr>
      <vt:lpstr>Susan P. Conlon</vt:lpstr>
      <vt:lpstr>Margaret Mary Conner</vt:lpstr>
      <vt:lpstr>Cynthia Marie Lise Connolly</vt:lpstr>
      <vt:lpstr>John E. Connolly, Jr.</vt:lpstr>
      <vt:lpstr>James Lee Connor</vt:lpstr>
      <vt:lpstr>Jonathan M. Connors</vt:lpstr>
      <vt:lpstr>Kevin Patrick Connors</vt:lpstr>
      <vt:lpstr>Kevin F. Conroy</vt:lpstr>
      <vt:lpstr>Brenda E. Conway</vt:lpstr>
      <vt:lpstr>Dennis Michael Cook</vt:lpstr>
      <vt:lpstr>Helen D. Cook</vt:lpstr>
      <vt:lpstr>Jeffrey W. Coombs</vt:lpstr>
      <vt:lpstr>John A. Cooper</vt:lpstr>
      <vt:lpstr>Julian T. Cooper</vt:lpstr>
      <vt:lpstr>Joseph John Coppo, Jr.</vt:lpstr>
      <vt:lpstr>Gerard J. Coppola</vt:lpstr>
      <vt:lpstr>Joseph Albert Corbett</vt:lpstr>
      <vt:lpstr>John J. Corcoran III</vt:lpstr>
      <vt:lpstr>Alejandro Cordero</vt:lpstr>
      <vt:lpstr>Robert Joseph Cordice</vt:lpstr>
      <vt:lpstr>Ruben D. Correa</vt:lpstr>
      <vt:lpstr>Danny A. Correa-Gutierrez</vt:lpstr>
      <vt:lpstr>Georgine Rose Corrigan</vt:lpstr>
      <vt:lpstr>James J. Corrigan</vt:lpstr>
      <vt:lpstr>Carlos Cortés-Rodriguez</vt:lpstr>
      <vt:lpstr>Kevin Michael Cosgrove</vt:lpstr>
      <vt:lpstr>Dolores Marie Costa</vt:lpstr>
      <vt:lpstr>Digna Alexandra Costanza</vt:lpstr>
      <vt:lpstr>Charles Gregory Costello, Jr.</vt:lpstr>
      <vt:lpstr>Michael S. Costello</vt:lpstr>
      <vt:lpstr>Asia S. Cottom</vt:lpstr>
      <vt:lpstr>Conrod Kofi Cottoy, Sr.</vt:lpstr>
      <vt:lpstr>Martin John Coughlan</vt:lpstr>
      <vt:lpstr>John G. Coughlin</vt:lpstr>
      <vt:lpstr>Timothy J. Coughlin</vt:lpstr>
      <vt:lpstr>James E. Cove</vt:lpstr>
      <vt:lpstr>Andre Colin Cox</vt:lpstr>
      <vt:lpstr>Frederick John Cox, Jr.</vt:lpstr>
      <vt:lpstr>James Raymond Coyle</vt:lpstr>
      <vt:lpstr>Michele Coyle-Eulau</vt:lpstr>
      <vt:lpstr>Christopher Seton Cramer</vt:lpstr>
      <vt:lpstr>Eric A. Cranford</vt:lpstr>
      <vt:lpstr>Denise Elizabeth Crant</vt:lpstr>
      <vt:lpstr>James Leslie Crawford, Jr.</vt:lpstr>
      <vt:lpstr>Robert James Crawford</vt:lpstr>
      <vt:lpstr>Tara Kathleen Creamer</vt:lpstr>
      <vt:lpstr>Joanne Mary Cregan</vt:lpstr>
      <vt:lpstr>Lucia Crifasi</vt:lpstr>
      <vt:lpstr>John A. Crisci</vt:lpstr>
      <vt:lpstr>Daniel Hal Crisman</vt:lpstr>
      <vt:lpstr>Dennis A. Cross</vt:lpstr>
      <vt:lpstr>Kevin R. Crotty</vt:lpstr>
      <vt:lpstr>Thomas G. Crotty</vt:lpstr>
      <vt:lpstr>John R. Crowe</vt:lpstr>
      <vt:lpstr>Welles Crowther</vt:lpstr>
      <vt:lpstr>Robert L. Cruikshank</vt:lpstr>
      <vt:lpstr>John Robert Cruz</vt:lpstr>
      <vt:lpstr>Grace Alegre-Cua</vt:lpstr>
      <vt:lpstr>Kenneth John Cubas</vt:lpstr>
      <vt:lpstr>Francisco Cruz Cubero</vt:lpstr>
      <vt:lpstr>Thelma Cuccinello</vt:lpstr>
      <vt:lpstr>Richard Joseph Cudina</vt:lpstr>
      <vt:lpstr>Neil James Cudmore</vt:lpstr>
      <vt:lpstr>Thomas Patrick Cullen III</vt:lpstr>
      <vt:lpstr>Joan Cullinan</vt:lpstr>
      <vt:lpstr>Joyce Rose Cummings</vt:lpstr>
      <vt:lpstr>Brian Thomas Cummins</vt:lpstr>
      <vt:lpstr>Michael Joseph Cunningham</vt:lpstr>
      <vt:lpstr>Robert Curatolo</vt:lpstr>
      <vt:lpstr>Laurence Damian Curia</vt:lpstr>
      <vt:lpstr>Paul Dario Curioli</vt:lpstr>
      <vt:lpstr>Patrick Joseph Currivan</vt:lpstr>
      <vt:lpstr>Beverly LaVerne Curry</vt:lpstr>
      <vt:lpstr>Andrew Peter Charles Curry Green</vt:lpstr>
      <vt:lpstr>Michael Sean Curtin</vt:lpstr>
      <vt:lpstr>Patricia Cushing</vt:lpstr>
      <vt:lpstr>Gavin Cushny</vt:lpstr>
      <vt:lpstr>Caleb Arron Dack</vt:lpstr>
      <vt:lpstr>Carlos S. da Costa</vt:lpstr>
      <vt:lpstr>Jason M. Dahl</vt:lpstr>
      <vt:lpstr>Brian Paul Dale</vt:lpstr>
      <vt:lpstr>John D’Allara</vt:lpstr>
      <vt:lpstr>Vincent Gerard D’Amadeo</vt:lpstr>
      <vt:lpstr>Thomas A. Damaskinos</vt:lpstr>
      <vt:lpstr>Jack L. D’Ambrosi, Jr.</vt:lpstr>
      <vt:lpstr>Jeannine Damiani-Jones</vt:lpstr>
      <vt:lpstr>Manuel João DaMota</vt:lpstr>
      <vt:lpstr>Patrick W. Danahy</vt:lpstr>
      <vt:lpstr>Mary D’Antonio</vt:lpstr>
      <vt:lpstr>Vincent G. Danz</vt:lpstr>
      <vt:lpstr>Dwight Donald Darcy</vt:lpstr>
      <vt:lpstr>Elizabeth Ann Darling</vt:lpstr>
      <vt:lpstr>Annette Andrea "Priya" Dataram</vt:lpstr>
      <vt:lpstr>Edward A. D’Atri</vt:lpstr>
      <vt:lpstr>Michael D. D’Auria</vt:lpstr>
      <vt:lpstr>Lawrence Davidson</vt:lpstr>
      <vt:lpstr>Michael Allen Davidson</vt:lpstr>
      <vt:lpstr>Scott Matthew Davidson</vt:lpstr>
      <vt:lpstr>Titus Davidson</vt:lpstr>
      <vt:lpstr>Niurka Davila</vt:lpstr>
      <vt:lpstr>Ada M. Davis</vt:lpstr>
      <vt:lpstr>Clinton Davis, Sr.</vt:lpstr>
      <vt:lpstr>Wayne Terrial Davis</vt:lpstr>
      <vt:lpstr>Anthony Richard Dawson</vt:lpstr>
      <vt:lpstr>Calvin Dawson</vt:lpstr>
      <vt:lpstr>Edward "Eddy" James Day</vt:lpstr>
      <vt:lpstr>William Thomas Dean</vt:lpstr>
      <vt:lpstr>Robert J. DeAngelis, Jr.</vt:lpstr>
      <vt:lpstr>Thomas Patrick DeAngelis</vt:lpstr>
      <vt:lpstr>Dorothy Alma de Araujo</vt:lpstr>
      <vt:lpstr>Ana Gloria Pocasangre de Barrera</vt:lpstr>
      <vt:lpstr>Tara E. Debek</vt:lpstr>
      <vt:lpstr>James D. Debeuneure</vt:lpstr>
      <vt:lpstr>Anna M. DeBin</vt:lpstr>
      <vt:lpstr>James V. DeBlase, Jr.</vt:lpstr>
      <vt:lpstr>Jayceryll Malabuyoc de Chavez</vt:lpstr>
      <vt:lpstr>Paul DeCola</vt:lpstr>
      <vt:lpstr>Gerald F. DeConto</vt:lpstr>
      <vt:lpstr>Simon Marash Dedvukaj</vt:lpstr>
      <vt:lpstr>Jason Christopher DeFazio</vt:lpstr>
      <vt:lpstr>David A. DeFeo</vt:lpstr>
      <vt:lpstr>Jennifer De Jesus</vt:lpstr>
      <vt:lpstr>Monique Effie DeJesus</vt:lpstr>
      <vt:lpstr>Nereida De Jesus</vt:lpstr>
      <vt:lpstr>Emerita "Emy" De La Peña</vt:lpstr>
      <vt:lpstr>Donald Arthur Delapenha</vt:lpstr>
      <vt:lpstr>Azucena Maria de la Torre</vt:lpstr>
      <vt:lpstr>Vito Joseph DeLeo</vt:lpstr>
      <vt:lpstr>Danielle Anne Delie</vt:lpstr>
      <vt:lpstr>Joseph A. Della Pietra</vt:lpstr>
      <vt:lpstr>Andrea DellaBella</vt:lpstr>
      <vt:lpstr>Palmina DelliGatti</vt:lpstr>
      <vt:lpstr>Colleen Ann Deloughery</vt:lpstr>
      <vt:lpstr>Joseph DeLuca</vt:lpstr>
      <vt:lpstr>Manuel Del Valle, Jr.</vt:lpstr>
      <vt:lpstr>Francis Albert De Martini</vt:lpstr>
      <vt:lpstr>Anthony Demas</vt:lpstr>
      <vt:lpstr>Martin "Marty" N. DeMeo</vt:lpstr>
      <vt:lpstr>Francis Deming</vt:lpstr>
      <vt:lpstr>Carol Keyes Demitz</vt:lpstr>
      <vt:lpstr>Kevin Dennis</vt:lpstr>
      <vt:lpstr>Thomas Francis Dennis, Sr.</vt:lpstr>
      <vt:lpstr>Jean C. DePalma</vt:lpstr>
      <vt:lpstr>Jose Nicolas De Peña</vt:lpstr>
      <vt:lpstr>Robert John Deraney</vt:lpstr>
      <vt:lpstr>Michael DeRienzo</vt:lpstr>
      <vt:lpstr>David Paul DeRubbio</vt:lpstr>
      <vt:lpstr>Jemal Legesse DeSantis</vt:lpstr>
      <vt:lpstr>Christian Louis DeSimone</vt:lpstr>
      <vt:lpstr>Edward DeSimone III</vt:lpstr>
      <vt:lpstr>Andrew J. Desperito</vt:lpstr>
      <vt:lpstr>Michael Jude D’Esposito</vt:lpstr>
      <vt:lpstr>Cindy Ann Deuel</vt:lpstr>
      <vt:lpstr>Melanie Louise de Vere</vt:lpstr>
      <vt:lpstr>Jerry DeVito</vt:lpstr>
      <vt:lpstr>Robert P. Devitt, Jr.</vt:lpstr>
      <vt:lpstr>Dennis Lawrence Devlin</vt:lpstr>
      <vt:lpstr>Gerard P. Dewan</vt:lpstr>
      <vt:lpstr>"Simon" Sulemanali Kassamali Dhanani</vt:lpstr>
      <vt:lpstr>Michael Louis DiAgostino</vt:lpstr>
      <vt:lpstr>Matthew Diaz</vt:lpstr>
      <vt:lpstr>Nancy Diaz</vt:lpstr>
      <vt:lpstr>Obdulio Ruiz Diaz</vt:lpstr>
      <vt:lpstr>Michael A. Diaz-Piedra III</vt:lpstr>
      <vt:lpstr>Judith Berquis Diaz-Sierra</vt:lpstr>
      <vt:lpstr>Patricia Florence Di Chiaro</vt:lpstr>
      <vt:lpstr>Rodney Dickens</vt:lpstr>
      <vt:lpstr>Jerry D. Dickerson</vt:lpstr>
      <vt:lpstr>Joseph Dermot Dickey, Jr.</vt:lpstr>
      <vt:lpstr>Lawrence Patrick Dickinson</vt:lpstr>
      <vt:lpstr>Michael D. Diehl</vt:lpstr>
      <vt:lpstr>John DiFato</vt:lpstr>
      <vt:lpstr>Vincent Francis DiFazio</vt:lpstr>
      <vt:lpstr>Carl Anthony DiFranco</vt:lpstr>
      <vt:lpstr>Donald Joseph DiFranco</vt:lpstr>
      <vt:lpstr>John DiGiovanni</vt:lpstr>
      <vt:lpstr>Eddie A. Dillard</vt:lpstr>
      <vt:lpstr>Debra Ann Di Martino</vt:lpstr>
      <vt:lpstr>David DiMeglio</vt:lpstr>
      <vt:lpstr>Stephen Patrick Dimino</vt:lpstr>
      <vt:lpstr>William John Dimmling</vt:lpstr>
      <vt:lpstr>Christopher More Dincuff</vt:lpstr>
      <vt:lpstr>Jeffrey Mark Dingle</vt:lpstr>
      <vt:lpstr>Rena Sam Dinnoo</vt:lpstr>
      <vt:lpstr>Anthony Dionisio, Jr.</vt:lpstr>
      <vt:lpstr>George DiPasquale</vt:lpstr>
      <vt:lpstr>Joseph Di Pilato</vt:lpstr>
      <vt:lpstr>Douglas Frank DiStefano</vt:lpstr>
      <vt:lpstr>Donald Americo DiTullio</vt:lpstr>
      <vt:lpstr>Ramzi A. Doany</vt:lpstr>
      <vt:lpstr>Johnnie Doctor, Jr.</vt:lpstr>
      <vt:lpstr>John Joseph Doherty</vt:lpstr>
      <vt:lpstr>Melissa Cándida Doi</vt:lpstr>
      <vt:lpstr>Brendan Dolan</vt:lpstr>
      <vt:lpstr>Robert E. Dolan, Jr.</vt:lpstr>
      <vt:lpstr>Neil Matthew Dollard</vt:lpstr>
      <vt:lpstr>James Domanico</vt:lpstr>
      <vt:lpstr>Benilda Pascua Domingo</vt:lpstr>
      <vt:lpstr>Alberto Dominguez</vt:lpstr>
      <vt:lpstr>Charles "Carlos" Dominguez</vt:lpstr>
      <vt:lpstr>Geronimo "Jerome" Mark Patrick Dominguez</vt:lpstr>
      <vt:lpstr>Kevin W. Donnelly</vt:lpstr>
      <vt:lpstr>Jacqueline Donovan</vt:lpstr>
      <vt:lpstr>William H. Donovan</vt:lpstr>
      <vt:lpstr>Stephen Scott Dorf</vt:lpstr>
      <vt:lpstr>Thomas Dowd</vt:lpstr>
      <vt:lpstr>Kevin Christopher Dowdell</vt:lpstr>
      <vt:lpstr>Mary Yolanda Dowling</vt:lpstr>
      <vt:lpstr>Raymond Matthew Downey, Sr.</vt:lpstr>
      <vt:lpstr>Frank Joseph Doyle</vt:lpstr>
      <vt:lpstr>Joseph Michael Doyle</vt:lpstr>
      <vt:lpstr>Randall "Randy" L. Drake</vt:lpstr>
      <vt:lpstr>Patrick Joseph Driscoll</vt:lpstr>
      <vt:lpstr>Stephen Patrick Driscoll</vt:lpstr>
      <vt:lpstr>Charles A. Droz III</vt:lpstr>
      <vt:lpstr>Mirna A. Duarte</vt:lpstr>
      <vt:lpstr>Luke A. Dudek</vt:lpstr>
      <vt:lpstr>Christopher Michael Duffy</vt:lpstr>
      <vt:lpstr>Gerard J. Duffy</vt:lpstr>
      <vt:lpstr>Michael Joseph Duffy</vt:lpstr>
      <vt:lpstr>Thomas W. Duffy</vt:lpstr>
      <vt:lpstr>Antoinette Duger</vt:lpstr>
      <vt:lpstr>Jackie Sayegh Duggan</vt:lpstr>
      <vt:lpstr>Sareve Dukat</vt:lpstr>
      <vt:lpstr>Patrick Dunn</vt:lpstr>
      <vt:lpstr>Felicia Gail Dunn-Jones</vt:lpstr>
      <vt:lpstr>Christopher Joseph Dunne</vt:lpstr>
      <vt:lpstr>Richard Anthony Dunstan</vt:lpstr>
      <vt:lpstr>Patrick Thomas Dwyer</vt:lpstr>
      <vt:lpstr>Joseph Anthony Eacobacci</vt:lpstr>
      <vt:lpstr>John Bruce Eagleson</vt:lpstr>
      <vt:lpstr>Edward T. Earhart</vt:lpstr>
      <vt:lpstr>Robert Douglas Eaton</vt:lpstr>
      <vt:lpstr>Dean Phillip Eberling</vt:lpstr>
      <vt:lpstr>Margaret Ruth Echtermann</vt:lpstr>
      <vt:lpstr>Paul Robert Eckna</vt:lpstr>
      <vt:lpstr>Constantine Economos</vt:lpstr>
      <vt:lpstr>Barbara G. Edwards</vt:lpstr>
      <vt:lpstr>Dennis Michael Edwards</vt:lpstr>
      <vt:lpstr>Michael Hardy Edwards</vt:lpstr>
      <vt:lpstr>Christine Egan</vt:lpstr>
      <vt:lpstr>Lisa Erin Egan</vt:lpstr>
      <vt:lpstr>Martin "Marty" J. Egan, Jr.</vt:lpstr>
      <vt:lpstr>Michael Egan</vt:lpstr>
      <vt:lpstr>Samantha Martin Egan</vt:lpstr>
      <vt:lpstr>Carole Eggert</vt:lpstr>
      <vt:lpstr>Lisa Caren Ehrlich</vt:lpstr>
      <vt:lpstr>John Ernst Eichler</vt:lpstr>
      <vt:lpstr>Eric Adam Eisenberg</vt:lpstr>
      <vt:lpstr>Daphne Ferlinda Elder</vt:lpstr>
      <vt:lpstr>Michael J. Elferis</vt:lpstr>
      <vt:lpstr>Mark Joseph Ellis</vt:lpstr>
      <vt:lpstr>Valerie Silver Ellis</vt:lpstr>
      <vt:lpstr>Albert Alfy William Elmarry</vt:lpstr>
      <vt:lpstr>Robert R. Elseth</vt:lpstr>
      <vt:lpstr>Edgar Hendricks Emery, Jr.</vt:lpstr>
      <vt:lpstr>Doris Suk-Yuen Eng</vt:lpstr>
      <vt:lpstr>Christopher Samuel Epps</vt:lpstr>
      <vt:lpstr>Ulf Ramm Ericson</vt:lpstr>
      <vt:lpstr>Erwin L. Erker</vt:lpstr>
      <vt:lpstr>William John Erwin</vt:lpstr>
      <vt:lpstr>Sarah Ali Escarcega</vt:lpstr>
      <vt:lpstr>Jose Espinal</vt:lpstr>
      <vt:lpstr>Fanny Espinoza</vt:lpstr>
      <vt:lpstr>Bridget Ann Esposito</vt:lpstr>
      <vt:lpstr>Francis Esposito</vt:lpstr>
      <vt:lpstr>Michael A. Esposito</vt:lpstr>
      <vt:lpstr>William "Billy/Scoop" Esposito</vt:lpstr>
      <vt:lpstr>Ruben Esquilin, Jr.</vt:lpstr>
      <vt:lpstr>Sadie Itaume Ette</vt:lpstr>
      <vt:lpstr>Barbara G. Etzold</vt:lpstr>
      <vt:lpstr>Eric Brian Evans</vt:lpstr>
      <vt:lpstr>Robert "Bobby" Edward Evans</vt:lpstr>
      <vt:lpstr>Meredith Emily June Ewart</vt:lpstr>
      <vt:lpstr>Catherine K. Fagan</vt:lpstr>
      <vt:lpstr>Patricia Mary Fagan</vt:lpstr>
      <vt:lpstr>Ivan Kyrillos Fairbanks-Barbosa</vt:lpstr>
      <vt:lpstr>Keith George Fairben</vt:lpstr>
      <vt:lpstr>Sandra Fajardo-Smith</vt:lpstr>
      <vt:lpstr>Charles S. Falkenberg</vt:lpstr>
      <vt:lpstr>Dana Falkenberg</vt:lpstr>
      <vt:lpstr>Zoe Falkenberg</vt:lpstr>
      <vt:lpstr>Jamie L. Fallon</vt:lpstr>
      <vt:lpstr>William F. Fallon, Jr.</vt:lpstr>
      <vt:lpstr>William Lawrence Fallon</vt:lpstr>
      <vt:lpstr>Anthony J. Fallone, Jr.</vt:lpstr>
      <vt:lpstr>Dolores Brigitte Fanelli</vt:lpstr>
      <vt:lpstr>Robert John Fangman</vt:lpstr>
      <vt:lpstr>John Joseph Fanning</vt:lpstr>
      <vt:lpstr>Kathleen Anne Faragher</vt:lpstr>
      <vt:lpstr>Thomas James Farino</vt:lpstr>
      <vt:lpstr>Nancy C. Doloszycki Farley</vt:lpstr>
      <vt:lpstr>Paige Marie Farley-Hackel</vt:lpstr>
      <vt:lpstr>Elizabeth Ann Farmer</vt:lpstr>
      <vt:lpstr>Douglas Jon Farnum</vt:lpstr>
      <vt:lpstr>John Gerard Farrell</vt:lpstr>
      <vt:lpstr>John W. Farrell</vt:lpstr>
      <vt:lpstr>Terrence Patrick Farrell</vt:lpstr>
      <vt:lpstr>Joseph D. Farrelly</vt:lpstr>
      <vt:lpstr>Thomas Patrick Farrelly</vt:lpstr>
      <vt:lpstr>Syed Abdul Fatha</vt:lpstr>
      <vt:lpstr>Christopher Edward Faughnan</vt:lpstr>
      <vt:lpstr>Wendy R. Faulkner</vt:lpstr>
      <vt:lpstr>Shannon Marie Fava</vt:lpstr>
      <vt:lpstr>Bernard D. Favuzza</vt:lpstr>
      <vt:lpstr>Robert Fazio, Jr.</vt:lpstr>
      <vt:lpstr>Ronald Carl Fazio, Sr.</vt:lpstr>
      <vt:lpstr>William M. Feehan</vt:lpstr>
      <vt:lpstr>Francis Jude Feely</vt:lpstr>
      <vt:lpstr>Garth Erin Feeney</vt:lpstr>
      <vt:lpstr>Sean Bernard Fegan</vt:lpstr>
      <vt:lpstr>Lee S. Fehling</vt:lpstr>
      <vt:lpstr>Peter Adam Feidelberg</vt:lpstr>
      <vt:lpstr>Alan D. Feinberg</vt:lpstr>
      <vt:lpstr>Rosa Maria Feliciano</vt:lpstr>
      <vt:lpstr>Edward P. Felt</vt:lpstr>
      <vt:lpstr>Edward Thomas Fergus, Jr.</vt:lpstr>
      <vt:lpstr>George J. Ferguson III</vt:lpstr>
      <vt:lpstr>James Joseph Ferguson</vt:lpstr>
      <vt:lpstr>Henry Fernandez</vt:lpstr>
      <vt:lpstr>Judy Hazel Santillan Fernandez</vt:lpstr>
      <vt:lpstr>Julio Fernandez Ramirez</vt:lpstr>
      <vt:lpstr>Elisa Giselle Ferraina</vt:lpstr>
      <vt:lpstr>Anne Marie Sallerin Ferreira</vt:lpstr>
      <vt:lpstr>Robert John Ferris</vt:lpstr>
      <vt:lpstr>David Francis Ferrugio</vt:lpstr>
      <vt:lpstr>Louis V. Fersini, Jr.</vt:lpstr>
      <vt:lpstr>Michael David Ferugio</vt:lpstr>
      <vt:lpstr>Bradley James Fetchet</vt:lpstr>
      <vt:lpstr>Jennifer Louise Fialko</vt:lpstr>
      <vt:lpstr>Kristen Nicole Fiedel</vt:lpstr>
      <vt:lpstr>Amelia V. Fields</vt:lpstr>
      <vt:lpstr>Samuel Fields</vt:lpstr>
      <vt:lpstr>Alexander Milan Filipov</vt:lpstr>
      <vt:lpstr>Michael Bradley Finnegan</vt:lpstr>
      <vt:lpstr>Timothy J. Finnerty</vt:lpstr>
      <vt:lpstr>Michael C. Fiore</vt:lpstr>
      <vt:lpstr>Stephen J. Fiorelli</vt:lpstr>
      <vt:lpstr>Paul M. Fiori</vt:lpstr>
      <vt:lpstr>John B. Fiorito</vt:lpstr>
      <vt:lpstr>John R. Fischer</vt:lpstr>
      <vt:lpstr>Andrew Fisher</vt:lpstr>
      <vt:lpstr>Bennett Lawson Fisher</vt:lpstr>
      <vt:lpstr>Gerald P. Fisher</vt:lpstr>
      <vt:lpstr>John Roger Fisher</vt:lpstr>
      <vt:lpstr>Thomas J. Fisher</vt:lpstr>
      <vt:lpstr>Lucy A. Fishman</vt:lpstr>
      <vt:lpstr>Ryan D. Fitzgerald</vt:lpstr>
      <vt:lpstr>Thomas James Fitzpatrick</vt:lpstr>
      <vt:lpstr>Richard P. Fitzsimons</vt:lpstr>
      <vt:lpstr>Salvatore Fiumefreddo</vt:lpstr>
      <vt:lpstr>Darlene E. Flagg</vt:lpstr>
      <vt:lpstr>Wilson F. Flagg</vt:lpstr>
      <vt:lpstr>Christina Donovan Flannery</vt:lpstr>
      <vt:lpstr>Eileen Flecha</vt:lpstr>
      <vt:lpstr>Andre G. Fletcher</vt:lpstr>
      <vt:lpstr>Carl M. Flickinger</vt:lpstr>
      <vt:lpstr>Matthew Michael Flocco</vt:lpstr>
      <vt:lpstr>John Joseph Florio</vt:lpstr>
      <vt:lpstr>Joseph Walkden Flounders</vt:lpstr>
      <vt:lpstr>Carol Ann Flyzik</vt:lpstr>
      <vt:lpstr>David Fodor</vt:lpstr>
      <vt:lpstr>Michael N. Fodor</vt:lpstr>
      <vt:lpstr>Stephen Mark Fogel</vt:lpstr>
      <vt:lpstr>Thomas J. Foley</vt:lpstr>
      <vt:lpstr>Jane C. Folger</vt:lpstr>
      <vt:lpstr>David J. Fontana</vt:lpstr>
      <vt:lpstr>Chih Min "Dennis" Foo</vt:lpstr>
      <vt:lpstr>Delrose E. Forbes-Cheatham</vt:lpstr>
      <vt:lpstr>Godwin Forde</vt:lpstr>
      <vt:lpstr>Donald A. Foreman</vt:lpstr>
      <vt:lpstr>Christopher Hugh Forsythe</vt:lpstr>
      <vt:lpstr>Claudia Alicia Foster</vt:lpstr>
      <vt:lpstr>Noel John Foster</vt:lpstr>
      <vt:lpstr>Sandra N. Foster</vt:lpstr>
      <vt:lpstr>Ana Fosteris</vt:lpstr>
      <vt:lpstr>Robert Joseph Foti</vt:lpstr>
      <vt:lpstr>Jeffrey Fox</vt:lpstr>
      <vt:lpstr>Virginia Elizabeth Fox</vt:lpstr>
      <vt:lpstr>Pauline Francis</vt:lpstr>
      <vt:lpstr>Virgin Lucille "Lucy" Francis</vt:lpstr>
      <vt:lpstr>Gary Jay Frank</vt:lpstr>
      <vt:lpstr>Morton H. Frank</vt:lpstr>
      <vt:lpstr>Peter Christopher Frank</vt:lpstr>
      <vt:lpstr>Colleen L. Fraser</vt:lpstr>
      <vt:lpstr>Richard K. Fraser</vt:lpstr>
      <vt:lpstr>Kevin J. Frawley</vt:lpstr>
      <vt:lpstr>Clyde Frazier, Jr.</vt:lpstr>
      <vt:lpstr>Lillian Inez Frederick</vt:lpstr>
      <vt:lpstr>Andrew A. Fredericks</vt:lpstr>
      <vt:lpstr>Tamitha Freeman</vt:lpstr>
      <vt:lpstr>Brett Owen Freiman</vt:lpstr>
      <vt:lpstr>Peter L. Freund</vt:lpstr>
      <vt:lpstr>Arlene Eva Fried</vt:lpstr>
      <vt:lpstr>Alan W. Friedlander</vt:lpstr>
      <vt:lpstr>Andrew Keith Friedman</vt:lpstr>
      <vt:lpstr>Paul J. Friedman</vt:lpstr>
      <vt:lpstr>Gregg J. Froehner</vt:lpstr>
      <vt:lpstr>Lisa Anne Frost</vt:lpstr>
      <vt:lpstr>Peter Christian Fry</vt:lpstr>
      <vt:lpstr>Clement A. Fumando</vt:lpstr>
      <vt:lpstr>Steven Elliot Furman</vt:lpstr>
      <vt:lpstr>Paul James Furmato</vt:lpstr>
      <vt:lpstr>Karleton Douglas Beye Fyfe</vt:lpstr>
      <vt:lpstr>Fredric Neal Gabler</vt:lpstr>
      <vt:lpstr>Richard Peter Gabriel</vt:lpstr>
      <vt:lpstr>Richard S. Gabrielle</vt:lpstr>
      <vt:lpstr>James Andrew Gadiel</vt:lpstr>
      <vt:lpstr>Pamela Lee Gaff</vt:lpstr>
      <vt:lpstr>Ervin Vincent Gailliard</vt:lpstr>
      <vt:lpstr>Deanna Lynn Galanteand her unborn child</vt:lpstr>
      <vt:lpstr>Grace Catherine Galante</vt:lpstr>
      <vt:lpstr>Anthony Edward Gallagher</vt:lpstr>
      <vt:lpstr>Daniel James Gallagher</vt:lpstr>
      <vt:lpstr>John Patrick Gallagher</vt:lpstr>
      <vt:lpstr>Lourdes J. Galletti</vt:lpstr>
      <vt:lpstr>Cono E. Gallo</vt:lpstr>
      <vt:lpstr>Vincenzo "Vincent" Gallucci</vt:lpstr>
      <vt:lpstr>Thomas E. Galvin</vt:lpstr>
      <vt:lpstr>Giovanna "Genni" Galletta Gambale</vt:lpstr>
      <vt:lpstr>Thomas Gambino, Jr.</vt:lpstr>
      <vt:lpstr>Giann F. Gamboa</vt:lpstr>
      <vt:lpstr>Ronald L. Gamboa</vt:lpstr>
      <vt:lpstr>Peter James Ganci, Jr.</vt:lpstr>
      <vt:lpstr>Claude Michael Gann</vt:lpstr>
      <vt:lpstr>Charles "UncleChaCha" William Garbarini</vt:lpstr>
      <vt:lpstr>Andrew "Sonny" Garcia</vt:lpstr>
      <vt:lpstr>Cesar R. Garcia</vt:lpstr>
      <vt:lpstr>David Garcia</vt:lpstr>
      <vt:lpstr>Jorge Luis Morron Garcia</vt:lpstr>
      <vt:lpstr>Juan Garcia</vt:lpstr>
      <vt:lpstr>Marlyn del Carmen García</vt:lpstr>
      <vt:lpstr>Christopher Samuel Gardner</vt:lpstr>
      <vt:lpstr>Douglas Benjamin Gardner</vt:lpstr>
      <vt:lpstr>Harvey Joseph Gardner III</vt:lpstr>
      <vt:lpstr>Jeffrey Brian Gardner</vt:lpstr>
      <vt:lpstr>Thomas A. Gardner</vt:lpstr>
      <vt:lpstr>William Arthur Gardner</vt:lpstr>
      <vt:lpstr>Francesco "Frank" Garfi</vt:lpstr>
      <vt:lpstr>Rocco Nino Gargano</vt:lpstr>
      <vt:lpstr>James M. Gartenberg</vt:lpstr>
      <vt:lpstr>Matthew David Garvey</vt:lpstr>
      <vt:lpstr>Bruce Gary</vt:lpstr>
      <vt:lpstr>Boyd Alan Gatton</vt:lpstr>
      <vt:lpstr>Donald Richard Gavagan, Jr.</vt:lpstr>
      <vt:lpstr>Peter Alan Gay</vt:lpstr>
      <vt:lpstr>Terence D. Gazzani</vt:lpstr>
      <vt:lpstr>Gary Paul Geidel</vt:lpstr>
      <vt:lpstr>Paul Hamilton Geier</vt:lpstr>
      <vt:lpstr>Julie M. Geis</vt:lpstr>
      <vt:lpstr>Peter Gerard Gelinas</vt:lpstr>
      <vt:lpstr>Steven Paul Geller</vt:lpstr>
      <vt:lpstr>Howard G. Gelling, Jr.</vt:lpstr>
      <vt:lpstr>Peter Victor Genco, Jr.</vt:lpstr>
      <vt:lpstr>Steven Gregory Genovese</vt:lpstr>
      <vt:lpstr>Alayne Gentul</vt:lpstr>
      <vt:lpstr>Linda M. George</vt:lpstr>
      <vt:lpstr>Edward F. Geraghty</vt:lpstr>
      <vt:lpstr>Suzanne Geraty</vt:lpstr>
      <vt:lpstr>Ralph Gerhardt</vt:lpstr>
      <vt:lpstr>Robert J. Gerlich</vt:lpstr>
      <vt:lpstr>Denis P. Germain</vt:lpstr>
      <vt:lpstr>Marina Romanovna Gertsberg</vt:lpstr>
      <vt:lpstr>Susan M. Getzendanner</vt:lpstr>
      <vt:lpstr>Lawrence D. Getzfred</vt:lpstr>
      <vt:lpstr>James G. Geyer</vt:lpstr>
      <vt:lpstr>Cortez Ghee</vt:lpstr>
      <vt:lpstr>Joseph M. Giaccone</vt:lpstr>
      <vt:lpstr>Vincent Francis Giammona</vt:lpstr>
      <vt:lpstr>Debra Lynn Gibbon</vt:lpstr>
      <vt:lpstr>James "Jim" Andrew Giberson</vt:lpstr>
      <vt:lpstr>Brenda C. Gibson</vt:lpstr>
      <vt:lpstr>Craig Neil Gibson</vt:lpstr>
      <vt:lpstr>Ronnie E. Gies</vt:lpstr>
      <vt:lpstr>Andrew Clive Gilbert</vt:lpstr>
      <vt:lpstr>Timothy Paul Gilbert</vt:lpstr>
      <vt:lpstr>Paul Stuart Gilbey</vt:lpstr>
      <vt:lpstr>Paul "Paulie" John Gill</vt:lpstr>
      <vt:lpstr>Mark Y. Gilles</vt:lpstr>
      <vt:lpstr>Evan Hunter Gillette</vt:lpstr>
      <vt:lpstr>Ronald Lawrence Gilligan</vt:lpstr>
      <vt:lpstr>Rodney C. Gillis</vt:lpstr>
      <vt:lpstr>Laura Gilly</vt:lpstr>
      <vt:lpstr>John F. Ginley</vt:lpstr>
      <vt:lpstr>Donna Marie Giordano</vt:lpstr>
      <vt:lpstr>Jeffrey John Giordano</vt:lpstr>
      <vt:lpstr>John Giordano</vt:lpstr>
      <vt:lpstr>Steven A. Giorgetti</vt:lpstr>
      <vt:lpstr>Martin Giovinazzo</vt:lpstr>
      <vt:lpstr>Kum-Kum Girolamo</vt:lpstr>
      <vt:lpstr>Salvatore Gitto</vt:lpstr>
      <vt:lpstr>Cynthia Giugliano</vt:lpstr>
      <vt:lpstr>Mon Gjonbalaj</vt:lpstr>
      <vt:lpstr>Dianne Gladstone</vt:lpstr>
      <vt:lpstr>Keith Alexander Glascoe</vt:lpstr>
      <vt:lpstr>Thomas Irwin Glasser</vt:lpstr>
      <vt:lpstr>Edmund Glazer</vt:lpstr>
      <vt:lpstr>Harry Glenn</vt:lpstr>
      <vt:lpstr>Barry H. Glick</vt:lpstr>
      <vt:lpstr>Jeremy Logan Glick</vt:lpstr>
      <vt:lpstr>Steven Glick</vt:lpstr>
      <vt:lpstr>John T. Gnazzo</vt:lpstr>
      <vt:lpstr>William Robert "Bill" Godshalk</vt:lpstr>
      <vt:lpstr>Michael Gogliormella</vt:lpstr>
      <vt:lpstr>Brian F. Goldberg</vt:lpstr>
      <vt:lpstr>Jeffrey G. Goldflam</vt:lpstr>
      <vt:lpstr>Michelle Goldstein</vt:lpstr>
      <vt:lpstr>Monica Goldstein</vt:lpstr>
      <vt:lpstr>Steven Ian Goldstein</vt:lpstr>
      <vt:lpstr>Ronald F. Golinski</vt:lpstr>
      <vt:lpstr>Andrew H. Golkin</vt:lpstr>
      <vt:lpstr>Dennis James Gomes</vt:lpstr>
      <vt:lpstr>Enrique Antonio Gomez</vt:lpstr>
      <vt:lpstr>Jose Bienvenido Gomez</vt:lpstr>
      <vt:lpstr>Manuel Gomez, Jr.</vt:lpstr>
      <vt:lpstr>Wilder Alfredo Gomez</vt:lpstr>
      <vt:lpstr>Jenine Nicole Gonzalez</vt:lpstr>
      <vt:lpstr>Mauricio Gonzalez</vt:lpstr>
      <vt:lpstr>Rosa J. Gonzalez</vt:lpstr>
      <vt:lpstr>Lynn Catherine Goodchild</vt:lpstr>
      <vt:lpstr>Calvin Joseph Gooding</vt:lpstr>
      <vt:lpstr>Peter Morgan Goodrich</vt:lpstr>
      <vt:lpstr>Harry Goody</vt:lpstr>
      <vt:lpstr>Kiran Kumar Reddy Gopu</vt:lpstr>
      <vt:lpstr>Catherine C. Gorayeb</vt:lpstr>
      <vt:lpstr>Lisa Fenn Gordenstein</vt:lpstr>
      <vt:lpstr>Kerene Gordon</vt:lpstr>
      <vt:lpstr>Sebastian Gorki</vt:lpstr>
      <vt:lpstr>Kieran Joseph Gorman</vt:lpstr>
      <vt:lpstr>Thomas Edward Gorman</vt:lpstr>
      <vt:lpstr>Michael Edward Gould</vt:lpstr>
      <vt:lpstr>Olga Kristin Osterholm White-Gould</vt:lpstr>
      <vt:lpstr>Douglas Alan Gowell</vt:lpstr>
      <vt:lpstr>Yuji Goya</vt:lpstr>
      <vt:lpstr>Jon Richard Grabowski</vt:lpstr>
      <vt:lpstr>Christopher Michael Grady</vt:lpstr>
      <vt:lpstr>Edwin J. Graf III</vt:lpstr>
      <vt:lpstr>David Martin Graifman</vt:lpstr>
      <vt:lpstr>Gilbert Franco Granados</vt:lpstr>
      <vt:lpstr>Lauren Catuzzi Grandcolasand her unborn child</vt:lpstr>
      <vt:lpstr>Elvira Granitto</vt:lpstr>
      <vt:lpstr>Winston Arthur Grant</vt:lpstr>
      <vt:lpstr>Christopher S. Gray</vt:lpstr>
      <vt:lpstr>Ian J. Gray</vt:lpstr>
      <vt:lpstr>James Michael Gray</vt:lpstr>
      <vt:lpstr>Tara McCloud Gray</vt:lpstr>
      <vt:lpstr>John M. Grazioso</vt:lpstr>
      <vt:lpstr>Timothy George Grazioso</vt:lpstr>
      <vt:lpstr>Derrick Auther Green</vt:lpstr>
      <vt:lpstr>Wade B. Green</vt:lpstr>
      <vt:lpstr>Wanda Anita Green</vt:lpstr>
      <vt:lpstr>Elaine Myra Greenberg</vt:lpstr>
      <vt:lpstr>Donald Freeman Greene</vt:lpstr>
      <vt:lpstr>Gayle R. Greene</vt:lpstr>
      <vt:lpstr>James Arthur Greenleaf, Jr.</vt:lpstr>
      <vt:lpstr>Eileen Marsha Greenstein</vt:lpstr>
      <vt:lpstr>Elizabeth Martin Gregg</vt:lpstr>
      <vt:lpstr>Denise Marie Gregory</vt:lpstr>
      <vt:lpstr>Donald H. Gregory</vt:lpstr>
      <vt:lpstr>Florence Moran Gregory</vt:lpstr>
      <vt:lpstr>Pedro Grehan</vt:lpstr>
      <vt:lpstr>John Michael Griffin</vt:lpstr>
      <vt:lpstr>Tawanna Sherry Griffin</vt:lpstr>
      <vt:lpstr>Joan Donna Griffith</vt:lpstr>
      <vt:lpstr>Warren Grifka</vt:lpstr>
      <vt:lpstr>Ramon B. Grijalvo</vt:lpstr>
      <vt:lpstr>Joseph F. Grillo</vt:lpstr>
      <vt:lpstr>David Joseph Grimner</vt:lpstr>
      <vt:lpstr>Francis Edward Grogan</vt:lpstr>
      <vt:lpstr>Linda Gronlund</vt:lpstr>
      <vt:lpstr>Kenneth George Grouzalis</vt:lpstr>
      <vt:lpstr>Joseph Grzelak</vt:lpstr>
      <vt:lpstr>Matthew James Grzymalski</vt:lpstr>
      <vt:lpstr>Robert Joseph Gschaar</vt:lpstr>
      <vt:lpstr>Liming Gu</vt:lpstr>
      <vt:lpstr>Richard J. Guadagno</vt:lpstr>
      <vt:lpstr>Jose A. Guadalupe</vt:lpstr>
      <vt:lpstr>Yan Zhu "Cindy" Guan</vt:lpstr>
      <vt:lpstr>Geoffrey E. Guja</vt:lpstr>
      <vt:lpstr>Joseph P. Gullickson</vt:lpstr>
      <vt:lpstr>Babita Girjamatie Guman</vt:lpstr>
      <vt:lpstr>Douglas Brian Gurian</vt:lpstr>
      <vt:lpstr>Janet Ruth Gustafson</vt:lpstr>
      <vt:lpstr>Philip T. Guza</vt:lpstr>
      <vt:lpstr>Barbara Guzzardo</vt:lpstr>
      <vt:lpstr>Peter Mark Gyulavary</vt:lpstr>
      <vt:lpstr>Gary Robert Haag</vt:lpstr>
      <vt:lpstr>Andrea Lyn Haberman</vt:lpstr>
      <vt:lpstr>Barbara Mary Habib</vt:lpstr>
      <vt:lpstr>Philip Haentzler</vt:lpstr>
      <vt:lpstr>Nezam A. Hafiz</vt:lpstr>
      <vt:lpstr>Karen Elizabeth Hagerty</vt:lpstr>
      <vt:lpstr>Steven Michael Hagis</vt:lpstr>
      <vt:lpstr>Mary Lou Hague</vt:lpstr>
      <vt:lpstr>David Halderman</vt:lpstr>
      <vt:lpstr>Maile Rachel Hale</vt:lpstr>
      <vt:lpstr>Diane Hale-McKinzy</vt:lpstr>
      <vt:lpstr>Richard B. Hall</vt:lpstr>
      <vt:lpstr>Stanley R. Hall</vt:lpstr>
      <vt:lpstr>Vaswald George Hall</vt:lpstr>
      <vt:lpstr>Robert J. Halligan</vt:lpstr>
      <vt:lpstr>Vincent Gerard Halloran</vt:lpstr>
      <vt:lpstr>Carolyn B. Halmon</vt:lpstr>
      <vt:lpstr>James Douglas Halvorson</vt:lpstr>
      <vt:lpstr>Mohammad Salman Hamdani</vt:lpstr>
      <vt:lpstr>Felicia Hamilton</vt:lpstr>
      <vt:lpstr>Robert W. Hamilton</vt:lpstr>
      <vt:lpstr>Carl Max Hammond, Jr.</vt:lpstr>
      <vt:lpstr>Frederic K. Han</vt:lpstr>
      <vt:lpstr>Christopher James Hanley</vt:lpstr>
      <vt:lpstr>Sean S. Hanley</vt:lpstr>
      <vt:lpstr>Valerie Joan Hanna</vt:lpstr>
      <vt:lpstr>Thomas Paul Hannafin</vt:lpstr>
      <vt:lpstr>Kevin James Hannaford, Sr.</vt:lpstr>
      <vt:lpstr>Michael Lawrence Hannan</vt:lpstr>
      <vt:lpstr>Dana Rey Hannon</vt:lpstr>
      <vt:lpstr>Christine Lee Hanson</vt:lpstr>
      <vt:lpstr>Peter Burton Hanson</vt:lpstr>
      <vt:lpstr>Sue Kim Hanson</vt:lpstr>
      <vt:lpstr>Vassilios G. Haramis</vt:lpstr>
      <vt:lpstr>James A. Haran</vt:lpstr>
      <vt:lpstr>Gerald Francis Hardacre</vt:lpstr>
      <vt:lpstr>Jeffrey Pike Hardy</vt:lpstr>
      <vt:lpstr>Timothy John Hargrave</vt:lpstr>
      <vt:lpstr>Daniel Edward Harlin</vt:lpstr>
      <vt:lpstr>Frances Haros</vt:lpstr>
      <vt:lpstr>Harvey L. Harrell</vt:lpstr>
      <vt:lpstr>Stephen G. Harrell</vt:lpstr>
      <vt:lpstr>Melissa Harrington-Hughes</vt:lpstr>
      <vt:lpstr>Aisha Ann Harris</vt:lpstr>
      <vt:lpstr>Stewart D. Harris</vt:lpstr>
      <vt:lpstr>John Patrick Hart</vt:lpstr>
      <vt:lpstr>Eric Hartono</vt:lpstr>
      <vt:lpstr>John Clinton Hartz</vt:lpstr>
      <vt:lpstr>Emeric Harvey</vt:lpstr>
      <vt:lpstr>Peter Paul Hashem</vt:lpstr>
      <vt:lpstr>Thomas Theodore Haskell, Jr.</vt:lpstr>
      <vt:lpstr>Timothy Shawn Haskell</vt:lpstr>
      <vt:lpstr>Joseph John Hasson III</vt:lpstr>
      <vt:lpstr>Leonard W. Hatton, Jr.</vt:lpstr>
      <vt:lpstr>Terence S. Hatton</vt:lpstr>
      <vt:lpstr>Michael Helmut Haub</vt:lpstr>
      <vt:lpstr>Timothy Aaron Haviland</vt:lpstr>
      <vt:lpstr>Donald G. Havlish, Jr.</vt:lpstr>
      <vt:lpstr>Anthony Maurice Hawkins</vt:lpstr>
      <vt:lpstr>Nobuhiro Hayatsu</vt:lpstr>
      <vt:lpstr>James Edward Hayden</vt:lpstr>
      <vt:lpstr>Robert Jay Hayes</vt:lpstr>
      <vt:lpstr>Philip T. Hayes</vt:lpstr>
      <vt:lpstr>William Ward Haynes</vt:lpstr>
      <vt:lpstr>Scott Jordan Hazelcorn</vt:lpstr>
      <vt:lpstr>Michael K. Healey</vt:lpstr>
      <vt:lpstr>Roberta B. Heber</vt:lpstr>
      <vt:lpstr>Charles Francis Xavier Heeran</vt:lpstr>
      <vt:lpstr>John F. Heffernan</vt:lpstr>
      <vt:lpstr>Michele M. Heidenberger</vt:lpstr>
      <vt:lpstr>Sheila M.S. Hein</vt:lpstr>
      <vt:lpstr>Howard Joseph Heller, Jr.</vt:lpstr>
      <vt:lpstr>JoAnn L. Heltibridle</vt:lpstr>
      <vt:lpstr>Ronald John Hemenway</vt:lpstr>
      <vt:lpstr>Mark F. Hemschoot</vt:lpstr>
      <vt:lpstr>Ronnie Lee Henderson</vt:lpstr>
      <vt:lpstr>Brian Hennessey</vt:lpstr>
      <vt:lpstr>Edward R. Hennessy, Jr.</vt:lpstr>
      <vt:lpstr>Michelle Marie Henrique</vt:lpstr>
      <vt:lpstr>Joseph Patrick Henry</vt:lpstr>
      <vt:lpstr>William L. Henry, Jr.</vt:lpstr>
      <vt:lpstr>Catherina Henry-Robinson</vt:lpstr>
      <vt:lpstr>John Christopher Henwood</vt:lpstr>
      <vt:lpstr>Robert Allan Hepburn</vt:lpstr>
      <vt:lpstr>Mary 'Molly' Herencia</vt:lpstr>
      <vt:lpstr>Lindsay C. Herkness III</vt:lpstr>
      <vt:lpstr>Harvey Robert Hermer</vt:lpstr>
      <vt:lpstr>Norberto Hernández</vt:lpstr>
      <vt:lpstr>Raul Hernandez</vt:lpstr>
      <vt:lpstr>Gary Herold</vt:lpstr>
      <vt:lpstr>Jeffrey Alan Hersch</vt:lpstr>
      <vt:lpstr>Thomas J. Hetzel</vt:lpstr>
      <vt:lpstr>Leon Bernard Heyward "MC Sundance"</vt:lpstr>
      <vt:lpstr>Brian Christopher Hickey</vt:lpstr>
      <vt:lpstr>Enemencio Dario Hidalgo Cedeño</vt:lpstr>
      <vt:lpstr>Timothy Brian Higgins</vt:lpstr>
      <vt:lpstr>Robert D. W. Higley II</vt:lpstr>
      <vt:lpstr>Todd Russell Hill</vt:lpstr>
      <vt:lpstr>Clara Victorine Hinds</vt:lpstr>
      <vt:lpstr>Neal O. Hinds</vt:lpstr>
      <vt:lpstr>Mark David Hindy</vt:lpstr>
      <vt:lpstr>Katsuyuki Hirai</vt:lpstr>
      <vt:lpstr>Heather Malia Ho</vt:lpstr>
      <vt:lpstr>Tara Yvette Hobbs</vt:lpstr>
      <vt:lpstr>Thomas Anderson Hobbs</vt:lpstr>
      <vt:lpstr>James J. Hobin</vt:lpstr>
      <vt:lpstr>Robert Wayne Hobson III</vt:lpstr>
      <vt:lpstr>DaJuan Hodges</vt:lpstr>
      <vt:lpstr>Ronald G. Hoerner</vt:lpstr>
      <vt:lpstr>Patrick A. Hoey</vt:lpstr>
      <vt:lpstr>John A. Hofer</vt:lpstr>
      <vt:lpstr>Marcia Hoffman</vt:lpstr>
      <vt:lpstr>Stephen Gerard Hoffman</vt:lpstr>
      <vt:lpstr>Frederick Joseph Hoffmann</vt:lpstr>
      <vt:lpstr>Michele L. Hoffmann</vt:lpstr>
      <vt:lpstr>Judith Florence Hofmiller</vt:lpstr>
      <vt:lpstr>Wallace Cole Hogan, Jr.</vt:lpstr>
      <vt:lpstr>Thomas Warren Hohlweck, Jr.</vt:lpstr>
      <vt:lpstr>Jonathan R. Hohmann</vt:lpstr>
      <vt:lpstr>Cora Hidalgo Holland</vt:lpstr>
      <vt:lpstr>John Holland</vt:lpstr>
      <vt:lpstr>Joseph Francis Holland III</vt:lpstr>
      <vt:lpstr>Jimmie I. Holley</vt:lpstr>
      <vt:lpstr>Elizabeth Holmes</vt:lpstr>
      <vt:lpstr>Thomas P. Holohan</vt:lpstr>
      <vt:lpstr>Herbert Wilson Homer</vt:lpstr>
      <vt:lpstr>LeRoy W. Homer, Jr.</vt:lpstr>
      <vt:lpstr>Bradley V. "Brad" Hoorn</vt:lpstr>
      <vt:lpstr>James P. Hopper</vt:lpstr>
      <vt:lpstr>Montgomery McCullough Hord</vt:lpstr>
      <vt:lpstr>Michael Joseph Horn</vt:lpstr>
      <vt:lpstr>Matthew Douglas Horning</vt:lpstr>
      <vt:lpstr>Robert L. Horohoe, Jr.</vt:lpstr>
      <vt:lpstr>Michael Robert Horrocks</vt:lpstr>
      <vt:lpstr>Aaron Horwitz</vt:lpstr>
      <vt:lpstr>Charles J. Houston</vt:lpstr>
      <vt:lpstr>Uhuru G. Houston</vt:lpstr>
      <vt:lpstr>Angela M. Houtz</vt:lpstr>
      <vt:lpstr>George Gerard Howard</vt:lpstr>
      <vt:lpstr>Brady Kay Howell</vt:lpstr>
      <vt:lpstr>Michael C. Howell</vt:lpstr>
      <vt:lpstr>Steven Leon Howell</vt:lpstr>
      <vt:lpstr>Jennifer L. Howleyand her unborn child</vt:lpstr>
      <vt:lpstr>Milagros Hromada</vt:lpstr>
      <vt:lpstr>Marian R. Hrycak</vt:lpstr>
      <vt:lpstr>Stephen Huczko, Jr.</vt:lpstr>
      <vt:lpstr>Kris Robert Hughes</vt:lpstr>
      <vt:lpstr>Paul Rexford Hughes</vt:lpstr>
      <vt:lpstr>Robert T. Hughes, Jr.</vt:lpstr>
      <vt:lpstr>Thomas F. Hughes, Jr.</vt:lpstr>
      <vt:lpstr>Timothy Robert Hughes</vt:lpstr>
      <vt:lpstr>Susan Huie</vt:lpstr>
      <vt:lpstr>Lamar Demetrius Hulse</vt:lpstr>
      <vt:lpstr>John Nicholas Humber, Jr.</vt:lpstr>
      <vt:lpstr>William Christopher Hunt</vt:lpstr>
      <vt:lpstr>Kathleen Anne Hunt-Casey</vt:lpstr>
      <vt:lpstr>Joseph Gerard Hunter</vt:lpstr>
      <vt:lpstr>Peggie M. Hurt</vt:lpstr>
      <vt:lpstr>Robert R. Hussa</vt:lpstr>
      <vt:lpstr>Stephen N. Hyland, Jr.</vt:lpstr>
      <vt:lpstr>Robert J. Hymel</vt:lpstr>
      <vt:lpstr>Thomas Edward Hynes</vt:lpstr>
      <vt:lpstr>Walter G. Hynes</vt:lpstr>
      <vt:lpstr>Joseph Anthony Ianelli</vt:lpstr>
      <vt:lpstr>Zuhtu Ibis</vt:lpstr>
      <vt:lpstr>Jonathan Lee Ielpi</vt:lpstr>
      <vt:lpstr>Michael Patrick Iken</vt:lpstr>
      <vt:lpstr>Daniel Ilkanayev</vt:lpstr>
      <vt:lpstr>Frederick J. III, Jr.</vt:lpstr>
      <vt:lpstr>Abraham Nethanel Ilowitz</vt:lpstr>
      <vt:lpstr>Anthony P. Infante, Jr.</vt:lpstr>
      <vt:lpstr>Louis S. Inghilterra</vt:lpstr>
      <vt:lpstr>Christopher Noble Ingrassia</vt:lpstr>
      <vt:lpstr>Paul Innella</vt:lpstr>
      <vt:lpstr>Stephanie Veronica Irby</vt:lpstr>
      <vt:lpstr>Douglas Jason Irgang</vt:lpstr>
      <vt:lpstr>Kristin Irvine-Ryan</vt:lpstr>
      <vt:lpstr>Todd Antione Isaac</vt:lpstr>
      <vt:lpstr>Erik Hans Isbrandtsen</vt:lpstr>
      <vt:lpstr>Taizo Ishikawa</vt:lpstr>
      <vt:lpstr>Waleed Joseph Iskandar</vt:lpstr>
      <vt:lpstr>Aram Iskenderian, Jr.</vt:lpstr>
      <vt:lpstr>John F. Iskyan</vt:lpstr>
      <vt:lpstr>Kazushige Ito</vt:lpstr>
      <vt:lpstr>Aleksandr Valeryevich Ivantsov</vt:lpstr>
      <vt:lpstr>Lacey Bernard Ivory</vt:lpstr>
      <vt:lpstr>Virginia May Jablonski</vt:lpstr>
      <vt:lpstr>Bryan Creed Jack</vt:lpstr>
      <vt:lpstr>Brooke Alexandra Jackman</vt:lpstr>
      <vt:lpstr>Aaron Jeremy Jacobs</vt:lpstr>
      <vt:lpstr>Ariel Louis Jacobs</vt:lpstr>
      <vt:lpstr>Jason Kyle Jacobs</vt:lpstr>
      <vt:lpstr>Michael G. Jacobs</vt:lpstr>
      <vt:lpstr>Steven A. Jacobson</vt:lpstr>
      <vt:lpstr>Steven D. Jacoby</vt:lpstr>
      <vt:lpstr>Ricknauth Jaggernauth</vt:lpstr>
      <vt:lpstr>Jake Denis Jagoda</vt:lpstr>
      <vt:lpstr>Yudhvir S. "Yudh" Jain</vt:lpstr>
      <vt:lpstr>Maria Jakubiak</vt:lpstr>
      <vt:lpstr>Robert Adrien Jalbert</vt:lpstr>
      <vt:lpstr>Ernest James</vt:lpstr>
      <vt:lpstr>Gricelda E. James</vt:lpstr>
      <vt:lpstr>Mark Steven Jardim</vt:lpstr>
      <vt:lpstr>Amy Nicole Jarret</vt:lpstr>
      <vt:lpstr>Muhammadou Jawara</vt:lpstr>
      <vt:lpstr>Francois Jean-Pierre</vt:lpstr>
      <vt:lpstr>Maxima Jean-Pierre</vt:lpstr>
      <vt:lpstr>Paul Edward Jeffers</vt:lpstr>
      <vt:lpstr>John Charles Jenkins</vt:lpstr>
      <vt:lpstr>Joseph Jenkins, Jr.</vt:lpstr>
      <vt:lpstr>Alan Keith Jensen</vt:lpstr>
      <vt:lpstr>Prem Nath Jerath</vt:lpstr>
      <vt:lpstr>Farah Jeudy</vt:lpstr>
      <vt:lpstr>Hweidar Jian</vt:lpstr>
      <vt:lpstr>Eliezer Jimenez, Jr.</vt:lpstr>
      <vt:lpstr>Luis Jiménez, Jr.</vt:lpstr>
      <vt:lpstr>Charles Gregory John</vt:lpstr>
      <vt:lpstr>Nicholas John</vt:lpstr>
      <vt:lpstr>Dennis M. Johnson</vt:lpstr>
      <vt:lpstr>LaShawna Johnson</vt:lpstr>
      <vt:lpstr>Scott Michael Johnson</vt:lpstr>
      <vt:lpstr>William R. Johnston</vt:lpstr>
      <vt:lpstr>Allison Horstmann Jones</vt:lpstr>
      <vt:lpstr>Arthur Joseph Jones III</vt:lpstr>
      <vt:lpstr>Brian Leander Jones</vt:lpstr>
      <vt:lpstr>Charles Edward Jones</vt:lpstr>
      <vt:lpstr>Christopher D. Jones</vt:lpstr>
      <vt:lpstr>Donald T. Jones II</vt:lpstr>
      <vt:lpstr>Donald W. Jones</vt:lpstr>
      <vt:lpstr>Judith Lawter Jones</vt:lpstr>
      <vt:lpstr>Linda Jones</vt:lpstr>
      <vt:lpstr>Mary S. Jones</vt:lpstr>
      <vt:lpstr>Andrew Brian Jordan, Sr.</vt:lpstr>
      <vt:lpstr>Robert Thomas Jordan</vt:lpstr>
      <vt:lpstr>Albert Gunnis Joseph</vt:lpstr>
      <vt:lpstr>Ingeborg Joseph</vt:lpstr>
      <vt:lpstr>Karl Henry Joseph</vt:lpstr>
      <vt:lpstr>Stephen Joseph</vt:lpstr>
      <vt:lpstr>Jane Eileen Josiah</vt:lpstr>
      <vt:lpstr>Anthony Jovic</vt:lpstr>
      <vt:lpstr>Angel Luis Juarbe, Jr.</vt:lpstr>
      <vt:lpstr>Karen Sue Juday</vt:lpstr>
      <vt:lpstr>Ann C. Judge</vt:lpstr>
      <vt:lpstr>Mychal F. Judge</vt:lpstr>
      <vt:lpstr>Paul William Jurgens</vt:lpstr>
      <vt:lpstr>Thomas Edward Jurgens</vt:lpstr>
      <vt:lpstr>Shashi Kiran Lakshmikantha Kadaba</vt:lpstr>
      <vt:lpstr>Gavkharoy Mukhometovna Kamardinova</vt:lpstr>
      <vt:lpstr>Shari Kandell</vt:lpstr>
      <vt:lpstr>Howard Lee Kane</vt:lpstr>
      <vt:lpstr>Jennifer Lynn Kane</vt:lpstr>
      <vt:lpstr>Vincent D. Kane</vt:lpstr>
      <vt:lpstr>Joon Koo Kang</vt:lpstr>
      <vt:lpstr>Sheldon Robert Kanter</vt:lpstr>
      <vt:lpstr>Deborah H. Kaplan</vt:lpstr>
      <vt:lpstr>Robin Lynne Kaplan</vt:lpstr>
      <vt:lpstr>Alvin Peter Kappelmann, Jr.</vt:lpstr>
      <vt:lpstr>Charles H. Karczewski</vt:lpstr>
      <vt:lpstr>William A. Karnes</vt:lpstr>
      <vt:lpstr>Douglas Gene Karpiloff</vt:lpstr>
      <vt:lpstr>Charles L. Kasper</vt:lpstr>
      <vt:lpstr>Andrew K. Kates</vt:lpstr>
      <vt:lpstr>John A. Katsimatides</vt:lpstr>
      <vt:lpstr>Robert Michael Kaulfers</vt:lpstr>
      <vt:lpstr>Don Jerome Kauth, Jr.</vt:lpstr>
      <vt:lpstr>Hideya Kawauchi</vt:lpstr>
      <vt:lpstr>Edward T. Keane</vt:lpstr>
      <vt:lpstr>Richard M. Keane</vt:lpstr>
      <vt:lpstr>Lisa Yvonne Kearney-Griffin</vt:lpstr>
      <vt:lpstr>Karol Ann Keasler</vt:lpstr>
      <vt:lpstr>Barbara A. Keating</vt:lpstr>
      <vt:lpstr>Paul Hanlon Keating</vt:lpstr>
      <vt:lpstr>Leo Russell Keene III</vt:lpstr>
      <vt:lpstr>Brenda Kegler</vt:lpstr>
      <vt:lpstr>Chandler Raymond Keller</vt:lpstr>
      <vt:lpstr>Joseph John Keller</vt:lpstr>
      <vt:lpstr>Peter Rodney Kellerman</vt:lpstr>
      <vt:lpstr>Joseph P. Kellett</vt:lpstr>
      <vt:lpstr>Frederick H. Kelley III</vt:lpstr>
      <vt:lpstr>James Joseph Kelly</vt:lpstr>
      <vt:lpstr>Joseph Anthony Kelly</vt:lpstr>
      <vt:lpstr>Maurice Patrick Kelly</vt:lpstr>
      <vt:lpstr>Richard John Kelly, Jr.</vt:lpstr>
      <vt:lpstr>Thomas Michael Kelly</vt:lpstr>
      <vt:lpstr>Thomas Richard Kelly</vt:lpstr>
      <vt:lpstr>Thomas W. Kelly</vt:lpstr>
      <vt:lpstr>Timothy Colin Kelly</vt:lpstr>
      <vt:lpstr>William Hill Kelly, Jr.</vt:lpstr>
      <vt:lpstr>Robert Clinton Kennedy</vt:lpstr>
      <vt:lpstr>Thomas J. Kennedy</vt:lpstr>
      <vt:lpstr>Yvonne E. Kennedy</vt:lpstr>
      <vt:lpstr>John Richard Keohane</vt:lpstr>
      <vt:lpstr>Ralph Francis Kershaw</vt:lpstr>
      <vt:lpstr>Ronald T. Kerwin</vt:lpstr>
      <vt:lpstr>Howard L. Kestenbaum</vt:lpstr>
      <vt:lpstr>Douglas D. Ketcham</vt:lpstr>
      <vt:lpstr>Ruth Ellen Ketler</vt:lpstr>
      <vt:lpstr>Boris Khalif</vt:lpstr>
      <vt:lpstr>Norma Cruz Khan</vt:lpstr>
      <vt:lpstr>Sarah Khan</vt:lpstr>
      <vt:lpstr>Taimour Firaz Khan</vt:lpstr>
      <vt:lpstr>Rajesh Khandelwal</vt:lpstr>
      <vt:lpstr>SeiLai Khoo</vt:lpstr>
      <vt:lpstr>Michael Vernon Kiefer</vt:lpstr>
      <vt:lpstr>Satoshi Kikuchihara</vt:lpstr>
      <vt:lpstr>Andrew Jay-Hoon Kim</vt:lpstr>
      <vt:lpstr>Lawrence Don Kim</vt:lpstr>
      <vt:lpstr>Mary Jo Kimelman</vt:lpstr>
      <vt:lpstr>Heinrich Kimmig</vt:lpstr>
      <vt:lpstr>Karen Ann Kincaid</vt:lpstr>
      <vt:lpstr>Amy R. King</vt:lpstr>
      <vt:lpstr>Andrew M. King</vt:lpstr>
      <vt:lpstr>Lucille Teresa King</vt:lpstr>
      <vt:lpstr>Robert King, Jr.</vt:lpstr>
      <vt:lpstr>Lisa King-Johnson</vt:lpstr>
      <vt:lpstr>Brian K. Kinney</vt:lpstr>
      <vt:lpstr>Takashi Kinoshita</vt:lpstr>
      <vt:lpstr>Chris Michael Kirby</vt:lpstr>
      <vt:lpstr>Robert Kirkpatrick</vt:lpstr>
      <vt:lpstr>Howard Barry Kirschbaum</vt:lpstr>
      <vt:lpstr>Glenn Davis Kirwin</vt:lpstr>
      <vt:lpstr>Helen Crossin Kittleand her unborn child</vt:lpstr>
      <vt:lpstr>Richard Joseph Klares</vt:lpstr>
      <vt:lpstr>Peter Anton Klein</vt:lpstr>
      <vt:lpstr>Alan David Kleinberg</vt:lpstr>
      <vt:lpstr>Karen Joyce Klitzman</vt:lpstr>
      <vt:lpstr>Ronald Philip Kloepfer</vt:lpstr>
      <vt:lpstr>Stephen A. Knapp</vt:lpstr>
      <vt:lpstr>Eugueni Kniazev</vt:lpstr>
      <vt:lpstr>Andrew James Knox</vt:lpstr>
      <vt:lpstr>Thomas Patrick Knox</vt:lpstr>
      <vt:lpstr>Rebecca Lee Koborie</vt:lpstr>
      <vt:lpstr>Deborah A. Kobus</vt:lpstr>
      <vt:lpstr>Gary Edward Koecheler</vt:lpstr>
      <vt:lpstr>Frank J. Koestner</vt:lpstr>
      <vt:lpstr>Ryan Kohart</vt:lpstr>
      <vt:lpstr>Vanessa Lynn Przybylo Kolpak</vt:lpstr>
      <vt:lpstr>Irina Kolpakova</vt:lpstr>
      <vt:lpstr>Suzanne Rose Kondratenko</vt:lpstr>
      <vt:lpstr>Abdoulaye Koné</vt:lpstr>
      <vt:lpstr>Bon-seok Koo</vt:lpstr>
      <vt:lpstr>Dorota Kopiczko</vt:lpstr>
      <vt:lpstr>Scott Michael Kopytko</vt:lpstr>
      <vt:lpstr>Bojan George Kostic</vt:lpstr>
      <vt:lpstr>Danielle Kousoulis</vt:lpstr>
      <vt:lpstr>David P. Kovalcin</vt:lpstr>
      <vt:lpstr>John J. Kren</vt:lpstr>
      <vt:lpstr>William Edward Krukowski</vt:lpstr>
      <vt:lpstr>Lyudmila Ksido</vt:lpstr>
      <vt:lpstr>Toshiya Kuge</vt:lpstr>
      <vt:lpstr>Shekhar Kumar</vt:lpstr>
      <vt:lpstr>Kenneth Bruce Kumpel</vt:lpstr>
      <vt:lpstr>Frederick Kuo, Jr.</vt:lpstr>
      <vt:lpstr>Patricia A. Kuras</vt:lpstr>
      <vt:lpstr>Nauka Kushitani</vt:lpstr>
      <vt:lpstr>Thomas Joseph Kuveikis</vt:lpstr>
      <vt:lpstr>Victor Kwarkye</vt:lpstr>
      <vt:lpstr>Kui Fai "Raymond" Kwok</vt:lpstr>
      <vt:lpstr>Angela Reed Kyte</vt:lpstr>
      <vt:lpstr>Andrew La Corte</vt:lpstr>
      <vt:lpstr>Carol Ann La Plante</vt:lpstr>
      <vt:lpstr>Jeffrey G. La Touche</vt:lpstr>
      <vt:lpstr>Kathryn L. LaBorie</vt:lpstr>
      <vt:lpstr>Amarnauth Lachhman</vt:lpstr>
      <vt:lpstr>Ganesh K. Ladkat</vt:lpstr>
      <vt:lpstr>James Patrick Ladley</vt:lpstr>
      <vt:lpstr>Joseph A. Lafalce</vt:lpstr>
      <vt:lpstr>Jeanette Louise Lafond-Menichino</vt:lpstr>
      <vt:lpstr>David James LaForge</vt:lpstr>
      <vt:lpstr>Michael Patrick LaForte</vt:lpstr>
      <vt:lpstr>Alan Charles LaFrance</vt:lpstr>
      <vt:lpstr>Juan Mendez Lafuente</vt:lpstr>
      <vt:lpstr>Neil Kwong-Wah Lai</vt:lpstr>
      <vt:lpstr>Vincent Anthony Laieta</vt:lpstr>
      <vt:lpstr>William David Lake</vt:lpstr>
      <vt:lpstr>Franco Lalama</vt:lpstr>
      <vt:lpstr>Chow Kwan Lam</vt:lpstr>
      <vt:lpstr>Michael S. Lamana</vt:lpstr>
      <vt:lpstr>Stephen LaMantia</vt:lpstr>
      <vt:lpstr>Amy Hope Lamonsoff</vt:lpstr>
      <vt:lpstr>Robert T. Lane</vt:lpstr>
      <vt:lpstr>Brendan Mark Lang</vt:lpstr>
      <vt:lpstr>Rosanne P. Lang</vt:lpstr>
      <vt:lpstr>Vanessa Lang Langerand her unborn child</vt:lpstr>
      <vt:lpstr>Mary Lou Langley</vt:lpstr>
      <vt:lpstr>Peter J. Langone</vt:lpstr>
      <vt:lpstr>Thomas Michael Langone</vt:lpstr>
      <vt:lpstr>Michele Bernadette Lanza</vt:lpstr>
      <vt:lpstr>Ruth Sheila Lapin</vt:lpstr>
      <vt:lpstr>Ingeborg A.D. Lariby</vt:lpstr>
      <vt:lpstr>Robin Blair Larkey</vt:lpstr>
      <vt:lpstr>Judith Camilla Larocque</vt:lpstr>
      <vt:lpstr>Christopher Randall Larrabee</vt:lpstr>
      <vt:lpstr>Hamidou S. Larry</vt:lpstr>
      <vt:lpstr>Scott Larsen</vt:lpstr>
      <vt:lpstr>John Adam Larson</vt:lpstr>
      <vt:lpstr>Natalie Janis Lasden</vt:lpstr>
      <vt:lpstr>Gary Edward Lasko</vt:lpstr>
      <vt:lpstr>Nicholas Craig Lassman</vt:lpstr>
      <vt:lpstr>Paul Laszczynski</vt:lpstr>
      <vt:lpstr>Charles Augustus Laurencin</vt:lpstr>
      <vt:lpstr>Stephen James Lauria</vt:lpstr>
      <vt:lpstr>Maria LaVache</vt:lpstr>
      <vt:lpstr>Denis Francis Lavelle</vt:lpstr>
      <vt:lpstr>Jeannine Mary LaVerde</vt:lpstr>
      <vt:lpstr>Anna A. Laverty</vt:lpstr>
      <vt:lpstr>Steven Lawn</vt:lpstr>
      <vt:lpstr>Robert A. Lawrence, Jr.</vt:lpstr>
      <vt:lpstr>Nathaniel Lawson</vt:lpstr>
      <vt:lpstr>David W. Laychak</vt:lpstr>
      <vt:lpstr>Eugen Gabriel Lazar</vt:lpstr>
      <vt:lpstr>James Patrick Leahy</vt:lpstr>
      <vt:lpstr>Joseph Gerard Leavey</vt:lpstr>
      <vt:lpstr>Neil J. Leavy</vt:lpstr>
      <vt:lpstr>Robert G. LeBlanc</vt:lpstr>
      <vt:lpstr>Leon Lebor</vt:lpstr>
      <vt:lpstr>Kenneth Charles Ledee</vt:lpstr>
      <vt:lpstr>Alan J. Lederman</vt:lpstr>
      <vt:lpstr>Elena F. Ledesma</vt:lpstr>
      <vt:lpstr>Alexis Leduc</vt:lpstr>
      <vt:lpstr>Daniel John Lee</vt:lpstr>
      <vt:lpstr>David S. Lee</vt:lpstr>
      <vt:lpstr>Dong Chul Lee</vt:lpstr>
      <vt:lpstr>Gary H. Lee</vt:lpstr>
      <vt:lpstr>Hyun-joon "Paul" Lee</vt:lpstr>
      <vt:lpstr>Juanita Lee</vt:lpstr>
      <vt:lpstr>Kathryn Blair Lee</vt:lpstr>
      <vt:lpstr>Linda C. Lee</vt:lpstr>
      <vt:lpstr>Lorraine Mary Greene Lee</vt:lpstr>
      <vt:lpstr>Myung-woo Lee</vt:lpstr>
      <vt:lpstr>Richard Y.C. Lee</vt:lpstr>
      <vt:lpstr>Soo-Jin "Stuart" Lee</vt:lpstr>
      <vt:lpstr>Yang Der "Robert" Lee</vt:lpstr>
      <vt:lpstr>Stephen Paul Lefkowitz</vt:lpstr>
      <vt:lpstr>Adriana Legro</vt:lpstr>
      <vt:lpstr>Edward Joseph Lehman</vt:lpstr>
      <vt:lpstr>Eric Lehrfeld</vt:lpstr>
      <vt:lpstr>David R. Leistman</vt:lpstr>
      <vt:lpstr>David Prudencio Lemagne</vt:lpstr>
      <vt:lpstr>Joseph Anthony Lenihan</vt:lpstr>
      <vt:lpstr>John Joseph Lennon, Jr.</vt:lpstr>
      <vt:lpstr>John Robinson Lenoir</vt:lpstr>
      <vt:lpstr>Jorge Luis León, Sr.</vt:lpstr>
      <vt:lpstr>Matthew Gerald Leonard</vt:lpstr>
      <vt:lpstr>Michael Lepore</vt:lpstr>
      <vt:lpstr>Charles Antoine Lesperance</vt:lpstr>
      <vt:lpstr>Jeffrey Earle LeVeen</vt:lpstr>
      <vt:lpstr>John Dennis Levi</vt:lpstr>
      <vt:lpstr>Alisha Caren Levin</vt:lpstr>
      <vt:lpstr>Neil David Levin</vt:lpstr>
      <vt:lpstr>Robert Levine</vt:lpstr>
      <vt:lpstr>Robert Michael Levine</vt:lpstr>
      <vt:lpstr>Shai Levinhar</vt:lpstr>
      <vt:lpstr>Daniel M. Lewin</vt:lpstr>
      <vt:lpstr>Adam Jay Lewis</vt:lpstr>
      <vt:lpstr>Jennifer Lewis</vt:lpstr>
      <vt:lpstr>Kenneth E. Lewis</vt:lpstr>
      <vt:lpstr>Margaret Susan Lewis</vt:lpstr>
      <vt:lpstr>Ye Wei Liang</vt:lpstr>
      <vt:lpstr>Orasri Liangthanasarn</vt:lpstr>
      <vt:lpstr>Daniel F. Libretti</vt:lpstr>
      <vt:lpstr>Ralph Michael Licciardi</vt:lpstr>
      <vt:lpstr>Edward Lichtschein</vt:lpstr>
      <vt:lpstr>Samantha L. Lightbourn-Allen</vt:lpstr>
      <vt:lpstr>Steven Barry Lillianthal</vt:lpstr>
      <vt:lpstr>Carlos R. Lillo</vt:lpstr>
      <vt:lpstr>Craig Damian Lilore</vt:lpstr>
      <vt:lpstr>Arnold Arboleda Lim</vt:lpstr>
      <vt:lpstr>Darya Lin</vt:lpstr>
      <vt:lpstr>Wei Rong Lin</vt:lpstr>
      <vt:lpstr>Nickie L. Lindo</vt:lpstr>
      <vt:lpstr>Thomas V. Linehan, Jr.</vt:lpstr>
      <vt:lpstr>Robert Thomas Linnane</vt:lpstr>
      <vt:lpstr>Alan Patrick Linton, Jr.</vt:lpstr>
      <vt:lpstr>Diane Theresa Lipari</vt:lpstr>
      <vt:lpstr>Kenneth P. Lira Arévalo</vt:lpstr>
      <vt:lpstr>Francisco Alberto Liriano</vt:lpstr>
      <vt:lpstr>Lorraine Lisi</vt:lpstr>
      <vt:lpstr>Paul Lisson</vt:lpstr>
      <vt:lpstr>Vincent M. Litto</vt:lpstr>
      <vt:lpstr>Ming-Hao Liu</vt:lpstr>
      <vt:lpstr>Nancy Liz</vt:lpstr>
      <vt:lpstr>Harold Lizcano</vt:lpstr>
      <vt:lpstr>Martin Lizzul</vt:lpstr>
      <vt:lpstr>George A. Llanes</vt:lpstr>
      <vt:lpstr>Elizabeth C. Logler</vt:lpstr>
      <vt:lpstr>Catherine Lisa Loguidice</vt:lpstr>
      <vt:lpstr>Jérôme Robert Lohez</vt:lpstr>
      <vt:lpstr>Michael William Lomax</vt:lpstr>
      <vt:lpstr>Stephen Vernon Long</vt:lpstr>
      <vt:lpstr>Laura Maria Longing</vt:lpstr>
      <vt:lpstr>Salvatore P. Lopes</vt:lpstr>
      <vt:lpstr>Daniel Lopez</vt:lpstr>
      <vt:lpstr>George Lopez</vt:lpstr>
      <vt:lpstr>Luis Manuel Lopez</vt:lpstr>
      <vt:lpstr>Maclovio Lopez, Jr.</vt:lpstr>
      <vt:lpstr>Manuel L. Lopez</vt:lpstr>
      <vt:lpstr>Joseph Lostrangio</vt:lpstr>
      <vt:lpstr>Chet Dek Louie</vt:lpstr>
      <vt:lpstr>Stuart Seid Louis</vt:lpstr>
      <vt:lpstr>Joseph Lovero</vt:lpstr>
      <vt:lpstr>Sara Elizabeth Low</vt:lpstr>
      <vt:lpstr>Jenny Seu Kueng Low Wong</vt:lpstr>
      <vt:lpstr>Michael W. Lowe</vt:lpstr>
      <vt:lpstr>Garry W. Lozier</vt:lpstr>
      <vt:lpstr>John P. Lozowsky</vt:lpstr>
      <vt:lpstr>Charles Peter Lucania</vt:lpstr>
      <vt:lpstr>Edward Hobbs Luckett</vt:lpstr>
      <vt:lpstr>Mark Gavin Ludvigsen</vt:lpstr>
      <vt:lpstr>Lee Charles Ludwig</vt:lpstr>
      <vt:lpstr>Sean Thomas Lugano</vt:lpstr>
      <vt:lpstr>Daniel Lugo</vt:lpstr>
      <vt:lpstr>Marie Lukas</vt:lpstr>
      <vt:lpstr>William Lum, Jr.</vt:lpstr>
      <vt:lpstr>Michael P. Lunden</vt:lpstr>
      <vt:lpstr>Christopher E. Lunder</vt:lpstr>
      <vt:lpstr>Anthony Luparello</vt:lpstr>
      <vt:lpstr>Gary Frederick Lutnick</vt:lpstr>
      <vt:lpstr>Linda Anne Luzzicone</vt:lpstr>
      <vt:lpstr>Alexander Lygin</vt:lpstr>
      <vt:lpstr>CeeCee Lyles</vt:lpstr>
      <vt:lpstr>Farrell Peter Lynch</vt:lpstr>
      <vt:lpstr>James Francis Lynch</vt:lpstr>
      <vt:lpstr>James T. Lynch, Jr.</vt:lpstr>
      <vt:lpstr>Louise A. Lynch</vt:lpstr>
      <vt:lpstr>Michael Cameron Lynch</vt:lpstr>
      <vt:lpstr>Michael Francis Lynch</vt:lpstr>
      <vt:lpstr>Michael Francis Lynch</vt:lpstr>
      <vt:lpstr>Richard D. Lynch, Jr.</vt:lpstr>
      <vt:lpstr>Robert Henry Lynch, Jr.</vt:lpstr>
      <vt:lpstr>Sean P. Lynch</vt:lpstr>
      <vt:lpstr>Sean Patrick Lynch</vt:lpstr>
      <vt:lpstr>Terence M. Lynch</vt:lpstr>
      <vt:lpstr>Michael J. Lyons</vt:lpstr>
      <vt:lpstr>Monica Anne Lyons</vt:lpstr>
      <vt:lpstr>Nehamon Lyons IV</vt:lpstr>
      <vt:lpstr>Patrick John Lyons</vt:lpstr>
      <vt:lpstr>Robert Francis Mace</vt:lpstr>
      <vt:lpstr>Marianne MacFarlane</vt:lpstr>
      <vt:lpstr>Jan Maciejewski</vt:lpstr>
      <vt:lpstr>Susan A. Mackay</vt:lpstr>
      <vt:lpstr>William Macko</vt:lpstr>
      <vt:lpstr>Catherine Fairfax MacRae</vt:lpstr>
      <vt:lpstr>Richard Blaine Madden</vt:lpstr>
      <vt:lpstr>Simon Maddison</vt:lpstr>
      <vt:lpstr>Noell C. Maerz</vt:lpstr>
      <vt:lpstr>Jennieann Maffeo</vt:lpstr>
      <vt:lpstr>Joseph Maffeo</vt:lpstr>
      <vt:lpstr>Jay Robert Magazine</vt:lpstr>
      <vt:lpstr>Brian Magee</vt:lpstr>
      <vt:lpstr>Charles W. Magee</vt:lpstr>
      <vt:lpstr>Joseph V. Maggitti</vt:lpstr>
      <vt:lpstr>Ronald Magnuson</vt:lpstr>
      <vt:lpstr>Daniel L. Maher</vt:lpstr>
      <vt:lpstr>Thomas A. Mahon</vt:lpstr>
      <vt:lpstr>William J. Mahoney</vt:lpstr>
      <vt:lpstr>Joseph Daniel Maio</vt:lpstr>
      <vt:lpstr>Linda C. Mair-Grayling</vt:lpstr>
      <vt:lpstr>Takashi Makimoto</vt:lpstr>
      <vt:lpstr>Abdu Ali Malahi</vt:lpstr>
      <vt:lpstr>Debora I. Maldonado</vt:lpstr>
      <vt:lpstr>Myrna T. Maldonado-Agosto</vt:lpstr>
      <vt:lpstr>Alfred Russell Maler</vt:lpstr>
      <vt:lpstr>Gregory James Malone</vt:lpstr>
      <vt:lpstr>Edward Francis Maloney III</vt:lpstr>
      <vt:lpstr>Joseph E. Maloney</vt:lpstr>
      <vt:lpstr>Gene Edward Maloy</vt:lpstr>
      <vt:lpstr>Christian H. Maltby</vt:lpstr>
      <vt:lpstr>Francisco Miguel Mancini</vt:lpstr>
      <vt:lpstr>Joseph Mangano</vt:lpstr>
      <vt:lpstr>Sara Elizabeth Manley</vt:lpstr>
      <vt:lpstr>Debra M. Mannetta</vt:lpstr>
      <vt:lpstr>Marion Victoria Manning</vt:lpstr>
      <vt:lpstr>Terence John Manning</vt:lpstr>
      <vt:lpstr>James Maounis</vt:lpstr>
      <vt:lpstr>Alfred Gilles Marchand</vt:lpstr>
      <vt:lpstr>Joseph Ross Marchbanks, Jr.</vt:lpstr>
      <vt:lpstr>Laura A. Marchese</vt:lpstr>
      <vt:lpstr>Hilda Marcin</vt:lpstr>
      <vt:lpstr>Peter Edward Mardikian</vt:lpstr>
      <vt:lpstr>Edward Joseph Mardovich</vt:lpstr>
      <vt:lpstr>Charles Joseph Margiotta</vt:lpstr>
      <vt:lpstr>Louis Neil Mariani</vt:lpstr>
      <vt:lpstr>Kenneth Joseph Marino</vt:lpstr>
      <vt:lpstr>Lester V. Marino</vt:lpstr>
      <vt:lpstr>Vita Marino</vt:lpstr>
      <vt:lpstr>Kevin D. Marlo</vt:lpstr>
      <vt:lpstr>Jose Juan Marrero</vt:lpstr>
      <vt:lpstr>John Daniel Marshall</vt:lpstr>
      <vt:lpstr>Shelley A. Marshall</vt:lpstr>
      <vt:lpstr>James Martello</vt:lpstr>
      <vt:lpstr>Michael A. Marti</vt:lpstr>
      <vt:lpstr>Karen Ann Martin</vt:lpstr>
      <vt:lpstr>Peter C. Martin</vt:lpstr>
      <vt:lpstr>Teresa M. Martin</vt:lpstr>
      <vt:lpstr>William J. Martin, Jr.</vt:lpstr>
      <vt:lpstr>Brian E. Martineau</vt:lpstr>
      <vt:lpstr>Betsy Martinez</vt:lpstr>
      <vt:lpstr>Edward J. Martinez</vt:lpstr>
      <vt:lpstr>Jose Angel Martinez, Jr.</vt:lpstr>
      <vt:lpstr>Robert Gabriel Martinez</vt:lpstr>
      <vt:lpstr>Waleska Martinez Rivera</vt:lpstr>
      <vt:lpstr>Lizie D. Martínez-Calderón</vt:lpstr>
      <vt:lpstr>Paul Richard Martini</vt:lpstr>
      <vt:lpstr>Anne Marie Martino-Cramer</vt:lpstr>
      <vt:lpstr>Joseph A. Mascali</vt:lpstr>
      <vt:lpstr>Bernard Mascarenhas</vt:lpstr>
      <vt:lpstr>Stephen Frank Masi</vt:lpstr>
      <vt:lpstr>Ada L. Mason-Acker</vt:lpstr>
      <vt:lpstr>Nicholas George Massa</vt:lpstr>
      <vt:lpstr>Michael Massaroli</vt:lpstr>
      <vt:lpstr>Philip William Mastrandrea, Jr.</vt:lpstr>
      <vt:lpstr>Rudy Mastrocinque</vt:lpstr>
      <vt:lpstr>Joseph Mathai</vt:lpstr>
      <vt:lpstr>Charles William Mathers</vt:lpstr>
      <vt:lpstr>William A. Mathesen</vt:lpstr>
      <vt:lpstr>Marcello Matricciano</vt:lpstr>
      <vt:lpstr>Margaret Elaine Mattic</vt:lpstr>
      <vt:lpstr>Dean E. Mattson</vt:lpstr>
      <vt:lpstr>Robert D. Mattson</vt:lpstr>
      <vt:lpstr>Walter A. Matuza, Jr.</vt:lpstr>
      <vt:lpstr>Timothy J. Maude</vt:lpstr>
      <vt:lpstr>Jill Maurer-Campbell</vt:lpstr>
      <vt:lpstr>Charles A. Mauro, Jr.</vt:lpstr>
      <vt:lpstr>Charles J. Mauro</vt:lpstr>
      <vt:lpstr>Dorothy Mauro</vt:lpstr>
      <vt:lpstr>Nancy T. Mauro</vt:lpstr>
      <vt:lpstr>Robert J. Maxwell</vt:lpstr>
      <vt:lpstr>Renée A. Mayand her unborn child</vt:lpstr>
      <vt:lpstr>Tyrone May</vt:lpstr>
      <vt:lpstr>Keithroy Marcellus Maynard</vt:lpstr>
      <vt:lpstr>Robert J. Mayo</vt:lpstr>
      <vt:lpstr>Kathy Nancy Mazza-Delosh</vt:lpstr>
      <vt:lpstr>Edward Mazzella, Jr.</vt:lpstr>
      <vt:lpstr>Jennifer Lynn Mazzotta</vt:lpstr>
      <vt:lpstr>Kaaria Mbaya</vt:lpstr>
      <vt:lpstr>James Joseph McAlary, Jr.</vt:lpstr>
      <vt:lpstr>Brian Gerard McAleese</vt:lpstr>
      <vt:lpstr>Patricia Ann McAneney</vt:lpstr>
      <vt:lpstr>Colin R. McArthur</vt:lpstr>
      <vt:lpstr>John Kevin McAvoy</vt:lpstr>
      <vt:lpstr>Kenneth M. McBrayer</vt:lpstr>
      <vt:lpstr>Brendan F. McCabe</vt:lpstr>
      <vt:lpstr>Michael McCabe</vt:lpstr>
      <vt:lpstr>Thomas Joseph McCann</vt:lpstr>
      <vt:lpstr>Justin McCarthy</vt:lpstr>
      <vt:lpstr>Kevin M. McCarthy</vt:lpstr>
      <vt:lpstr>Michael Desmond McCarthy</vt:lpstr>
      <vt:lpstr>Robert G. McCarthy</vt:lpstr>
      <vt:lpstr>Stanley McCaskill</vt:lpstr>
      <vt:lpstr>Katie Marie McCloskey</vt:lpstr>
      <vt:lpstr>Juliana Valentine McCourt</vt:lpstr>
      <vt:lpstr>Ruth Magdaline McCourt</vt:lpstr>
      <vt:lpstr>Charles Austin McCrann</vt:lpstr>
      <vt:lpstr>Tonyell F. McDay</vt:lpstr>
      <vt:lpstr>Matthew T. McDermott</vt:lpstr>
      <vt:lpstr>Joseph P. McDonald</vt:lpstr>
      <vt:lpstr>Brian Grady McDonnell</vt:lpstr>
      <vt:lpstr>Michael P. McDonnell</vt:lpstr>
      <vt:lpstr>John Francis McDowell, Jr.</vt:lpstr>
      <vt:lpstr>Eamon J. McEneaney</vt:lpstr>
      <vt:lpstr>John Thomas McErlean, Jr.</vt:lpstr>
      <vt:lpstr>Daniel Francis McGinley</vt:lpstr>
      <vt:lpstr>Mark Ryan McGinly</vt:lpstr>
      <vt:lpstr>William E. McGinn</vt:lpstr>
      <vt:lpstr>Thomas Henry McGinnis</vt:lpstr>
      <vt:lpstr>Michael Gregory McGinty</vt:lpstr>
      <vt:lpstr>Ann Walsh McGovern</vt:lpstr>
      <vt:lpstr>Scott Martin McGovern</vt:lpstr>
      <vt:lpstr>William J. McGovern</vt:lpstr>
      <vt:lpstr>Stacey Sennas McGowan</vt:lpstr>
      <vt:lpstr>Francis Noel McGuinn</vt:lpstr>
      <vt:lpstr>Thomas F. McGuinness, Jr.</vt:lpstr>
      <vt:lpstr>Patrick J. McGuire</vt:lpstr>
      <vt:lpstr>Thomas M. McHale</vt:lpstr>
      <vt:lpstr>Keith David McHeffey</vt:lpstr>
      <vt:lpstr>Ann Marie McHugh</vt:lpstr>
      <vt:lpstr>Denis J. McHugh III</vt:lpstr>
      <vt:lpstr>Dennis P. McHugh</vt:lpstr>
      <vt:lpstr>Michael Edward McHugh, Jr.</vt:lpstr>
      <vt:lpstr>Robert G. McIlvaine</vt:lpstr>
      <vt:lpstr>Donald James McIntyre</vt:lpstr>
      <vt:lpstr>Stephanie Marie McKenna</vt:lpstr>
      <vt:lpstr>Molly L. McKenzie</vt:lpstr>
      <vt:lpstr>Barry J. McKeon</vt:lpstr>
      <vt:lpstr>Evelyn C. McKinnedy</vt:lpstr>
      <vt:lpstr>Darryl Leron McKinney</vt:lpstr>
      <vt:lpstr>George Patrick McLaughlin, Jr.</vt:lpstr>
      <vt:lpstr>Robert C. McLaughlin, Jr.</vt:lpstr>
      <vt:lpstr>Gavin McMahon</vt:lpstr>
      <vt:lpstr>Robert D. McMahon</vt:lpstr>
      <vt:lpstr>Edmund M. McNally</vt:lpstr>
      <vt:lpstr>Daniel Walker McNeal</vt:lpstr>
      <vt:lpstr>Walter Arthur McNeil</vt:lpstr>
      <vt:lpstr>Christine Sheila McNulty</vt:lpstr>
      <vt:lpstr>Sean Peter McNulty</vt:lpstr>
      <vt:lpstr>Robert William McPadden</vt:lpstr>
      <vt:lpstr>Terence A. McShane</vt:lpstr>
      <vt:lpstr>Timothy Patrick McSweeney</vt:lpstr>
      <vt:lpstr>Martin E. McWilliams</vt:lpstr>
      <vt:lpstr>Rocco A. Medaglia</vt:lpstr>
      <vt:lpstr>Abigail Medina</vt:lpstr>
      <vt:lpstr>Ana Iris Medina</vt:lpstr>
      <vt:lpstr>Damian Meehan</vt:lpstr>
      <vt:lpstr>William J. Meehan, Jr.</vt:lpstr>
      <vt:lpstr>Alok Kumar Mehta</vt:lpstr>
      <vt:lpstr>Raymond Meisenheimer</vt:lpstr>
      <vt:lpstr>Manuel Emilio Mejia</vt:lpstr>
      <vt:lpstr>Eskedar Melaku</vt:lpstr>
      <vt:lpstr>Antonio Melendez</vt:lpstr>
      <vt:lpstr>Mary P. Melendez</vt:lpstr>
      <vt:lpstr>Christopher D. Mello</vt:lpstr>
      <vt:lpstr>Yelena Melnichenko</vt:lpstr>
      <vt:lpstr>Stuart Todd Meltzer</vt:lpstr>
      <vt:lpstr>Diarelia Jovanah Mena</vt:lpstr>
      <vt:lpstr>Dora Marie Menchaca</vt:lpstr>
      <vt:lpstr>Charles R. Mendez</vt:lpstr>
      <vt:lpstr>Lizette Mendoza</vt:lpstr>
      <vt:lpstr>Shevonne Olicia Mentis</vt:lpstr>
      <vt:lpstr>Wolfgang Peter Menzel</vt:lpstr>
      <vt:lpstr>Steve John Mercado</vt:lpstr>
      <vt:lpstr>Wilfredo Mercado</vt:lpstr>
      <vt:lpstr>Wesley Mercer</vt:lpstr>
      <vt:lpstr>Ralph Joseph Mercurio</vt:lpstr>
      <vt:lpstr>Alan Harvey Merdinger</vt:lpstr>
      <vt:lpstr>George L. Merino</vt:lpstr>
      <vt:lpstr>Yamel Josefina Merino</vt:lpstr>
      <vt:lpstr>George Merkouris</vt:lpstr>
      <vt:lpstr>Deborah Merrick</vt:lpstr>
      <vt:lpstr>Raymond Joseph Metz III</vt:lpstr>
      <vt:lpstr>Jill Ann Metzler</vt:lpstr>
      <vt:lpstr>David Robert Meyer</vt:lpstr>
      <vt:lpstr>Nurul H. Miah</vt:lpstr>
      <vt:lpstr>William Edward Micciulli</vt:lpstr>
      <vt:lpstr>Martin Paul Michelstein</vt:lpstr>
      <vt:lpstr>Patricia E. Mickley</vt:lpstr>
      <vt:lpstr>Ronald D. Milam</vt:lpstr>
      <vt:lpstr>Peter Teague Milano</vt:lpstr>
      <vt:lpstr>Gregory Milanowycz</vt:lpstr>
      <vt:lpstr>Lukasz Tomasz Milewski</vt:lpstr>
      <vt:lpstr>Sharon Christina Millan</vt:lpstr>
      <vt:lpstr>Corey Peter Miller</vt:lpstr>
      <vt:lpstr>Craig J. Miller</vt:lpstr>
      <vt:lpstr>Douglas C. Miller</vt:lpstr>
      <vt:lpstr>Henry Alfred Miller, Jr.</vt:lpstr>
      <vt:lpstr>Joel Miller</vt:lpstr>
      <vt:lpstr>Michael Matthew Miller</vt:lpstr>
      <vt:lpstr>Nicole Carol Miller</vt:lpstr>
      <vt:lpstr>Philip D. Miller</vt:lpstr>
      <vt:lpstr>Robert Alan Miller</vt:lpstr>
      <vt:lpstr>Robert Cromwell Miller, Jr.</vt:lpstr>
      <vt:lpstr>Benjamin "Benny" Millman</vt:lpstr>
      <vt:lpstr>Charles M. Mills, Jr.</vt:lpstr>
      <vt:lpstr>Ronald Keith Milstein</vt:lpstr>
      <vt:lpstr>Robert J. Minara</vt:lpstr>
      <vt:lpstr>William George Minardi</vt:lpstr>
      <vt:lpstr>Louis Joseph Minervino</vt:lpstr>
      <vt:lpstr>Thomas Mingione</vt:lpstr>
      <vt:lpstr>Wilbert Miraille</vt:lpstr>
      <vt:lpstr>Domenick N. Mircovich</vt:lpstr>
      <vt:lpstr>Rajesh Arjan Mirpuri</vt:lpstr>
      <vt:lpstr>Joseph D. Mistrulli</vt:lpstr>
      <vt:lpstr>Susan J. Miszkowicz</vt:lpstr>
      <vt:lpstr>Paul Thomas Mitchell</vt:lpstr>
      <vt:lpstr>Richard P. Miuccio</vt:lpstr>
      <vt:lpstr>Jeffrey Peter Mladenik</vt:lpstr>
      <vt:lpstr>Frank V. Moccia, Sr.</vt:lpstr>
      <vt:lpstr>Louis Joseph Modafferi</vt:lpstr>
      <vt:lpstr>Boyie Mohammed</vt:lpstr>
      <vt:lpstr>Dennis Mojica</vt:lpstr>
      <vt:lpstr>Manuel D. Mojica, Jr.</vt:lpstr>
      <vt:lpstr>Kleber Rolando Molina</vt:lpstr>
      <vt:lpstr>Manuel De Jesus Molina</vt:lpstr>
      <vt:lpstr>Carl Molinaro</vt:lpstr>
      <vt:lpstr>Justin John Molisani, Jr.</vt:lpstr>
      <vt:lpstr>Brian Patrick Monaghan</vt:lpstr>
      <vt:lpstr>Franklyn Monahan</vt:lpstr>
      <vt:lpstr>John Gerard Monahan</vt:lpstr>
      <vt:lpstr>Kristen Leigh Montanaro</vt:lpstr>
      <vt:lpstr>Craig Montano</vt:lpstr>
      <vt:lpstr>Michael G. Montesi</vt:lpstr>
      <vt:lpstr>Carlos Alberto Montoya</vt:lpstr>
      <vt:lpstr>Antonio De Jesus Montoya Valdes</vt:lpstr>
      <vt:lpstr>Cheryl Ann Monyak</vt:lpstr>
      <vt:lpstr>Thomas Carlo Moody</vt:lpstr>
      <vt:lpstr>Sharon Moore</vt:lpstr>
      <vt:lpstr>Krishna V. Moorthy</vt:lpstr>
      <vt:lpstr>Laura Lee Defazio Morabito</vt:lpstr>
      <vt:lpstr>Abner Morales</vt:lpstr>
      <vt:lpstr>Carlos Manuel Morales</vt:lpstr>
      <vt:lpstr>Paula E. Morales</vt:lpstr>
      <vt:lpstr>Sonia Mercedes Morales Puopolo</vt:lpstr>
      <vt:lpstr>Gerard P. Moran, Jr.</vt:lpstr>
      <vt:lpstr>John Christopher Moran</vt:lpstr>
      <vt:lpstr>John Michael Moran</vt:lpstr>
      <vt:lpstr>Kathleen Moran</vt:lpstr>
      <vt:lpstr>Lindsay Stapleton Morehouse</vt:lpstr>
      <vt:lpstr>George William Morell</vt:lpstr>
      <vt:lpstr>Steven P. Morello</vt:lpstr>
      <vt:lpstr>Vincent S. Morello</vt:lpstr>
      <vt:lpstr>Yvette Nicole Moreno</vt:lpstr>
      <vt:lpstr>Dorothy Morgan</vt:lpstr>
      <vt:lpstr>Richard J. Morgan</vt:lpstr>
      <vt:lpstr>Nancy Morgenstern</vt:lpstr>
      <vt:lpstr>Sanae Mori</vt:lpstr>
      <vt:lpstr>Blanca Robertina Morocho Morocho</vt:lpstr>
      <vt:lpstr>Leonel Geronimo Morocho Morocho</vt:lpstr>
      <vt:lpstr>Dennis Gerard Moroney</vt:lpstr>
      <vt:lpstr>Lynne Irene Morris</vt:lpstr>
      <vt:lpstr>Odessa V. Morris</vt:lpstr>
      <vt:lpstr>Seth Allan Morris</vt:lpstr>
      <vt:lpstr>Steve Morris</vt:lpstr>
      <vt:lpstr>Christopher Martel Morrison</vt:lpstr>
      <vt:lpstr>Ferdinand V. Morrone</vt:lpstr>
      <vt:lpstr>William David Moskal</vt:lpstr>
      <vt:lpstr>Brian A. Moss</vt:lpstr>
      <vt:lpstr>Marco Motroni</vt:lpstr>
      <vt:lpstr>Cynthia Motus-Wilson</vt:lpstr>
      <vt:lpstr>Iouri A. Mouchinski</vt:lpstr>
      <vt:lpstr>Jude Joseph Moussa</vt:lpstr>
      <vt:lpstr>Peter Moutos</vt:lpstr>
      <vt:lpstr>Damion O’Neil Mowatt</vt:lpstr>
      <vt:lpstr>Teddington H. Moy</vt:lpstr>
      <vt:lpstr>Christopher Michael Mozzillo</vt:lpstr>
      <vt:lpstr>Stephen Vincent Mulderry</vt:lpstr>
      <vt:lpstr>Richard T. Muldowney, Jr.</vt:lpstr>
      <vt:lpstr>Michael D. Mullan</vt:lpstr>
      <vt:lpstr>Dennis Michael Mulligan</vt:lpstr>
      <vt:lpstr>Peter James Mulligan</vt:lpstr>
      <vt:lpstr>Michael Joseph Mullin</vt:lpstr>
      <vt:lpstr>James Donald Munhall</vt:lpstr>
      <vt:lpstr>Nancy Muñiz</vt:lpstr>
      <vt:lpstr>Francisco Heladio Munoz</vt:lpstr>
      <vt:lpstr>Carlos Mario Muñoz</vt:lpstr>
      <vt:lpstr>Theresa Munson</vt:lpstr>
      <vt:lpstr>Robert Michael Murach</vt:lpstr>
      <vt:lpstr>Cesar Augusto Murillo</vt:lpstr>
      <vt:lpstr>Marc A. Murolo</vt:lpstr>
      <vt:lpstr>Brian Joseph Murphy</vt:lpstr>
      <vt:lpstr>Charles Anthony Murphy</vt:lpstr>
      <vt:lpstr>Christopher W. Murphy</vt:lpstr>
      <vt:lpstr>Edward Charles Murphy</vt:lpstr>
      <vt:lpstr>James F. Murphy IV</vt:lpstr>
      <vt:lpstr>James Thomas Murphy</vt:lpstr>
      <vt:lpstr>Kevin James Murphy</vt:lpstr>
      <vt:lpstr>Patrick Jude Murphy</vt:lpstr>
      <vt:lpstr>Patrick Sean Murphy</vt:lpstr>
      <vt:lpstr>Raymond E. Murphy</vt:lpstr>
      <vt:lpstr>Robert Eddie Murphy, Jr.</vt:lpstr>
      <vt:lpstr>John Joseph Murray</vt:lpstr>
      <vt:lpstr>John Joseph Murray</vt:lpstr>
      <vt:lpstr>Susan D. Murray</vt:lpstr>
      <vt:lpstr>Valerie Victoria Murray</vt:lpstr>
      <vt:lpstr>Richard Todd Myhre</vt:lpstr>
      <vt:lpstr>Louis J. Nacke II</vt:lpstr>
      <vt:lpstr>Robert B. Nagel</vt:lpstr>
      <vt:lpstr>Mildred Rose Naiman</vt:lpstr>
      <vt:lpstr>Takuya Nakamura</vt:lpstr>
      <vt:lpstr>Alexander John Robert Napier</vt:lpstr>
      <vt:lpstr>Frank Joseph Naples III</vt:lpstr>
      <vt:lpstr>John Philip Napolitano</vt:lpstr>
      <vt:lpstr>Catherine Ann Nardella</vt:lpstr>
      <vt:lpstr>Mario Nardone, Jr.</vt:lpstr>
      <vt:lpstr>Manika K. Narula</vt:lpstr>
      <vt:lpstr>Shawn M. Nassaney</vt:lpstr>
      <vt:lpstr>Narender Nath</vt:lpstr>
      <vt:lpstr>Karen Susan Navarro</vt:lpstr>
      <vt:lpstr>Joseph M. Navas</vt:lpstr>
      <vt:lpstr>Francis Joseph Nazario</vt:lpstr>
      <vt:lpstr>Glenroy I. Neblett</vt:lpstr>
      <vt:lpstr>Rayman Marcus Neblett</vt:lpstr>
      <vt:lpstr>Jerome O. Nedd</vt:lpstr>
      <vt:lpstr>Laurence F. Nedell</vt:lpstr>
      <vt:lpstr>Luke G. Nee</vt:lpstr>
      <vt:lpstr>Pete Negron</vt:lpstr>
      <vt:lpstr>Laurie Ann Neira</vt:lpstr>
      <vt:lpstr>Ann N. Nelson</vt:lpstr>
      <vt:lpstr>David William Nelson</vt:lpstr>
      <vt:lpstr>Theresa "Ginger" Risco Nelson</vt:lpstr>
      <vt:lpstr>James A. Nelson</vt:lpstr>
      <vt:lpstr>Michele Ann Nelson</vt:lpstr>
      <vt:lpstr>Peter Allen Nelson</vt:lpstr>
      <vt:lpstr>Oscar Francis Nesbitt</vt:lpstr>
      <vt:lpstr>Gerard Terence Nevins</vt:lpstr>
      <vt:lpstr>Renee Tetreault Newell</vt:lpstr>
      <vt:lpstr>Christopher C. Newton</vt:lpstr>
      <vt:lpstr>Christopher Newton-Carter</vt:lpstr>
      <vt:lpstr>Nancy Yuen Ngo</vt:lpstr>
      <vt:lpstr>Khang Ngoc Nguyen</vt:lpstr>
      <vt:lpstr>Jody Tepedino Nichilo</vt:lpstr>
      <vt:lpstr>Kathleen Ann Nicosia</vt:lpstr>
      <vt:lpstr>Martin Stewart Niederer</vt:lpstr>
      <vt:lpstr>Alfonse Joseph Niedermeyer</vt:lpstr>
      <vt:lpstr>Frank John Niestadt, Jr.</vt:lpstr>
      <vt:lpstr>Gloria Nieves</vt:lpstr>
      <vt:lpstr>Juan Nieves, Jr.</vt:lpstr>
      <vt:lpstr>Troy Edward Nilsen</vt:lpstr>
      <vt:lpstr>Paul Nimbley</vt:lpstr>
      <vt:lpstr>John Ballantine Niven</vt:lpstr>
      <vt:lpstr>Katherine McGarry Noack</vt:lpstr>
      <vt:lpstr>Curtis Terrance Noel</vt:lpstr>
      <vt:lpstr>Michael A. Noeth</vt:lpstr>
      <vt:lpstr>Daniel R. Nolan</vt:lpstr>
      <vt:lpstr>Robert Walter Noonan</vt:lpstr>
      <vt:lpstr>Jacqueline June Norton</vt:lpstr>
      <vt:lpstr>Robert Grant Norton</vt:lpstr>
      <vt:lpstr>Daniela Rosalia Notaro</vt:lpstr>
      <vt:lpstr>Brian Christopher Novotny</vt:lpstr>
      <vt:lpstr>Soichi Numata</vt:lpstr>
      <vt:lpstr>Brian Nunez</vt:lpstr>
      <vt:lpstr>Jose R. Nuñez Castillo</vt:lpstr>
      <vt:lpstr>Jeffrey Roger Nussbaum</vt:lpstr>
      <vt:lpstr>James A. Oakley</vt:lpstr>
      <vt:lpstr>Dennis Patrick O'Berg</vt:lpstr>
      <vt:lpstr>James P. O'Brien, Jr.</vt:lpstr>
      <vt:lpstr>Michael P. O'Brien</vt:lpstr>
      <vt:lpstr>Scott J. O'Brien</vt:lpstr>
      <vt:lpstr>Timothy Michael O'Brien</vt:lpstr>
      <vt:lpstr>Daniel O'Callaghan</vt:lpstr>
      <vt:lpstr>Dennis James O'Connor, Jr.</vt:lpstr>
      <vt:lpstr>Diana J. O'Connor</vt:lpstr>
      <vt:lpstr>Keith Kevin O’Connor</vt:lpstr>
      <vt:lpstr>Richard J. O'Connor</vt:lpstr>
      <vt:lpstr>Amy O’Doherty</vt:lpstr>
      <vt:lpstr>Marni Pont O'Doherty</vt:lpstr>
      <vt:lpstr>Douglas E. Oelschlager</vt:lpstr>
      <vt:lpstr>Takashi Ogawa</vt:lpstr>
      <vt:lpstr>Albert Ogletree</vt:lpstr>
      <vt:lpstr>Philip Paul Ognibene</vt:lpstr>
      <vt:lpstr>John A. Ogonowski</vt:lpstr>
      <vt:lpstr>James Andrew O'Grady</vt:lpstr>
      <vt:lpstr>Joseph J. Ogren</vt:lpstr>
      <vt:lpstr>Thomas G. O'Hagan</vt:lpstr>
      <vt:lpstr>Samuel Oitice</vt:lpstr>
      <vt:lpstr>Patrick J. O'Keefe</vt:lpstr>
      <vt:lpstr>William O'Keefe</vt:lpstr>
      <vt:lpstr>Gerald Michael Olcott</vt:lpstr>
      <vt:lpstr>Gerald Thomas O’Leary</vt:lpstr>
      <vt:lpstr>Christine Anne Olender</vt:lpstr>
      <vt:lpstr>Linda Mary Oliva</vt:lpstr>
      <vt:lpstr>Edward K. Oliver</vt:lpstr>
      <vt:lpstr>Leah Elizabeth Oliver</vt:lpstr>
      <vt:lpstr>Eric Taube Olsen</vt:lpstr>
      <vt:lpstr>Jeffrey James Olsen</vt:lpstr>
      <vt:lpstr>Barbara K. Olson</vt:lpstr>
      <vt:lpstr>Maureen Lyons Olson</vt:lpstr>
      <vt:lpstr>Steven John Olson</vt:lpstr>
      <vt:lpstr>Matthew Timothy O'Mahony</vt:lpstr>
      <vt:lpstr>Toshihiro Onda</vt:lpstr>
      <vt:lpstr>James "Seamus" Lee O'Neal</vt:lpstr>
      <vt:lpstr>John P. O'Neill</vt:lpstr>
      <vt:lpstr>Peter J. O'Neill, Jr.</vt:lpstr>
      <vt:lpstr>Sean Gordon Corbett O'Neill</vt:lpstr>
      <vt:lpstr>Betty Ann Ong</vt:lpstr>
      <vt:lpstr>Michael C. Opperman</vt:lpstr>
      <vt:lpstr>Christopher T. Orgielewicz</vt:lpstr>
      <vt:lpstr>Margaret Quinn Orloske</vt:lpstr>
      <vt:lpstr>Virginia "Ginger" Anne Ormiston</vt:lpstr>
      <vt:lpstr>Ruben S. Ornedo</vt:lpstr>
      <vt:lpstr>Kevin M. O’Rourke</vt:lpstr>
      <vt:lpstr>Ronald Orsini</vt:lpstr>
      <vt:lpstr>Peter Keith Ortale</vt:lpstr>
      <vt:lpstr>Juan Ortega-Campos</vt:lpstr>
      <vt:lpstr>Jane Marie Orth</vt:lpstr>
      <vt:lpstr>Alexander Ortiz</vt:lpstr>
      <vt:lpstr>David Ortiz</vt:lpstr>
      <vt:lpstr>Emilio Pete Ortiz</vt:lpstr>
      <vt:lpstr>Pablo Ortiz</vt:lpstr>
      <vt:lpstr>Paul "Paulie" Ortiz, Jr.</vt:lpstr>
      <vt:lpstr>Sonia Ortiz</vt:lpstr>
      <vt:lpstr>Masaru Ose</vt:lpstr>
      <vt:lpstr>Patrick J. O'Shea</vt:lpstr>
      <vt:lpstr>Robert William O’Shea</vt:lpstr>
      <vt:lpstr>Elsy Carolina Osorio Oliva</vt:lpstr>
      <vt:lpstr>James R. Ostrowski</vt:lpstr>
      <vt:lpstr>Timothy Franklin O’Sullivan</vt:lpstr>
      <vt:lpstr>Jason Douglas Oswald</vt:lpstr>
      <vt:lpstr>Michael John Otten</vt:lpstr>
      <vt:lpstr>Isidro D. Ottenwalder</vt:lpstr>
      <vt:lpstr>"Michael" Chung Ou</vt:lpstr>
      <vt:lpstr>Todd Joseph Ouida</vt:lpstr>
      <vt:lpstr>Jesus Ovalles</vt:lpstr>
      <vt:lpstr>Peter J. Owens, Jr.</vt:lpstr>
      <vt:lpstr>Adianes Oyola</vt:lpstr>
      <vt:lpstr>Angel M. Pabón, Jr.</vt:lpstr>
      <vt:lpstr>Israel Pabon, Jr.</vt:lpstr>
      <vt:lpstr>Roland Pacheco</vt:lpstr>
      <vt:lpstr>Michael Benjamin Packer</vt:lpstr>
      <vt:lpstr>Diana B. Padro</vt:lpstr>
      <vt:lpstr>Deepa Pakkala</vt:lpstr>
      <vt:lpstr>Jeffrey Matthew Palazzo</vt:lpstr>
      <vt:lpstr>Thomas Palazzo</vt:lpstr>
      <vt:lpstr>Richard A. "Rico" Palazzolo</vt:lpstr>
      <vt:lpstr>Orio Joseph Palmer</vt:lpstr>
      <vt:lpstr>Frank Anthony Palombo</vt:lpstr>
      <vt:lpstr>Alan N. Palumbo</vt:lpstr>
      <vt:lpstr>Christopher Matthew Panatier</vt:lpstr>
      <vt:lpstr>Dominique Lisa Pandolfo</vt:lpstr>
      <vt:lpstr>Jonas Martin Panik</vt:lpstr>
      <vt:lpstr>Paul J. Pansini</vt:lpstr>
      <vt:lpstr>John M. Paolillo</vt:lpstr>
      <vt:lpstr>Edward Joseph Papa</vt:lpstr>
      <vt:lpstr>Salvatore T. Papasso</vt:lpstr>
      <vt:lpstr>James Nicholas Pappageorge</vt:lpstr>
      <vt:lpstr>Marie Pappalardo</vt:lpstr>
      <vt:lpstr>Vinod Kumar Parakat</vt:lpstr>
      <vt:lpstr>Vijayashanker Paramsothy</vt:lpstr>
      <vt:lpstr>Nitin Ramesh Parandkar</vt:lpstr>
      <vt:lpstr>Hardai "Casey" Parbhu</vt:lpstr>
      <vt:lpstr>James Wendell Parham</vt:lpstr>
      <vt:lpstr>Debra Marie "Debbie" Paris</vt:lpstr>
      <vt:lpstr>George Paris</vt:lpstr>
      <vt:lpstr>Gye Hyong Park</vt:lpstr>
      <vt:lpstr>Philip Lacey Parker</vt:lpstr>
      <vt:lpstr>Michael Alaine Parkes</vt:lpstr>
      <vt:lpstr>Robert E. Parks, Jr.</vt:lpstr>
      <vt:lpstr>Hasmukhrai Chuckulal Parmar</vt:lpstr>
      <vt:lpstr>Robert Parro</vt:lpstr>
      <vt:lpstr>Diane Marie Parsons</vt:lpstr>
      <vt:lpstr>Leobardo López Pascual</vt:lpstr>
      <vt:lpstr>Michael J. Pascuma, Jr.</vt:lpstr>
      <vt:lpstr>Jerrold Hughes Paskins</vt:lpstr>
      <vt:lpstr>Horace Robert Passananti</vt:lpstr>
      <vt:lpstr>Suzanne H. Passaro</vt:lpstr>
      <vt:lpstr>Avnish Ramanbhai Patel</vt:lpstr>
      <vt:lpstr>Dipti Patel</vt:lpstr>
      <vt:lpstr>Manish Patel</vt:lpstr>
      <vt:lpstr>Steven Bennett Paterson</vt:lpstr>
      <vt:lpstr>James Matthew Patrick</vt:lpstr>
      <vt:lpstr>Manuel D. Patrocino</vt:lpstr>
      <vt:lpstr>Bernard E. Patterson</vt:lpstr>
      <vt:lpstr>Clifford L. Patterson, Jr.</vt:lpstr>
      <vt:lpstr>Cira Marie Patti</vt:lpstr>
      <vt:lpstr>Robert Edward "Bob" Pattison</vt:lpstr>
      <vt:lpstr>James Robert Paul</vt:lpstr>
      <vt:lpstr>Patrice Paz</vt:lpstr>
      <vt:lpstr>Victor Hugo Paz-Gutierrez</vt:lpstr>
      <vt:lpstr>Stacey Lynn Peak</vt:lpstr>
      <vt:lpstr>Richard Allen Pearlman</vt:lpstr>
      <vt:lpstr>Durrell V. Pearsall, Jr.</vt:lpstr>
      <vt:lpstr>Thomas Nicholas Pecorelli</vt:lpstr>
      <vt:lpstr>Thomas Pedicini</vt:lpstr>
      <vt:lpstr>Todd Douglas Pelino</vt:lpstr>
      <vt:lpstr>Michel "Mike" Adrian Pelletier</vt:lpstr>
      <vt:lpstr>Anthony G. Peluso</vt:lpstr>
      <vt:lpstr>Angel R. Pena</vt:lpstr>
      <vt:lpstr>Robert Penninger</vt:lpstr>
      <vt:lpstr>Richard Al Penny</vt:lpstr>
      <vt:lpstr>Salvatore F. Pepe</vt:lpstr>
      <vt:lpstr>Carl Allen B. Peralta</vt:lpstr>
      <vt:lpstr>Robert David Peraza</vt:lpstr>
      <vt:lpstr>Jon A. Perconti, Jr.</vt:lpstr>
      <vt:lpstr>Alejo Perez</vt:lpstr>
      <vt:lpstr>Angel Perez, Jr.</vt:lpstr>
      <vt:lpstr>Angela Susan Perez</vt:lpstr>
      <vt:lpstr>Anthony Perez</vt:lpstr>
      <vt:lpstr>Ivan Antonio Perez</vt:lpstr>
      <vt:lpstr>Nancy E. Perez</vt:lpstr>
      <vt:lpstr>Berinthia "Berry" Berenson Perkins</vt:lpstr>
      <vt:lpstr>Joseph John Perroncino</vt:lpstr>
      <vt:lpstr>Edward J. Perrotta</vt:lpstr>
      <vt:lpstr>Emelda H. Perry</vt:lpstr>
      <vt:lpstr>Glenn C. Perry, Sr.</vt:lpstr>
      <vt:lpstr>John William Perry</vt:lpstr>
      <vt:lpstr>Franklin Allan Pershep</vt:lpstr>
      <vt:lpstr>Daniel Pesce</vt:lpstr>
      <vt:lpstr>Michael John Pescherine</vt:lpstr>
      <vt:lpstr>Davin N. Peterson</vt:lpstr>
      <vt:lpstr>Donald Arthur Peterson</vt:lpstr>
      <vt:lpstr>Jean Hoadley Peterson</vt:lpstr>
      <vt:lpstr>William Russell Peterson</vt:lpstr>
      <vt:lpstr>Mark James Petrocelli</vt:lpstr>
      <vt:lpstr>Philip Scott Petti</vt:lpstr>
      <vt:lpstr>Glen Kerrin Pettit</vt:lpstr>
      <vt:lpstr>Dominick A. Pezzulo</vt:lpstr>
      <vt:lpstr>Kaleen Elizabeth Pezzuti</vt:lpstr>
      <vt:lpstr>Kevin J. Pfeifer</vt:lpstr>
      <vt:lpstr>Tu-Anh Pham</vt:lpstr>
      <vt:lpstr>Kenneth John Phelan, Sr.</vt:lpstr>
      <vt:lpstr>Sneha Anne Philip</vt:lpstr>
      <vt:lpstr>Eugenia McCann Piantieri</vt:lpstr>
      <vt:lpstr>Ludwig John Picarro</vt:lpstr>
      <vt:lpstr>Matthew Picerno</vt:lpstr>
      <vt:lpstr>Joseph O. Pick</vt:lpstr>
      <vt:lpstr>Christopher J. Pickford</vt:lpstr>
      <vt:lpstr>Dennis J. Pierce</vt:lpstr>
      <vt:lpstr>Bernard Pietronico</vt:lpstr>
      <vt:lpstr>Nicholas P. Pietrunti</vt:lpstr>
      <vt:lpstr>Theodoros Pigis</vt:lpstr>
      <vt:lpstr>Susan Elizabeth Pinto</vt:lpstr>
      <vt:lpstr>Joseph Piskadlo</vt:lpstr>
      <vt:lpstr>Christopher Todd Pitman</vt:lpstr>
      <vt:lpstr>Joshua Michael Piver</vt:lpstr>
      <vt:lpstr>Robert R. Ploger III</vt:lpstr>
      <vt:lpstr>Zandra F. Ploger</vt:lpstr>
      <vt:lpstr>Joseph Plumitallo</vt:lpstr>
      <vt:lpstr>John M. Pocher</vt:lpstr>
      <vt:lpstr>William Howard Pohlmann</vt:lpstr>
      <vt:lpstr>Laurence Michael Polatsch</vt:lpstr>
      <vt:lpstr>Thomas H. Polhemus</vt:lpstr>
      <vt:lpstr>Steve Pollicino</vt:lpstr>
      <vt:lpstr>Susan M. Pollio</vt:lpstr>
      <vt:lpstr>Darin H. Pontell</vt:lpstr>
      <vt:lpstr>Joshua Iosua Poptean</vt:lpstr>
      <vt:lpstr>Giovanna Porras</vt:lpstr>
      <vt:lpstr>Anthony Portillo</vt:lpstr>
      <vt:lpstr>James Edward Potorti</vt:lpstr>
      <vt:lpstr>Daphne Pouletsos</vt:lpstr>
      <vt:lpstr>Richard N. Poulos</vt:lpstr>
      <vt:lpstr>Stephen Emanual Poulos</vt:lpstr>
      <vt:lpstr>Brandon Jerome Powell</vt:lpstr>
      <vt:lpstr>Scott Alan Powell</vt:lpstr>
      <vt:lpstr>Shawn Edward Powell</vt:lpstr>
      <vt:lpstr>Antonio Dorsey Pratt</vt:lpstr>
      <vt:lpstr>Gregory M. Preziose</vt:lpstr>
      <vt:lpstr>Wanda Ivelisse Prince</vt:lpstr>
      <vt:lpstr>Vincent A. Princiotta</vt:lpstr>
      <vt:lpstr>Kevin M. Prior</vt:lpstr>
      <vt:lpstr>Everett Martin Proctor III</vt:lpstr>
      <vt:lpstr>Carrie Beth Progen</vt:lpstr>
      <vt:lpstr>David Lee Pruim</vt:lpstr>
      <vt:lpstr>Richard A. Prunty</vt:lpstr>
      <vt:lpstr>John Foster Puckett</vt:lpstr>
      <vt:lpstr>Robert David Pugliese</vt:lpstr>
      <vt:lpstr>Edward F. Pullis</vt:lpstr>
      <vt:lpstr>Patricia Ann Puma</vt:lpstr>
      <vt:lpstr>Jack D. Punches</vt:lpstr>
      <vt:lpstr>Hemanth Kumar Puttur</vt:lpstr>
      <vt:lpstr>Joseph J. Pycior, Jr.</vt:lpstr>
      <vt:lpstr>Edward R. Pykon</vt:lpstr>
      <vt:lpstr>Christopher Quackenbush</vt:lpstr>
      <vt:lpstr>Lars Peter Qualben</vt:lpstr>
      <vt:lpstr>Lincoln Quappé</vt:lpstr>
      <vt:lpstr>Beth Ann Quigley</vt:lpstr>
      <vt:lpstr>Patrick J. Quigley IV</vt:lpstr>
      <vt:lpstr>Michael T. Quilty</vt:lpstr>
      <vt:lpstr>James Francis Quinn</vt:lpstr>
      <vt:lpstr>Ricardo J. Quinn</vt:lpstr>
      <vt:lpstr>Carol Millicent Rabalais</vt:lpstr>
      <vt:lpstr>Christopher Peter Anthony Racaniello</vt:lpstr>
      <vt:lpstr>Leonard J. Ragaglia</vt:lpstr>
      <vt:lpstr>Eugene J. Raggio</vt:lpstr>
      <vt:lpstr>Laura Marie Ragonese-Snik</vt:lpstr>
      <vt:lpstr>Michael Paul Ragusa</vt:lpstr>
      <vt:lpstr>Peter Frank Raimondi</vt:lpstr>
      <vt:lpstr>Harry A. Raines</vt:lpstr>
      <vt:lpstr>Lisa J. Raines</vt:lpstr>
      <vt:lpstr>Ehtesham Raja</vt:lpstr>
      <vt:lpstr>Valsa Raju</vt:lpstr>
      <vt:lpstr>Edward J. Rall</vt:lpstr>
      <vt:lpstr>Lukas Rambousek</vt:lpstr>
      <vt:lpstr>Maria Ramirez</vt:lpstr>
      <vt:lpstr>Harry Ramos</vt:lpstr>
      <vt:lpstr>Vishnoo Ramsaroop</vt:lpstr>
      <vt:lpstr>Deborah A. Ramsaur</vt:lpstr>
      <vt:lpstr>Lorenzo E. Ramzey</vt:lpstr>
      <vt:lpstr>Alfred Todd Rancke</vt:lpstr>
      <vt:lpstr>Adam David Rand</vt:lpstr>
      <vt:lpstr>Jonathan C. Randall</vt:lpstr>
      <vt:lpstr>Shreyas S. Ranganath</vt:lpstr>
      <vt:lpstr>Anne T. Ransom</vt:lpstr>
      <vt:lpstr>Faina Rapoport</vt:lpstr>
      <vt:lpstr>Rhonda Sue Rasmussen</vt:lpstr>
      <vt:lpstr>Robert A. Rasmussen</vt:lpstr>
      <vt:lpstr>Amenia Rasool</vt:lpstr>
      <vt:lpstr>R. Mark Rasweiler</vt:lpstr>
      <vt:lpstr>Marsha D. Ratchford</vt:lpstr>
      <vt:lpstr>David Alan James Rathkey</vt:lpstr>
      <vt:lpstr>William Ralph Raub</vt:lpstr>
      <vt:lpstr>Gerard F. Rauzi</vt:lpstr>
      <vt:lpstr>Alexey Razuvaev</vt:lpstr>
      <vt:lpstr>Gregory Reda</vt:lpstr>
      <vt:lpstr>Sarah Anne Redheffer</vt:lpstr>
      <vt:lpstr>Michele Marie Reed</vt:lpstr>
      <vt:lpstr>Judith Ann Reese</vt:lpstr>
      <vt:lpstr>Donald J. Regan</vt:lpstr>
      <vt:lpstr>Robert M. Regan</vt:lpstr>
      <vt:lpstr>Thomas Michael Regan</vt:lpstr>
      <vt:lpstr>Christian Michael Otto Regenhard</vt:lpstr>
      <vt:lpstr>Howard Reich</vt:lpstr>
      <vt:lpstr>Gregg Reidy</vt:lpstr>
      <vt:lpstr>James Brian Reilly</vt:lpstr>
      <vt:lpstr>Kevin O. Reilly</vt:lpstr>
      <vt:lpstr>Timothy E. Reilly</vt:lpstr>
      <vt:lpstr>Joseph Reina, Jr.</vt:lpstr>
      <vt:lpstr>Thomas Barnes Reinig</vt:lpstr>
      <vt:lpstr>Frank Bennett Reisman</vt:lpstr>
      <vt:lpstr>Joshua Scott Reiss</vt:lpstr>
      <vt:lpstr>Karen Renda</vt:lpstr>
      <vt:lpstr>John Armand Reo</vt:lpstr>
      <vt:lpstr>Richard Cyril Rescorla</vt:lpstr>
      <vt:lpstr>John Thomas Resta</vt:lpstr>
      <vt:lpstr>Sylvia San Pio Restaand her unborn child</vt:lpstr>
      <vt:lpstr>Martha M. Reszke</vt:lpstr>
      <vt:lpstr>David E. Retik</vt:lpstr>
      <vt:lpstr>Todd H. Reuben</vt:lpstr>
      <vt:lpstr>Luis Clodoaldo Revilla Mier</vt:lpstr>
      <vt:lpstr>Eduvigis Reyes, Jr.</vt:lpstr>
      <vt:lpstr>Bruce Albert Reynolds</vt:lpstr>
      <vt:lpstr>John Frederick Rhodes</vt:lpstr>
      <vt:lpstr>Francis Saverio Riccardelli</vt:lpstr>
      <vt:lpstr>Rudolph N. Riccio</vt:lpstr>
      <vt:lpstr>Ann Marie Riccoboni</vt:lpstr>
      <vt:lpstr>David Harlow Rice</vt:lpstr>
      <vt:lpstr>Eileen Mary Rice</vt:lpstr>
      <vt:lpstr>Kenneth Frederick Rice III</vt:lpstr>
      <vt:lpstr>CeCelia E. Richard</vt:lpstr>
      <vt:lpstr>Vernon Allan Richard</vt:lpstr>
      <vt:lpstr>Claude Daniel Richards</vt:lpstr>
      <vt:lpstr>Gregory David Richards</vt:lpstr>
      <vt:lpstr>Michael Richards</vt:lpstr>
      <vt:lpstr>Venesha Orintia Richards</vt:lpstr>
      <vt:lpstr>James C. Riches</vt:lpstr>
      <vt:lpstr>Alan Jay Richman</vt:lpstr>
      <vt:lpstr>John M. Rigo</vt:lpstr>
      <vt:lpstr>Frederick Charles Rimmele III</vt:lpstr>
      <vt:lpstr>Rose Mary Riso</vt:lpstr>
      <vt:lpstr>Moises N. Rivas</vt:lpstr>
      <vt:lpstr>Joseph R. Rivelli, Jr.</vt:lpstr>
      <vt:lpstr>Carmen Alicia Rivera</vt:lpstr>
      <vt:lpstr>Isaias Rivera</vt:lpstr>
      <vt:lpstr>Juan William Rivera</vt:lpstr>
      <vt:lpstr>Linda Ivelisse Rivera</vt:lpstr>
      <vt:lpstr>David E. Rivers</vt:lpstr>
      <vt:lpstr>Joseph R. Riverso</vt:lpstr>
      <vt:lpstr>Paul V. Rizza</vt:lpstr>
      <vt:lpstr>John Frank Rizzo</vt:lpstr>
      <vt:lpstr>Stephen Louis Roach</vt:lpstr>
      <vt:lpstr>Joseph Roberto</vt:lpstr>
      <vt:lpstr>Leo Arthur Roberts</vt:lpstr>
      <vt:lpstr>Michael E. Roberts</vt:lpstr>
      <vt:lpstr>Michael Edward Roberts</vt:lpstr>
      <vt:lpstr>Donald Walter Robertson, Jr.</vt:lpstr>
      <vt:lpstr>Jeffrey Robinson</vt:lpstr>
      <vt:lpstr>Michell Lee Jean Robotham</vt:lpstr>
      <vt:lpstr>Donald Arthur Robson</vt:lpstr>
      <vt:lpstr>Antonio A. Rocha</vt:lpstr>
      <vt:lpstr>Raymond James Rocha</vt:lpstr>
      <vt:lpstr>Laura Rockefeller</vt:lpstr>
      <vt:lpstr>John Michael Rodak</vt:lpstr>
      <vt:lpstr>Antonio José Rodrigues</vt:lpstr>
      <vt:lpstr>Anthony Rodriguez</vt:lpstr>
      <vt:lpstr>Carmen Milagros Rodriguez</vt:lpstr>
      <vt:lpstr>Gregory E. Rodriguez</vt:lpstr>
      <vt:lpstr>Marsha A. Rodriguez</vt:lpstr>
      <vt:lpstr>Mayra Valdes Rodriguez</vt:lpstr>
      <vt:lpstr>Richard Rodriguez</vt:lpstr>
      <vt:lpstr>David Bartolo Rodriguez-Vargas</vt:lpstr>
      <vt:lpstr>Matthew Rogan</vt:lpstr>
      <vt:lpstr>Jean Destrehan Rogér</vt:lpstr>
      <vt:lpstr>Karlie Rogers</vt:lpstr>
      <vt:lpstr>Scott William Rohner</vt:lpstr>
      <vt:lpstr>Keith Michael Roma</vt:lpstr>
      <vt:lpstr>Joseph M. Romagnolo</vt:lpstr>
      <vt:lpstr>Efrain Romero, Sr.</vt:lpstr>
      <vt:lpstr>Elvin Romero</vt:lpstr>
      <vt:lpstr>James A. Romito</vt:lpstr>
      <vt:lpstr>Sean Paul Rooney</vt:lpstr>
      <vt:lpstr>Eric Thomas Ropiteau</vt:lpstr>
      <vt:lpstr>Aida Rosario</vt:lpstr>
      <vt:lpstr>Angela Rosario</vt:lpstr>
      <vt:lpstr>Mark H. Rosen</vt:lpstr>
      <vt:lpstr>Brooke David Rosenbaum</vt:lpstr>
      <vt:lpstr>Linda Rosenbaum</vt:lpstr>
      <vt:lpstr>Sheryl Lynn Rosenbaum</vt:lpstr>
      <vt:lpstr>Lloyd Daniel Rosenberg</vt:lpstr>
      <vt:lpstr>Mark Louis Rosenberg</vt:lpstr>
      <vt:lpstr>Andrew Ira Rosenblum</vt:lpstr>
      <vt:lpstr>Joshua M. Rosenblum</vt:lpstr>
      <vt:lpstr>Joshua Alan Rosenthal</vt:lpstr>
      <vt:lpstr>Richard David Rosenthal</vt:lpstr>
      <vt:lpstr>Philip Martin Rosenzweig</vt:lpstr>
      <vt:lpstr>Daniel Rosetti</vt:lpstr>
      <vt:lpstr>Richard Barry Ross</vt:lpstr>
      <vt:lpstr>Norman S. Rossinow</vt:lpstr>
      <vt:lpstr>Nicholas P. Rossomando</vt:lpstr>
      <vt:lpstr>Michael Craig Rothberg</vt:lpstr>
      <vt:lpstr>Donna Marie Rothenberg</vt:lpstr>
      <vt:lpstr>Mark David Rothenberg</vt:lpstr>
      <vt:lpstr>James Michael Roux</vt:lpstr>
      <vt:lpstr>Nicholas Charles Alexander Rowe</vt:lpstr>
      <vt:lpstr>Edward V. Rowenhorst</vt:lpstr>
      <vt:lpstr>Judy Rowlett</vt:lpstr>
      <vt:lpstr>Timothy Alan Roy, Sr.</vt:lpstr>
      <vt:lpstr>Paul G. Ruback</vt:lpstr>
      <vt:lpstr>Ronald J. Ruben</vt:lpstr>
      <vt:lpstr>Joanne Rubino</vt:lpstr>
      <vt:lpstr>David M. Ruddle</vt:lpstr>
      <vt:lpstr>Bart Joseph Ruggiere</vt:lpstr>
      <vt:lpstr>Susan A. Ruggiero</vt:lpstr>
      <vt:lpstr>Adam Keith Ruhalter</vt:lpstr>
      <vt:lpstr>Gilbert Ruiz</vt:lpstr>
      <vt:lpstr>Robert E. Russell</vt:lpstr>
      <vt:lpstr>Stephen P. Russell</vt:lpstr>
      <vt:lpstr>Steven Harris Russin</vt:lpstr>
      <vt:lpstr>Michael Thomas Russo, Sr.</vt:lpstr>
      <vt:lpstr>Wayne Alan Russo</vt:lpstr>
      <vt:lpstr>William R. Ruth</vt:lpstr>
      <vt:lpstr>Edward Ryan</vt:lpstr>
      <vt:lpstr>John Joseph Ryan</vt:lpstr>
      <vt:lpstr>Jonathan Stephan Ryan</vt:lpstr>
      <vt:lpstr>Matthew L. Ryan</vt:lpstr>
      <vt:lpstr>Tatiana Ryjova</vt:lpstr>
      <vt:lpstr>Christina Sunga Ryook</vt:lpstr>
      <vt:lpstr>Thierry Saada</vt:lpstr>
      <vt:lpstr>Jason Elazar Sabbag</vt:lpstr>
      <vt:lpstr>Thomas E. Sabella</vt:lpstr>
      <vt:lpstr>Scott H. Saber</vt:lpstr>
      <vt:lpstr>Charles E. Sabin, Sr.</vt:lpstr>
      <vt:lpstr>Joseph Francis Sacerdote</vt:lpstr>
      <vt:lpstr>Jessica Leigh Sachs</vt:lpstr>
      <vt:lpstr>Francis John Sadocha</vt:lpstr>
      <vt:lpstr>Jude Elias Safi</vt:lpstr>
      <vt:lpstr>Brock Joel Safronoff</vt:lpstr>
      <vt:lpstr>Edward Saiya</vt:lpstr>
      <vt:lpstr>John Patrick Salamone</vt:lpstr>
      <vt:lpstr>Marjorie C. Salamone</vt:lpstr>
      <vt:lpstr>Hernando Rafael Salas</vt:lpstr>
      <vt:lpstr>Juan G. Salas</vt:lpstr>
      <vt:lpstr>Esmerlin Antonio Salcedo</vt:lpstr>
      <vt:lpstr>John Salvatore Salerno, Jr.</vt:lpstr>
      <vt:lpstr>Rahma Salieand her unborn child</vt:lpstr>
      <vt:lpstr>Richard L. Salinardi, Jr.</vt:lpstr>
      <vt:lpstr>Wayne John Saloman</vt:lpstr>
      <vt:lpstr>Nolbert Salomon</vt:lpstr>
      <vt:lpstr>Catherine Patricia Salter</vt:lpstr>
      <vt:lpstr>Frank G. Salvaterra</vt:lpstr>
      <vt:lpstr>Paul Richard Salvio</vt:lpstr>
      <vt:lpstr>Samuel Robert Salvo, Jr.</vt:lpstr>
      <vt:lpstr>Carlos Alberto Samaniego</vt:lpstr>
      <vt:lpstr>John P. Sammartino</vt:lpstr>
      <vt:lpstr>James Kenneth Samuel, Jr.</vt:lpstr>
      <vt:lpstr>Michael San Phillip</vt:lpstr>
      <vt:lpstr>Hugo M. Sanay-Perafiel</vt:lpstr>
      <vt:lpstr>Alva Cynthia Jeffries Sanchez</vt:lpstr>
      <vt:lpstr>Jacquelyn Patrice Sanchez</vt:lpstr>
      <vt:lpstr>Jesus Sanchez</vt:lpstr>
      <vt:lpstr>Raymond Sanchez</vt:lpstr>
      <vt:lpstr>Eric M. Sand</vt:lpstr>
      <vt:lpstr>Stacey Leigh Sanders</vt:lpstr>
      <vt:lpstr>Herman S. Sandler</vt:lpstr>
      <vt:lpstr>James Sands, Jr.</vt:lpstr>
      <vt:lpstr>Ayleen J. Santiago</vt:lpstr>
      <vt:lpstr>Kirsten Reese Santiago</vt:lpstr>
      <vt:lpstr>Maria Theresa Concepcion Santillan</vt:lpstr>
      <vt:lpstr>Susan Gayle Santo</vt:lpstr>
      <vt:lpstr>Christopher A. Santora</vt:lpstr>
      <vt:lpstr>John August Santore</vt:lpstr>
      <vt:lpstr>Mario L. Santoro</vt:lpstr>
      <vt:lpstr>Rafael Humberto Santos</vt:lpstr>
      <vt:lpstr>Rufino Conrado F. (Roy) Santos III</vt:lpstr>
      <vt:lpstr>Victor J. Saracini</vt:lpstr>
      <vt:lpstr>Kalyan K. Sarkar</vt:lpstr>
      <vt:lpstr>Chapelle Renee Stewart Sarker</vt:lpstr>
      <vt:lpstr>Paul F. Sarle</vt:lpstr>
      <vt:lpstr>Deepika Kumar Sattaluri</vt:lpstr>
      <vt:lpstr>Gregory Thomas Saucedo</vt:lpstr>
      <vt:lpstr>Susan M. Sauer</vt:lpstr>
      <vt:lpstr>Anthony Savas</vt:lpstr>
      <vt:lpstr>Vladimir Savinkin</vt:lpstr>
      <vt:lpstr>John Michael Sbarbaro</vt:lpstr>
      <vt:lpstr>David M. Scales</vt:lpstr>
      <vt:lpstr>Robert Louis Scandole, Jr.</vt:lpstr>
      <vt:lpstr>Michelle Scarpitta</vt:lpstr>
      <vt:lpstr>Dennis Scauso</vt:lpstr>
      <vt:lpstr>John Albert Schardt</vt:lpstr>
      <vt:lpstr>John G. Scharf</vt:lpstr>
      <vt:lpstr>Fred C. Scheffold, Jr.</vt:lpstr>
      <vt:lpstr>Angela Susan Scheinberg</vt:lpstr>
      <vt:lpstr>Scott Mitchell Schertzer</vt:lpstr>
      <vt:lpstr>Sean Schielke</vt:lpstr>
      <vt:lpstr>Steven Francis Schlag</vt:lpstr>
      <vt:lpstr>Robert A. Schlegel</vt:lpstr>
      <vt:lpstr>Jon Schlissel</vt:lpstr>
      <vt:lpstr>Karen Helene Schmidt</vt:lpstr>
      <vt:lpstr>Ian Schneider</vt:lpstr>
      <vt:lpstr>Thomas G. Schoales</vt:lpstr>
      <vt:lpstr>Marisa Dinardo Schorpp</vt:lpstr>
      <vt:lpstr>Frank G. Schott, Jr.</vt:lpstr>
      <vt:lpstr>Gerard Patrick Schrang</vt:lpstr>
      <vt:lpstr>Jeffrey H. Schreier</vt:lpstr>
      <vt:lpstr>John T. Schroeder</vt:lpstr>
      <vt:lpstr>Susan Lee Schuler</vt:lpstr>
      <vt:lpstr>Edward W. Schunk</vt:lpstr>
      <vt:lpstr>Mark Evan Schurmeier</vt:lpstr>
      <vt:lpstr>John Burkhart Schwartz</vt:lpstr>
      <vt:lpstr>Mark Schwartz</vt:lpstr>
      <vt:lpstr>Adriane Victoria Scibetta</vt:lpstr>
      <vt:lpstr>Raphael Scorca</vt:lpstr>
      <vt:lpstr>Janice M. Scott</vt:lpstr>
      <vt:lpstr>Randolph Scott</vt:lpstr>
      <vt:lpstr>Christopher Jay Scudder</vt:lpstr>
      <vt:lpstr>Arthur Warren Scullin</vt:lpstr>
      <vt:lpstr>Michael H. Seaman</vt:lpstr>
      <vt:lpstr>Margaret M. Seeliger</vt:lpstr>
      <vt:lpstr>Anthony Segarra</vt:lpstr>
      <vt:lpstr>Carlos Segarra</vt:lpstr>
      <vt:lpstr>Jason M. Sekzer</vt:lpstr>
      <vt:lpstr>Matthew Carmen Sellitto</vt:lpstr>
      <vt:lpstr>Michael L. Selves</vt:lpstr>
      <vt:lpstr>Howard Selwyn</vt:lpstr>
      <vt:lpstr>Larry John Senko</vt:lpstr>
      <vt:lpstr>Arturo Angelo Sereno</vt:lpstr>
      <vt:lpstr>Frankie Serrano</vt:lpstr>
      <vt:lpstr>Marian H. Serva</vt:lpstr>
      <vt:lpstr>Alena Sesinova</vt:lpstr>
      <vt:lpstr>Adele Christine Sessa</vt:lpstr>
      <vt:lpstr>Sita Nermalla Sewnarine</vt:lpstr>
      <vt:lpstr>Karen Lynn Seymour</vt:lpstr>
      <vt:lpstr>Davis Grier Sezna, Jr.</vt:lpstr>
      <vt:lpstr>Thomas Joseph Sgroi</vt:lpstr>
      <vt:lpstr>Jayesh Shantilal Shah</vt:lpstr>
      <vt:lpstr>Khalid M. Shahid</vt:lpstr>
      <vt:lpstr>Mohammed Shajahan</vt:lpstr>
      <vt:lpstr>Gary Shamay</vt:lpstr>
      <vt:lpstr>Earl Richard Shanahan</vt:lpstr>
      <vt:lpstr>Dan Frederic Shanower</vt:lpstr>
      <vt:lpstr>Neil G. Shastri</vt:lpstr>
      <vt:lpstr>Kathryn Anne Shatzoff</vt:lpstr>
      <vt:lpstr>Barbara A. Shaw</vt:lpstr>
      <vt:lpstr>Jeffrey James Shaw</vt:lpstr>
      <vt:lpstr>Robert John Shay, Jr.</vt:lpstr>
      <vt:lpstr>Daniel James Shea</vt:lpstr>
      <vt:lpstr>Joseph Patrick Shea</vt:lpstr>
      <vt:lpstr>Mary Kathleen Shearer</vt:lpstr>
      <vt:lpstr>Robert M. Shearer</vt:lpstr>
      <vt:lpstr>Linda June Sheehan</vt:lpstr>
      <vt:lpstr>Hagay Shefi</vt:lpstr>
      <vt:lpstr>Antionette M. Sherman</vt:lpstr>
      <vt:lpstr>John Anthony Sherry</vt:lpstr>
      <vt:lpstr>Atsushi Shiratori</vt:lpstr>
      <vt:lpstr>Thomas Joseph Shubert</vt:lpstr>
      <vt:lpstr>Mark Shulman</vt:lpstr>
      <vt:lpstr>See Wong Shum</vt:lpstr>
      <vt:lpstr>Allan Abraham Shwartzstein</vt:lpstr>
      <vt:lpstr>Clarin Shellie Siegel-Schwartz</vt:lpstr>
      <vt:lpstr>Johanna Sigmund</vt:lpstr>
      <vt:lpstr>Dianne T. Signerand her unborn child</vt:lpstr>
      <vt:lpstr>Gregory Sikorsky</vt:lpstr>
      <vt:lpstr>Stephen Gerard Siller</vt:lpstr>
      <vt:lpstr>David Silver</vt:lpstr>
      <vt:lpstr>Craig A. Silverstein</vt:lpstr>
      <vt:lpstr>Nasima H. Simjee</vt:lpstr>
      <vt:lpstr>Bruce Edward Simmons</vt:lpstr>
      <vt:lpstr>Diane M. Simmons</vt:lpstr>
      <vt:lpstr>Donald D. Simmons</vt:lpstr>
      <vt:lpstr>George W. Simmons</vt:lpstr>
      <vt:lpstr>Arthur Simon</vt:lpstr>
      <vt:lpstr>Kenneth Alan Simon</vt:lpstr>
      <vt:lpstr>Michael J. Simon</vt:lpstr>
      <vt:lpstr>Paul Joseph Simon</vt:lpstr>
      <vt:lpstr>Marianne Liquori Simone</vt:lpstr>
      <vt:lpstr>Barry Simowitz</vt:lpstr>
      <vt:lpstr>Jane Louise Simpkin</vt:lpstr>
      <vt:lpstr>Jeff Lyal Simpson</vt:lpstr>
      <vt:lpstr>Cheryle D. Sincock</vt:lpstr>
      <vt:lpstr>Khamladai Khami Singh</vt:lpstr>
      <vt:lpstr>Roshan Ramesh Singh</vt:lpstr>
      <vt:lpstr>Thomas E. Sinton III</vt:lpstr>
      <vt:lpstr>Peter A. Siracuse</vt:lpstr>
      <vt:lpstr>Muriel F. Siskopoulos</vt:lpstr>
      <vt:lpstr>Joseph Michael Sisolak</vt:lpstr>
      <vt:lpstr>John P. Skala</vt:lpstr>
      <vt:lpstr>Francis Joseph Skidmore, Jr.</vt:lpstr>
      <vt:lpstr>Toyena Corliss Skinner</vt:lpstr>
      <vt:lpstr>Paul Albert Skrzypek</vt:lpstr>
      <vt:lpstr>Christopher Paul Slattery</vt:lpstr>
      <vt:lpstr>Vincent Robert Slavin</vt:lpstr>
      <vt:lpstr>Robert F. Sliwak</vt:lpstr>
      <vt:lpstr>Paul Kenneth Sloan</vt:lpstr>
      <vt:lpstr>Stanley S. Smagala, Jr.</vt:lpstr>
      <vt:lpstr>Wendy L. Small</vt:lpstr>
      <vt:lpstr>Gregg H. Smallwood</vt:lpstr>
      <vt:lpstr>Catherine T. Smith</vt:lpstr>
      <vt:lpstr>Daniel Laurence Smith</vt:lpstr>
      <vt:lpstr>Gary F. Smith</vt:lpstr>
      <vt:lpstr>George Eric Smith</vt:lpstr>
      <vt:lpstr>Heather Lee Smith</vt:lpstr>
      <vt:lpstr>James Gregory Smith</vt:lpstr>
      <vt:lpstr>Jeffrey R. Smith</vt:lpstr>
      <vt:lpstr>Joyce Patricia Smith</vt:lpstr>
      <vt:lpstr>Karl Trumbull Smith, Sr.</vt:lpstr>
      <vt:lpstr>Kevin Joseph Smith</vt:lpstr>
      <vt:lpstr>Leon Smith, Jr.</vt:lpstr>
      <vt:lpstr>Moira Ann Smith</vt:lpstr>
      <vt:lpstr>Monica Rodriguez Smithand her unborn child</vt:lpstr>
      <vt:lpstr>Rosemary A. Smith</vt:lpstr>
      <vt:lpstr>Bonnie Shihadeh Smithwick</vt:lpstr>
      <vt:lpstr>Rochelle Monique Snell</vt:lpstr>
      <vt:lpstr>Christine Ann Snyder</vt:lpstr>
      <vt:lpstr>Dianne Bullis Snyder</vt:lpstr>
      <vt:lpstr>Leonard J. Snyder, Jr.</vt:lpstr>
      <vt:lpstr>Astrid Elizabeth Sohan</vt:lpstr>
      <vt:lpstr>Sushil S. Solanki</vt:lpstr>
      <vt:lpstr>Rubén Solares</vt:lpstr>
      <vt:lpstr>Naomi Leah Solomon</vt:lpstr>
      <vt:lpstr>Daniel W. Song</vt:lpstr>
      <vt:lpstr>Mari-Rae Sopper</vt:lpstr>
      <vt:lpstr>Michael Charles Sorresse</vt:lpstr>
      <vt:lpstr>Fabian Soto</vt:lpstr>
      <vt:lpstr>Timothy Patrick Soulas</vt:lpstr>
      <vt:lpstr>Gregory Thomas Spagnoletti</vt:lpstr>
      <vt:lpstr>Donald F. Spampinato, Jr.</vt:lpstr>
      <vt:lpstr>Thomas Sparacio</vt:lpstr>
      <vt:lpstr>John Anthony Spataro</vt:lpstr>
      <vt:lpstr>Robert W. Spear, Jr.</vt:lpstr>
      <vt:lpstr>Robert Speisman</vt:lpstr>
      <vt:lpstr>Maynard S. Spence, Jr.</vt:lpstr>
      <vt:lpstr>George Edward Spencer III</vt:lpstr>
      <vt:lpstr>Robert Andrew Spencer</vt:lpstr>
      <vt:lpstr>Mary Rubina Sperando</vt:lpstr>
      <vt:lpstr>Frank Spinelli</vt:lpstr>
      <vt:lpstr>William E. Spitz</vt:lpstr>
      <vt:lpstr>Joseph Patrick Spor, Jr.</vt:lpstr>
      <vt:lpstr>Klaus Johannes Sprockamp</vt:lpstr>
      <vt:lpstr>Saranya Srinuan</vt:lpstr>
      <vt:lpstr>Fitzroy St. Rose</vt:lpstr>
      <vt:lpstr>Michael F. Stabile</vt:lpstr>
      <vt:lpstr>Lawrence T. Stack</vt:lpstr>
      <vt:lpstr>Timothy M. Stackpole</vt:lpstr>
      <vt:lpstr>Richard James Stadelberger</vt:lpstr>
      <vt:lpstr>Eric Adam Stahlman</vt:lpstr>
      <vt:lpstr>Gregory Stajk</vt:lpstr>
      <vt:lpstr>Alexandru Liviu Stan</vt:lpstr>
      <vt:lpstr>Corina Stan</vt:lpstr>
      <vt:lpstr>Mary Domenica Stanley</vt:lpstr>
      <vt:lpstr>Anthony Starita</vt:lpstr>
      <vt:lpstr>Jeffrey Stark</vt:lpstr>
      <vt:lpstr>Derek James Statkevicus</vt:lpstr>
      <vt:lpstr>Patricia J. Statz</vt:lpstr>
      <vt:lpstr>Craig William Staub</vt:lpstr>
      <vt:lpstr>William V. Steckman</vt:lpstr>
      <vt:lpstr>Eric Thomas Steen</vt:lpstr>
      <vt:lpstr>William R. Steiner</vt:lpstr>
      <vt:lpstr>Alexander Robbins Steinman</vt:lpstr>
      <vt:lpstr>Edna L. Stephens</vt:lpstr>
      <vt:lpstr>Andrew Stergiopoulos</vt:lpstr>
      <vt:lpstr>Andrew J. Stern</vt:lpstr>
      <vt:lpstr>Norma Lang Steuerle</vt:lpstr>
      <vt:lpstr>Martha Jane Stevens</vt:lpstr>
      <vt:lpstr>Michael James Stewart</vt:lpstr>
      <vt:lpstr>Richard H. Stewart, Jr.</vt:lpstr>
      <vt:lpstr>Sanford M. Stoller</vt:lpstr>
      <vt:lpstr>Douglas Joel Stone</vt:lpstr>
      <vt:lpstr>Lonny Jay Stone</vt:lpstr>
      <vt:lpstr>Jimmy Nevill Storey</vt:lpstr>
      <vt:lpstr>Timothy Stout</vt:lpstr>
      <vt:lpstr>Thomas Strada</vt:lpstr>
      <vt:lpstr>James J. Straine, Jr.</vt:lpstr>
      <vt:lpstr>Edward W. Straub</vt:lpstr>
      <vt:lpstr>George J. Strauch, Jr.</vt:lpstr>
      <vt:lpstr>Edward Thomas Strauss</vt:lpstr>
      <vt:lpstr>Steven R. Strauss</vt:lpstr>
      <vt:lpstr>Larry L. Strickland</vt:lpstr>
      <vt:lpstr>Steven F. Strobert</vt:lpstr>
      <vt:lpstr>Walwyn Wellington Stuart, Jr.</vt:lpstr>
      <vt:lpstr>Benjamin Suarez</vt:lpstr>
      <vt:lpstr>David Scott Suarez</vt:lpstr>
      <vt:lpstr>Ramon Suarez</vt:lpstr>
      <vt:lpstr>Dino Xavier Suarez Ramirez</vt:lpstr>
      <vt:lpstr>Yoichi Sumiyama Sugiyama</vt:lpstr>
      <vt:lpstr>William Christopher Sugra</vt:lpstr>
      <vt:lpstr>Daniel Thomas Suhr</vt:lpstr>
      <vt:lpstr>David Marc Sullins</vt:lpstr>
      <vt:lpstr>Christopher P. Sullivan</vt:lpstr>
      <vt:lpstr>Patrick Sullivan</vt:lpstr>
      <vt:lpstr>Thomas G. Sullivan</vt:lpstr>
      <vt:lpstr>Hilario Soriano "Larry" Sumaya, Jr.</vt:lpstr>
      <vt:lpstr>James Joseph Suozzo</vt:lpstr>
      <vt:lpstr>Colleen M. Supinski</vt:lpstr>
      <vt:lpstr>Robert Sutcliffe</vt:lpstr>
      <vt:lpstr>Selina Sutter</vt:lpstr>
      <vt:lpstr>Claudia Suzette Sutton</vt:lpstr>
      <vt:lpstr>John Francis Swaine</vt:lpstr>
      <vt:lpstr>Kristine M. Swearson</vt:lpstr>
      <vt:lpstr>Brian David Sweeney</vt:lpstr>
      <vt:lpstr>Brian Edward Sweeney</vt:lpstr>
      <vt:lpstr>Madeline Amy Sweeney</vt:lpstr>
      <vt:lpstr>Kenneth J. Swenson</vt:lpstr>
      <vt:lpstr>Thomas F. Swift</vt:lpstr>
      <vt:lpstr>Derek Ogilvie Sword</vt:lpstr>
      <vt:lpstr>Kevin Thomas Szocik</vt:lpstr>
      <vt:lpstr>Gina Sztejnberg</vt:lpstr>
      <vt:lpstr>Norbert P. Szurkowski</vt:lpstr>
      <vt:lpstr>Harry Taback</vt:lpstr>
      <vt:lpstr>Joann C. Tabeek</vt:lpstr>
      <vt:lpstr>Norma C. Taddei</vt:lpstr>
      <vt:lpstr>Michael Taddonio</vt:lpstr>
      <vt:lpstr>Keiichiro Takahashi</vt:lpstr>
      <vt:lpstr>Keiji Takahashi</vt:lpstr>
      <vt:lpstr>Phyllis Gail Talbot</vt:lpstr>
      <vt:lpstr>Robert R. Talhami</vt:lpstr>
      <vt:lpstr>John Talignani</vt:lpstr>
      <vt:lpstr>Sean Patrick Tallon</vt:lpstr>
      <vt:lpstr>Paul Talty</vt:lpstr>
      <vt:lpstr>Maurita Tam</vt:lpstr>
      <vt:lpstr>Rachel Tamares</vt:lpstr>
      <vt:lpstr>Hector Rogan Tamayo</vt:lpstr>
      <vt:lpstr>Michael Andrew Tamuccio</vt:lpstr>
      <vt:lpstr>Kenichiro Tanaka</vt:lpstr>
      <vt:lpstr>Rhondelle Cherie Tankard</vt:lpstr>
      <vt:lpstr>Michael Anthony Tanner</vt:lpstr>
      <vt:lpstr>Dennis Gerard Taormina, Jr.</vt:lpstr>
      <vt:lpstr>Kenneth Joseph Tarantino</vt:lpstr>
      <vt:lpstr>Allan Tarasiewicz</vt:lpstr>
      <vt:lpstr>Michael C. Tarrou</vt:lpstr>
      <vt:lpstr>Ronald Tartaro</vt:lpstr>
      <vt:lpstr>Deborah Tavolarella</vt:lpstr>
      <vt:lpstr>Darryl Anthony Taylor</vt:lpstr>
      <vt:lpstr>Donnie Brooks Taylor</vt:lpstr>
      <vt:lpstr>Hilda E. Taylor</vt:lpstr>
      <vt:lpstr>Kip P. Taylor</vt:lpstr>
      <vt:lpstr>Leonard E. Taylor</vt:lpstr>
      <vt:lpstr>Lorisa Ceylon Taylor</vt:lpstr>
      <vt:lpstr>Michael Morgan Taylor</vt:lpstr>
      <vt:lpstr>Sandra C. Taylor</vt:lpstr>
      <vt:lpstr>Sandra Dawn Teague</vt:lpstr>
      <vt:lpstr>Karl W. Teepe</vt:lpstr>
      <vt:lpstr>Paul A. Tegtmeier</vt:lpstr>
      <vt:lpstr>Yeshavant Moreshwar Tembe</vt:lpstr>
      <vt:lpstr>Anthony Tempesta</vt:lpstr>
      <vt:lpstr>Dorothy Pearl Temple</vt:lpstr>
      <vt:lpstr>Stanley L. Temple</vt:lpstr>
      <vt:lpstr>David Gustaf Peter Tengelin</vt:lpstr>
      <vt:lpstr>Brian John Terrenzi</vt:lpstr>
      <vt:lpstr>Lisa Marie Terry</vt:lpstr>
      <vt:lpstr>Goumatie Thackurdeen</vt:lpstr>
      <vt:lpstr>Harshad Sham Thatte</vt:lpstr>
      <vt:lpstr>Michael Theodoridis</vt:lpstr>
      <vt:lpstr>Thomas F. Theurkauf, Jr.</vt:lpstr>
      <vt:lpstr>Lesley Anne Thomas</vt:lpstr>
      <vt:lpstr>Brian Thomas Thompson</vt:lpstr>
      <vt:lpstr>Clive Ian Thompson</vt:lpstr>
      <vt:lpstr>Glenn Thompson</vt:lpstr>
      <vt:lpstr>Nigel Bruce Thompson</vt:lpstr>
      <vt:lpstr>Perry A. Thompson</vt:lpstr>
      <vt:lpstr>Vanavah Alexei Thompson</vt:lpstr>
      <vt:lpstr>William H. Thompson</vt:lpstr>
      <vt:lpstr>Eric Raymond Thorpe</vt:lpstr>
      <vt:lpstr>Nichola Angela Thorpe</vt:lpstr>
      <vt:lpstr>Tamara C. Thurman</vt:lpstr>
      <vt:lpstr>Sal Edward Tieri, Jr.</vt:lpstr>
      <vt:lpstr>John Patrick Tierney</vt:lpstr>
      <vt:lpstr>Mary Ellen Tiesi</vt:lpstr>
      <vt:lpstr>William Randolph Tieste</vt:lpstr>
      <vt:lpstr>Kenneth Tietjen</vt:lpstr>
      <vt:lpstr>Stephen Edward Tighe</vt:lpstr>
      <vt:lpstr>Scott Charles Timmes</vt:lpstr>
      <vt:lpstr>Michael E. Tinley</vt:lpstr>
      <vt:lpstr>Jennifer M. Tino</vt:lpstr>
      <vt:lpstr>Robert Frank Tipaldi</vt:lpstr>
      <vt:lpstr>John James Tipping II</vt:lpstr>
      <vt:lpstr>David Tirado</vt:lpstr>
      <vt:lpstr>Hector Luis Tirado, Jr.</vt:lpstr>
      <vt:lpstr>Michelle Lee Titolo</vt:lpstr>
      <vt:lpstr>Alicia Nicole Titus</vt:lpstr>
      <vt:lpstr>John J. Tobin</vt:lpstr>
      <vt:lpstr>Richard J. Todisco</vt:lpstr>
      <vt:lpstr>Otis V. Tolbert</vt:lpstr>
      <vt:lpstr>Vladimir Tomasevic</vt:lpstr>
      <vt:lpstr>Stephen Kevin Tompsett</vt:lpstr>
      <vt:lpstr>Thomas Tong</vt:lpstr>
      <vt:lpstr>Doris Torres</vt:lpstr>
      <vt:lpstr>Luis Eduardo Torres</vt:lpstr>
      <vt:lpstr>Amy Elizabeth Toyen</vt:lpstr>
      <vt:lpstr>Christopher Michael Traina</vt:lpstr>
      <vt:lpstr>Daniel Patrick Trant</vt:lpstr>
      <vt:lpstr>Abdoul Karim Traore</vt:lpstr>
      <vt:lpstr>Glenn J. Travers, Sr.</vt:lpstr>
      <vt:lpstr>Walter Philip Travers, Jr.</vt:lpstr>
      <vt:lpstr>Felicia Yvette Traylor-Bass</vt:lpstr>
      <vt:lpstr>James Anthony Trentini</vt:lpstr>
      <vt:lpstr>Mary Barbara Trentini</vt:lpstr>
      <vt:lpstr>Lisa L. Trerotola</vt:lpstr>
      <vt:lpstr>Karamo Baba Trerra</vt:lpstr>
      <vt:lpstr>Michael Angel Trinidad</vt:lpstr>
      <vt:lpstr>Francis Joseph Trombino</vt:lpstr>
      <vt:lpstr>Gregory James Trost</vt:lpstr>
      <vt:lpstr>Willie Q. Troy</vt:lpstr>
      <vt:lpstr>William P. Tselepis, Jr.</vt:lpstr>
      <vt:lpstr>Zhanetta Valentinovna Tsoy</vt:lpstr>
      <vt:lpstr>Michael Patrick Tucker</vt:lpstr>
      <vt:lpstr>Lance Richard Tumulty</vt:lpstr>
      <vt:lpstr>Ching Ping Tung</vt:lpstr>
      <vt:lpstr>Simon James Turner</vt:lpstr>
      <vt:lpstr>Donald Joseph Tuzio</vt:lpstr>
      <vt:lpstr>Robert T. Twomey</vt:lpstr>
      <vt:lpstr>Jennifer Lynn Tzemis</vt:lpstr>
      <vt:lpstr>John G. Ueltzhoeffer</vt:lpstr>
      <vt:lpstr>Tyler Victor Ugolyn</vt:lpstr>
      <vt:lpstr>Michael A. Uliano</vt:lpstr>
      <vt:lpstr>Jonathan J. Uman</vt:lpstr>
      <vt:lpstr>Anil Shivhari Umarkar</vt:lpstr>
      <vt:lpstr>Allen V. Upton</vt:lpstr>
      <vt:lpstr>Diane Marie Urban</vt:lpstr>
      <vt:lpstr>John Damien Vaccacio</vt:lpstr>
      <vt:lpstr>Bradley Hodges Vadas</vt:lpstr>
      <vt:lpstr>William Valcarcel</vt:lpstr>
      <vt:lpstr>Felix Antonio Vale</vt:lpstr>
      <vt:lpstr>Ivan Vale</vt:lpstr>
      <vt:lpstr>Benito Valentin</vt:lpstr>
      <vt:lpstr>Santos Valentin, Jr.</vt:lpstr>
      <vt:lpstr>Carlton Francis Valvo II</vt:lpstr>
      <vt:lpstr>Pendyala Vamsikrishna</vt:lpstr>
      <vt:lpstr>Erica H. Van Acker</vt:lpstr>
      <vt:lpstr>Kenneth W. Van Auken</vt:lpstr>
      <vt:lpstr>Richard Bruce Van Hine</vt:lpstr>
      <vt:lpstr>Daniel M. Van Laere</vt:lpstr>
      <vt:lpstr>Edward Raymond Vanacore</vt:lpstr>
      <vt:lpstr>Jon Charles Vandevander</vt:lpstr>
      <vt:lpstr>Frederick T. Varacchi</vt:lpstr>
      <vt:lpstr>Gopalakrishnan Varadhan</vt:lpstr>
      <vt:lpstr>David Vargas</vt:lpstr>
      <vt:lpstr>Scott C. Vasel</vt:lpstr>
      <vt:lpstr>Azael Ismael Vasquez</vt:lpstr>
      <vt:lpstr>Ronald J. Vauk</vt:lpstr>
      <vt:lpstr>Arcangel Vazquez</vt:lpstr>
      <vt:lpstr>Santos Vasquez</vt:lpstr>
      <vt:lpstr>Peter Vega</vt:lpstr>
      <vt:lpstr>Sankara Sastry Velamuri</vt:lpstr>
      <vt:lpstr>Jorge Velazquez</vt:lpstr>
      <vt:lpstr>Lawrence G. Veling</vt:lpstr>
      <vt:lpstr>Anthony Mark Ventura</vt:lpstr>
      <vt:lpstr>David Vera</vt:lpstr>
      <vt:lpstr>Loretta Ann Vero</vt:lpstr>
      <vt:lpstr>Christopher James Vialonga</vt:lpstr>
      <vt:lpstr>Matthew Gilbert Vianna</vt:lpstr>
      <vt:lpstr>Robert Anthony Vicario</vt:lpstr>
      <vt:lpstr>Celeste Torres Victoria</vt:lpstr>
      <vt:lpstr>Joanna Vidal</vt:lpstr>
      <vt:lpstr>John T. Vigiano II</vt:lpstr>
      <vt:lpstr>Joseph Vincent Vigiano</vt:lpstr>
      <vt:lpstr>Frank J. Vignola, Jr.</vt:lpstr>
      <vt:lpstr>Joseph Barry Vilardo</vt:lpstr>
      <vt:lpstr>Claribel Villalobos Hernández</vt:lpstr>
      <vt:lpstr>Sergio Gabriel Villanueva</vt:lpstr>
      <vt:lpstr>Chantal Vincelli</vt:lpstr>
      <vt:lpstr>Melissa Renée Vincent</vt:lpstr>
      <vt:lpstr>Francine Ann Virgilio</vt:lpstr>
      <vt:lpstr>Lawrence Joseph Virgilio</vt:lpstr>
      <vt:lpstr>Joseph Gerard Visciano</vt:lpstr>
      <vt:lpstr>Joshua S. Vitale</vt:lpstr>
      <vt:lpstr>Maria Percoco Vola</vt:lpstr>
      <vt:lpstr>Lynette D. Vosges</vt:lpstr>
      <vt:lpstr>Garo H. Voskerijian</vt:lpstr>
      <vt:lpstr>Alfred Anton Vukosa</vt:lpstr>
      <vt:lpstr>Gregory Kamal Bruno Wachtler</vt:lpstr>
      <vt:lpstr>Karen J. Wagner</vt:lpstr>
      <vt:lpstr>Mary Alice Wahlstrom</vt:lpstr>
      <vt:lpstr>Honor Elizabeth Wainio</vt:lpstr>
      <vt:lpstr>Gabriela Silvina Waisman</vt:lpstr>
      <vt:lpstr>Wendy Alice Rosario Wakeford</vt:lpstr>
      <vt:lpstr>Courtney Wainsworth Walcott</vt:lpstr>
      <vt:lpstr>Victor Wald</vt:lpstr>
      <vt:lpstr>Kenneth E. Waldie</vt:lpstr>
      <vt:lpstr>Benjamin James Walker</vt:lpstr>
      <vt:lpstr>Glen Wall</vt:lpstr>
      <vt:lpstr>Mitchel Scott Wallace</vt:lpstr>
      <vt:lpstr>Peter Guyder Wallace</vt:lpstr>
      <vt:lpstr>Robert Francis Wallace</vt:lpstr>
      <vt:lpstr>Roy Michael Wallace</vt:lpstr>
      <vt:lpstr>Jean Marie Wallendorf</vt:lpstr>
      <vt:lpstr>Matthew Blake Wallens</vt:lpstr>
      <vt:lpstr>Meta L. Waller</vt:lpstr>
      <vt:lpstr>John Wallice, Jr.</vt:lpstr>
      <vt:lpstr>Barbara P. Walsh</vt:lpstr>
      <vt:lpstr>James Walsh</vt:lpstr>
      <vt:lpstr>Jeffrey P. Walz</vt:lpstr>
      <vt:lpstr>Ching Wang</vt:lpstr>
      <vt:lpstr>Weibin Wang</vt:lpstr>
      <vt:lpstr>Michael Warchola</vt:lpstr>
      <vt:lpstr>Stephen Gordon Ward</vt:lpstr>
      <vt:lpstr>Timothy Ray Ward</vt:lpstr>
      <vt:lpstr>James A. Waring</vt:lpstr>
      <vt:lpstr>Brian G. Warner</vt:lpstr>
      <vt:lpstr>Derrick Christopher Washington</vt:lpstr>
      <vt:lpstr>Charles Waters</vt:lpstr>
      <vt:lpstr>James Thomas Waters, Jr.</vt:lpstr>
      <vt:lpstr>Patrick J. Waters</vt:lpstr>
      <vt:lpstr>Kenneth Thomas Watson</vt:lpstr>
      <vt:lpstr>Michael Henry Waye</vt:lpstr>
      <vt:lpstr>Todd Christopher Weaver</vt:lpstr>
      <vt:lpstr>Walter Edward Weaver</vt:lpstr>
      <vt:lpstr>Nathaniel Webb</vt:lpstr>
      <vt:lpstr>Dinah Webster</vt:lpstr>
      <vt:lpstr>William Michael Weems</vt:lpstr>
      <vt:lpstr>Joanne Flora Weil</vt:lpstr>
      <vt:lpstr>Michael T. Weinberg</vt:lpstr>
      <vt:lpstr>Steven Weinberg</vt:lpstr>
      <vt:lpstr>Scott Jeffrey Weingard</vt:lpstr>
      <vt:lpstr>Steven George Weinstein</vt:lpstr>
      <vt:lpstr>Simon Weiser</vt:lpstr>
      <vt:lpstr>David M. Weiss</vt:lpstr>
      <vt:lpstr>David Thomas Weiss</vt:lpstr>
      <vt:lpstr>Chin Sun Pak Wells</vt:lpstr>
      <vt:lpstr>Vincent Michael Wells</vt:lpstr>
      <vt:lpstr>Deborah Jacobs Welsh</vt:lpstr>
      <vt:lpstr>Timothy Matthew Welty</vt:lpstr>
      <vt:lpstr>Christian Hans Rudolf Wemmers</vt:lpstr>
      <vt:lpstr>Ssu-Hui Wen</vt:lpstr>
      <vt:lpstr>John Joseph Wenckus</vt:lpstr>
      <vt:lpstr>Oleh D. Wengerchuk</vt:lpstr>
      <vt:lpstr>Peter M. West</vt:lpstr>
      <vt:lpstr>Whitfield West, Jr.</vt:lpstr>
      <vt:lpstr>Meredith Lynn Whalen</vt:lpstr>
      <vt:lpstr>Eugene Michael Whelan</vt:lpstr>
      <vt:lpstr>Adam S. White</vt:lpstr>
      <vt:lpstr>Edward James White III</vt:lpstr>
      <vt:lpstr>James Patrick White</vt:lpstr>
      <vt:lpstr>John Sylvester White</vt:lpstr>
      <vt:lpstr>Kenneth Wilburn White, Jr.</vt:lpstr>
      <vt:lpstr>Leonard Anthony White</vt:lpstr>
      <vt:lpstr>Malissa Y. White</vt:lpstr>
      <vt:lpstr>Maudlyn A. White</vt:lpstr>
      <vt:lpstr>Sandra L. White</vt:lpstr>
      <vt:lpstr>Wayne White</vt:lpstr>
      <vt:lpstr>Leanne Marie Whiteside</vt:lpstr>
      <vt:lpstr>Mark P. Whitford</vt:lpstr>
      <vt:lpstr>Leslie A. Whittington</vt:lpstr>
      <vt:lpstr>Michael T. Wholey</vt:lpstr>
      <vt:lpstr>Mary Lenz Wieman</vt:lpstr>
      <vt:lpstr>Jeffrey David Wiener</vt:lpstr>
      <vt:lpstr>William J. Wik</vt:lpstr>
      <vt:lpstr>Alison Marie Wildman</vt:lpstr>
      <vt:lpstr>Glenn E. Wilkinson</vt:lpstr>
      <vt:lpstr>Ernest M. Willcher</vt:lpstr>
      <vt:lpstr>John Charles Willett</vt:lpstr>
      <vt:lpstr>Brian Patrick Williams</vt:lpstr>
      <vt:lpstr>Candace Lee Williams</vt:lpstr>
      <vt:lpstr>Crossley Richard Williams, Jr.</vt:lpstr>
      <vt:lpstr>David J. Williams</vt:lpstr>
      <vt:lpstr>David Lucian Williams</vt:lpstr>
      <vt:lpstr>Deborah Lynn Williams</vt:lpstr>
      <vt:lpstr>Dwayne Williams</vt:lpstr>
      <vt:lpstr>Kevin Michael Williams</vt:lpstr>
      <vt:lpstr>Louie Anthony Williams</vt:lpstr>
      <vt:lpstr>Louis Calvin Williams III</vt:lpstr>
      <vt:lpstr>John P. Williamson</vt:lpstr>
      <vt:lpstr>Donna Ann Wilson</vt:lpstr>
      <vt:lpstr>William Eben Wilson</vt:lpstr>
      <vt:lpstr>David Harold Winton</vt:lpstr>
      <vt:lpstr>Glenn J. Winuk</vt:lpstr>
      <vt:lpstr>Thomas Francis Wise</vt:lpstr>
      <vt:lpstr>Alan L. Wisniewski</vt:lpstr>
      <vt:lpstr>Frank Paul Wisniewski</vt:lpstr>
      <vt:lpstr>David Wiswall</vt:lpstr>
      <vt:lpstr>Sigrid Charlotte Wiswe</vt:lpstr>
      <vt:lpstr>Michael R. Wittenstein</vt:lpstr>
      <vt:lpstr>Christopher W. Wodenshek</vt:lpstr>
      <vt:lpstr>Martin Phillips Wohlforth</vt:lpstr>
      <vt:lpstr>Katherine Susan Wolf</vt:lpstr>
      <vt:lpstr>Jennifer Yen Wong</vt:lpstr>
      <vt:lpstr>Siu Cheung Wong</vt:lpstr>
      <vt:lpstr>Yin Ping Wong</vt:lpstr>
      <vt:lpstr>Yuk Ping Wong</vt:lpstr>
      <vt:lpstr>Brent James Woodall</vt:lpstr>
      <vt:lpstr>James John Woods</vt:lpstr>
      <vt:lpstr>Marvin Roger Woods</vt:lpstr>
      <vt:lpstr>Patrick J. Woods</vt:lpstr>
      <vt:lpstr>Richard Herron Woodwell</vt:lpstr>
      <vt:lpstr>David Terence Wooley</vt:lpstr>
      <vt:lpstr>John Bentley Works</vt:lpstr>
      <vt:lpstr>Martin Michael Wortley</vt:lpstr>
      <vt:lpstr>Rodney James Wotton</vt:lpstr>
      <vt:lpstr>William Wren</vt:lpstr>
      <vt:lpstr>John W. Wright, Jr.</vt:lpstr>
      <vt:lpstr>Neil Robin Wright</vt:lpstr>
      <vt:lpstr>Sandra Lee Wright</vt:lpstr>
      <vt:lpstr>Jupiter Yambem</vt:lpstr>
      <vt:lpstr>John D. Yamnicky, Sr.</vt:lpstr>
      <vt:lpstr>Suresh Yanamadala</vt:lpstr>
      <vt:lpstr>Vicki Yancey</vt:lpstr>
      <vt:lpstr>Shuyin Yang</vt:lpstr>
      <vt:lpstr>Matthew David Yarnell</vt:lpstr>
      <vt:lpstr>Myrna Yaskulka</vt:lpstr>
      <vt:lpstr>Shakila Yasmin</vt:lpstr>
      <vt:lpstr>Olabisi Shadie Layeni Yee</vt:lpstr>
      <vt:lpstr>Kevin W. Yokum</vt:lpstr>
      <vt:lpstr>Edward P. York</vt:lpstr>
      <vt:lpstr>Kevin Patrick York</vt:lpstr>
      <vt:lpstr>Raymond R. York</vt:lpstr>
      <vt:lpstr>Suzanne Martha Youmans</vt:lpstr>
      <vt:lpstr>Barrington Leroy Young, Jr.</vt:lpstr>
      <vt:lpstr>Donald McArthur Young</vt:lpstr>
      <vt:lpstr>Edmond G. Young, Jr.</vt:lpstr>
      <vt:lpstr>Jacqueline Young</vt:lpstr>
      <vt:lpstr>Lisa L. Young</vt:lpstr>
      <vt:lpstr>Elkin Yuen</vt:lpstr>
      <vt:lpstr>Joseph C. Zaccoli</vt:lpstr>
      <vt:lpstr>Adel Agayby Zakhary</vt:lpstr>
      <vt:lpstr>Arkady Zaltsman</vt:lpstr>
      <vt:lpstr>Edwin J. Zambrana, Jr.</vt:lpstr>
      <vt:lpstr>Robert Alan Zampieri</vt:lpstr>
      <vt:lpstr>Mark Zangrilli</vt:lpstr>
      <vt:lpstr>Christopher R. Zarba, Jr.</vt:lpstr>
      <vt:lpstr>Ira Zaslow</vt:lpstr>
      <vt:lpstr>Kenneth Albert Zelman</vt:lpstr>
      <vt:lpstr>Abraham J. Zelmanowitz</vt:lpstr>
      <vt:lpstr>Martin Morales Zempoaltecatl</vt:lpstr>
      <vt:lpstr>Zhe Zeng</vt:lpstr>
      <vt:lpstr>Marc Scott Zeplin</vt:lpstr>
      <vt:lpstr>Jie Yao Justin Zhao</vt:lpstr>
      <vt:lpstr>Yuguang Zheng</vt:lpstr>
      <vt:lpstr>Ivelin Ziminski</vt:lpstr>
      <vt:lpstr>Michael Joseph Zinzi</vt:lpstr>
      <vt:lpstr>Charles Alan Zion</vt:lpstr>
      <vt:lpstr>Julie Lynne Zipper</vt:lpstr>
      <vt:lpstr>Salvatore J. Zisa</vt:lpstr>
      <vt:lpstr>Prokopios Paul Zois</vt:lpstr>
      <vt:lpstr>Joseph J. Zuccala</vt:lpstr>
      <vt:lpstr>Andrew Steven Zucker</vt:lpstr>
      <vt:lpstr>Igor Zukelman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Gordon McCannel Aamoth, Jr.</dc:title>
  <dc:subject/>
  <dc:creator/>
  <cp:keywords/>
  <dc:description>generated using python-pptx</dc:description>
  <cp:lastModifiedBy>zach buskey</cp:lastModifiedBy>
  <cp:revision>2</cp:revision>
  <dcterms:created xsi:type="dcterms:W3CDTF">2013-01-27T09:14:16Z</dcterms:created>
  <dcterms:modified xsi:type="dcterms:W3CDTF">2023-09-08T08:16:45Z</dcterms:modified>
  <cp:category/>
</cp:coreProperties>
</file>