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ih Özcan" initials="FÖ" lastIdx="1" clrIdx="0">
    <p:extLst>
      <p:ext uri="{19B8F6BF-5375-455C-9EA6-DF929625EA0E}">
        <p15:presenceInfo xmlns:p15="http://schemas.microsoft.com/office/powerpoint/2012/main" userId="6c75cbedff2c3a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2" autoAdjust="0"/>
  </p:normalViewPr>
  <p:slideViewPr>
    <p:cSldViewPr snapToGrid="0">
      <p:cViewPr varScale="1">
        <p:scale>
          <a:sx n="82" d="100"/>
          <a:sy n="82" d="100"/>
        </p:scale>
        <p:origin x="691" y="58"/>
      </p:cViewPr>
      <p:guideLst/>
    </p:cSldViewPr>
  </p:slideViewPr>
  <p:outlineViewPr>
    <p:cViewPr>
      <p:scale>
        <a:sx n="33" d="100"/>
        <a:sy n="33" d="100"/>
      </p:scale>
      <p:origin x="0" y="-706"/>
    </p:cViewPr>
  </p:outlineViewPr>
  <p:notesTextViewPr>
    <p:cViewPr>
      <p:scale>
        <a:sx n="1" d="1"/>
        <a:sy n="1" d="1"/>
      </p:scale>
      <p:origin x="0" y="0"/>
    </p:cViewPr>
  </p:notesTextViewPr>
  <p:sorterViewPr>
    <p:cViewPr>
      <p:scale>
        <a:sx n="100" d="100"/>
        <a:sy n="100" d="100"/>
      </p:scale>
      <p:origin x="0" y="-6005"/>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FA233-4C15-4773-8048-B5CC22A29B7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tr-TR"/>
        </a:p>
      </dgm:t>
    </dgm:pt>
    <dgm:pt modelId="{D66369A0-6362-4A54-9758-D89089AB54C1}">
      <dgm:prSet phldrT="[Metin]"/>
      <dgm:spPr/>
      <dgm:t>
        <a:bodyPr/>
        <a:lstStyle/>
        <a:p>
          <a:r>
            <a:rPr lang="tr-TR" dirty="0" err="1"/>
            <a:t>Ahmetcan</a:t>
          </a:r>
          <a:r>
            <a:rPr lang="tr-TR" dirty="0"/>
            <a:t> Zan</a:t>
          </a:r>
        </a:p>
      </dgm:t>
    </dgm:pt>
    <dgm:pt modelId="{2F605D96-F707-432B-BDA8-2D548843552E}" type="parTrans" cxnId="{A72E6708-21FC-4220-9FEC-A4AAFB125E7F}">
      <dgm:prSet/>
      <dgm:spPr/>
      <dgm:t>
        <a:bodyPr/>
        <a:lstStyle/>
        <a:p>
          <a:endParaRPr lang="tr-TR"/>
        </a:p>
      </dgm:t>
    </dgm:pt>
    <dgm:pt modelId="{16EC48BA-A1F9-4DE8-A827-6C981B64DE35}" type="sibTrans" cxnId="{A72E6708-21FC-4220-9FEC-A4AAFB125E7F}">
      <dgm:prSet/>
      <dgm:spPr/>
      <dgm:t>
        <a:bodyPr/>
        <a:lstStyle/>
        <a:p>
          <a:endParaRPr lang="tr-TR"/>
        </a:p>
      </dgm:t>
    </dgm:pt>
    <dgm:pt modelId="{E7B98077-1B27-456E-BF53-FF99D7337A16}">
      <dgm:prSet phldrT="[Metin]"/>
      <dgm:spPr/>
      <dgm:t>
        <a:bodyPr/>
        <a:lstStyle/>
        <a:p>
          <a:r>
            <a:rPr lang="tr-TR" dirty="0"/>
            <a:t>Filtreleme Sayfası</a:t>
          </a:r>
        </a:p>
      </dgm:t>
    </dgm:pt>
    <dgm:pt modelId="{3BD463F0-DB79-4890-9589-49A0608B13E1}" type="parTrans" cxnId="{718CA2EC-63D8-49EF-B06A-B311343F8E29}">
      <dgm:prSet/>
      <dgm:spPr/>
      <dgm:t>
        <a:bodyPr/>
        <a:lstStyle/>
        <a:p>
          <a:endParaRPr lang="tr-TR"/>
        </a:p>
      </dgm:t>
    </dgm:pt>
    <dgm:pt modelId="{089CC491-17A5-4ECC-B675-0306ED655DD1}" type="sibTrans" cxnId="{718CA2EC-63D8-49EF-B06A-B311343F8E29}">
      <dgm:prSet/>
      <dgm:spPr/>
      <dgm:t>
        <a:bodyPr/>
        <a:lstStyle/>
        <a:p>
          <a:endParaRPr lang="tr-TR"/>
        </a:p>
      </dgm:t>
    </dgm:pt>
    <dgm:pt modelId="{55047409-50BC-4BFE-A25B-0283EDD62E41}">
      <dgm:prSet phldrT="[Metin]"/>
      <dgm:spPr/>
      <dgm:t>
        <a:bodyPr/>
        <a:lstStyle/>
        <a:p>
          <a:r>
            <a:rPr lang="tr-TR" dirty="0" err="1"/>
            <a:t>Admin</a:t>
          </a:r>
          <a:r>
            <a:rPr lang="tr-TR" dirty="0"/>
            <a:t> Sayfası – Yemek Paneli</a:t>
          </a:r>
        </a:p>
      </dgm:t>
    </dgm:pt>
    <dgm:pt modelId="{88774087-E1AA-4011-B7EF-C3FDC5F386FD}" type="parTrans" cxnId="{54DFA2AF-5812-460E-9847-DB4F76ED9390}">
      <dgm:prSet/>
      <dgm:spPr/>
      <dgm:t>
        <a:bodyPr/>
        <a:lstStyle/>
        <a:p>
          <a:endParaRPr lang="tr-TR"/>
        </a:p>
      </dgm:t>
    </dgm:pt>
    <dgm:pt modelId="{50094579-41A6-42D7-9DC7-6D0B92B9F444}" type="sibTrans" cxnId="{54DFA2AF-5812-460E-9847-DB4F76ED9390}">
      <dgm:prSet/>
      <dgm:spPr/>
      <dgm:t>
        <a:bodyPr/>
        <a:lstStyle/>
        <a:p>
          <a:endParaRPr lang="tr-TR"/>
        </a:p>
      </dgm:t>
    </dgm:pt>
    <dgm:pt modelId="{0CD62D76-6611-49A7-9562-C3B41D02972E}">
      <dgm:prSet phldrT="[Metin]"/>
      <dgm:spPr/>
      <dgm:t>
        <a:bodyPr/>
        <a:lstStyle/>
        <a:p>
          <a:r>
            <a:rPr lang="tr-TR" dirty="0"/>
            <a:t>Fatih Özcan</a:t>
          </a:r>
        </a:p>
      </dgm:t>
    </dgm:pt>
    <dgm:pt modelId="{2562F989-B143-4694-9B00-1583374015A2}" type="parTrans" cxnId="{19A56459-3403-4532-AF1F-FA98D244050A}">
      <dgm:prSet/>
      <dgm:spPr/>
      <dgm:t>
        <a:bodyPr/>
        <a:lstStyle/>
        <a:p>
          <a:endParaRPr lang="tr-TR"/>
        </a:p>
      </dgm:t>
    </dgm:pt>
    <dgm:pt modelId="{2DF359CE-AEB6-4B83-A28A-7DED8EAF5205}" type="sibTrans" cxnId="{19A56459-3403-4532-AF1F-FA98D244050A}">
      <dgm:prSet/>
      <dgm:spPr/>
      <dgm:t>
        <a:bodyPr/>
        <a:lstStyle/>
        <a:p>
          <a:endParaRPr lang="tr-TR"/>
        </a:p>
      </dgm:t>
    </dgm:pt>
    <dgm:pt modelId="{8A460784-AA74-4105-9DEA-A67F3533595C}">
      <dgm:prSet phldrT="[Metin]"/>
      <dgm:spPr/>
      <dgm:t>
        <a:bodyPr/>
        <a:lstStyle/>
        <a:p>
          <a:r>
            <a:rPr lang="tr-TR" dirty="0"/>
            <a:t>Açılış Sayfası</a:t>
          </a:r>
        </a:p>
      </dgm:t>
    </dgm:pt>
    <dgm:pt modelId="{B6487FD5-DA1F-4A28-8399-94A71AE05F8F}" type="parTrans" cxnId="{5A995670-779E-4E23-9C97-108774457F8E}">
      <dgm:prSet/>
      <dgm:spPr/>
      <dgm:t>
        <a:bodyPr/>
        <a:lstStyle/>
        <a:p>
          <a:endParaRPr lang="tr-TR"/>
        </a:p>
      </dgm:t>
    </dgm:pt>
    <dgm:pt modelId="{E485873F-603B-49D5-ACDD-5521637BE927}" type="sibTrans" cxnId="{5A995670-779E-4E23-9C97-108774457F8E}">
      <dgm:prSet/>
      <dgm:spPr/>
      <dgm:t>
        <a:bodyPr/>
        <a:lstStyle/>
        <a:p>
          <a:endParaRPr lang="tr-TR"/>
        </a:p>
      </dgm:t>
    </dgm:pt>
    <dgm:pt modelId="{937B28B9-27B8-408D-A9CF-B1A929DDDF7F}">
      <dgm:prSet/>
      <dgm:spPr/>
      <dgm:t>
        <a:bodyPr/>
        <a:lstStyle/>
        <a:p>
          <a:r>
            <a:rPr lang="tr-TR" dirty="0"/>
            <a:t>Uğur </a:t>
          </a:r>
          <a:r>
            <a:rPr lang="tr-TR" dirty="0" err="1"/>
            <a:t>Çoksoyluer</a:t>
          </a:r>
          <a:endParaRPr lang="tr-TR" dirty="0"/>
        </a:p>
      </dgm:t>
    </dgm:pt>
    <dgm:pt modelId="{CC1A3456-6EAE-4F41-8D42-52A3D6B6925F}" type="parTrans" cxnId="{39D28EA1-7817-46F5-B471-0DF1FF62D583}">
      <dgm:prSet/>
      <dgm:spPr/>
      <dgm:t>
        <a:bodyPr/>
        <a:lstStyle/>
        <a:p>
          <a:endParaRPr lang="tr-TR"/>
        </a:p>
      </dgm:t>
    </dgm:pt>
    <dgm:pt modelId="{348F3A87-C0E6-4C39-8363-E6F92F44E90F}" type="sibTrans" cxnId="{39D28EA1-7817-46F5-B471-0DF1FF62D583}">
      <dgm:prSet/>
      <dgm:spPr/>
      <dgm:t>
        <a:bodyPr/>
        <a:lstStyle/>
        <a:p>
          <a:endParaRPr lang="tr-TR"/>
        </a:p>
      </dgm:t>
    </dgm:pt>
    <dgm:pt modelId="{5DEDF24D-DBC1-4293-A401-6488E2347884}">
      <dgm:prSet/>
      <dgm:spPr/>
      <dgm:t>
        <a:bodyPr/>
        <a:lstStyle/>
        <a:p>
          <a:r>
            <a:rPr lang="tr-TR" dirty="0"/>
            <a:t>Tarif Sayfası</a:t>
          </a:r>
        </a:p>
      </dgm:t>
    </dgm:pt>
    <dgm:pt modelId="{FBD7C88E-1217-4B22-9103-1437B7B1E578}" type="parTrans" cxnId="{32EA5C1C-5968-47BA-89F3-BE0B81FEB093}">
      <dgm:prSet/>
      <dgm:spPr/>
      <dgm:t>
        <a:bodyPr/>
        <a:lstStyle/>
        <a:p>
          <a:endParaRPr lang="tr-TR"/>
        </a:p>
      </dgm:t>
    </dgm:pt>
    <dgm:pt modelId="{CC2737B8-63F5-4451-8AE8-0E825B2898BC}" type="sibTrans" cxnId="{32EA5C1C-5968-47BA-89F3-BE0B81FEB093}">
      <dgm:prSet/>
      <dgm:spPr/>
      <dgm:t>
        <a:bodyPr/>
        <a:lstStyle/>
        <a:p>
          <a:endParaRPr lang="tr-TR"/>
        </a:p>
      </dgm:t>
    </dgm:pt>
    <dgm:pt modelId="{B68EEE3D-97C8-4EC2-9D26-FF25964D116D}">
      <dgm:prSet phldrT="[Metin]"/>
      <dgm:spPr/>
      <dgm:t>
        <a:bodyPr/>
        <a:lstStyle/>
        <a:p>
          <a:r>
            <a:rPr lang="tr-TR" dirty="0"/>
            <a:t>Bahattin Aksoy</a:t>
          </a:r>
        </a:p>
      </dgm:t>
    </dgm:pt>
    <dgm:pt modelId="{2BEFD540-502E-4515-B6CD-131487143D02}" type="sibTrans" cxnId="{60AC03FA-345C-4BC1-8CA6-DBB2A7063571}">
      <dgm:prSet/>
      <dgm:spPr/>
      <dgm:t>
        <a:bodyPr/>
        <a:lstStyle/>
        <a:p>
          <a:endParaRPr lang="tr-TR"/>
        </a:p>
      </dgm:t>
    </dgm:pt>
    <dgm:pt modelId="{4A492052-3BD5-4BDF-97F8-25B757521F66}" type="parTrans" cxnId="{60AC03FA-345C-4BC1-8CA6-DBB2A7063571}">
      <dgm:prSet/>
      <dgm:spPr/>
      <dgm:t>
        <a:bodyPr/>
        <a:lstStyle/>
        <a:p>
          <a:endParaRPr lang="tr-TR"/>
        </a:p>
      </dgm:t>
    </dgm:pt>
    <dgm:pt modelId="{06C4F71E-02D8-4F3C-A3F3-BCF3737B8D76}" type="pres">
      <dgm:prSet presAssocID="{DC3FA233-4C15-4773-8048-B5CC22A29B78}" presName="Name0" presStyleCnt="0">
        <dgm:presLayoutVars>
          <dgm:dir/>
          <dgm:animLvl val="lvl"/>
          <dgm:resizeHandles val="exact"/>
        </dgm:presLayoutVars>
      </dgm:prSet>
      <dgm:spPr/>
    </dgm:pt>
    <dgm:pt modelId="{C66714BD-474E-479E-BA04-900BA816A868}" type="pres">
      <dgm:prSet presAssocID="{D66369A0-6362-4A54-9758-D89089AB54C1}" presName="linNode" presStyleCnt="0"/>
      <dgm:spPr/>
    </dgm:pt>
    <dgm:pt modelId="{31321FAB-2F14-4824-8EE0-B5FC48A69F06}" type="pres">
      <dgm:prSet presAssocID="{D66369A0-6362-4A54-9758-D89089AB54C1}" presName="parentText" presStyleLbl="node1" presStyleIdx="0" presStyleCnt="4">
        <dgm:presLayoutVars>
          <dgm:chMax val="1"/>
          <dgm:bulletEnabled val="1"/>
        </dgm:presLayoutVars>
      </dgm:prSet>
      <dgm:spPr/>
    </dgm:pt>
    <dgm:pt modelId="{A4857883-BF7C-46D7-9D34-55B165AEEEA1}" type="pres">
      <dgm:prSet presAssocID="{D66369A0-6362-4A54-9758-D89089AB54C1}" presName="descendantText" presStyleLbl="alignAccFollowNode1" presStyleIdx="0" presStyleCnt="4">
        <dgm:presLayoutVars>
          <dgm:bulletEnabled val="1"/>
        </dgm:presLayoutVars>
      </dgm:prSet>
      <dgm:spPr/>
    </dgm:pt>
    <dgm:pt modelId="{0B4E6BA4-5E95-4644-B414-E3D82AA6604A}" type="pres">
      <dgm:prSet presAssocID="{16EC48BA-A1F9-4DE8-A827-6C981B64DE35}" presName="sp" presStyleCnt="0"/>
      <dgm:spPr/>
    </dgm:pt>
    <dgm:pt modelId="{6C2955F3-4B01-4FBA-8CB5-EBD438FB7959}" type="pres">
      <dgm:prSet presAssocID="{B68EEE3D-97C8-4EC2-9D26-FF25964D116D}" presName="linNode" presStyleCnt="0"/>
      <dgm:spPr/>
    </dgm:pt>
    <dgm:pt modelId="{38A4E751-1F42-4A54-B724-3049A29C4F63}" type="pres">
      <dgm:prSet presAssocID="{B68EEE3D-97C8-4EC2-9D26-FF25964D116D}" presName="parentText" presStyleLbl="node1" presStyleIdx="1" presStyleCnt="4">
        <dgm:presLayoutVars>
          <dgm:chMax val="1"/>
          <dgm:bulletEnabled val="1"/>
        </dgm:presLayoutVars>
      </dgm:prSet>
      <dgm:spPr/>
    </dgm:pt>
    <dgm:pt modelId="{1175ADBB-E704-4833-8D38-1BD8851EA8A0}" type="pres">
      <dgm:prSet presAssocID="{B68EEE3D-97C8-4EC2-9D26-FF25964D116D}" presName="descendantText" presStyleLbl="alignAccFollowNode1" presStyleIdx="1" presStyleCnt="4">
        <dgm:presLayoutVars>
          <dgm:bulletEnabled val="1"/>
        </dgm:presLayoutVars>
      </dgm:prSet>
      <dgm:spPr/>
    </dgm:pt>
    <dgm:pt modelId="{0B803285-E6C4-4A83-86ED-E0CE5D0C614C}" type="pres">
      <dgm:prSet presAssocID="{2BEFD540-502E-4515-B6CD-131487143D02}" presName="sp" presStyleCnt="0"/>
      <dgm:spPr/>
    </dgm:pt>
    <dgm:pt modelId="{13223C39-F23E-4555-B10B-FB1812C3580C}" type="pres">
      <dgm:prSet presAssocID="{937B28B9-27B8-408D-A9CF-B1A929DDDF7F}" presName="linNode" presStyleCnt="0"/>
      <dgm:spPr/>
    </dgm:pt>
    <dgm:pt modelId="{DE8C52E5-9CA1-4023-BFF0-6C1E9ED93533}" type="pres">
      <dgm:prSet presAssocID="{937B28B9-27B8-408D-A9CF-B1A929DDDF7F}" presName="parentText" presStyleLbl="node1" presStyleIdx="2" presStyleCnt="4">
        <dgm:presLayoutVars>
          <dgm:chMax val="1"/>
          <dgm:bulletEnabled val="1"/>
        </dgm:presLayoutVars>
      </dgm:prSet>
      <dgm:spPr/>
    </dgm:pt>
    <dgm:pt modelId="{A1044984-4A50-43C5-BABC-BE716D6ED74F}" type="pres">
      <dgm:prSet presAssocID="{937B28B9-27B8-408D-A9CF-B1A929DDDF7F}" presName="descendantText" presStyleLbl="alignAccFollowNode1" presStyleIdx="2" presStyleCnt="4">
        <dgm:presLayoutVars>
          <dgm:bulletEnabled val="1"/>
        </dgm:presLayoutVars>
      </dgm:prSet>
      <dgm:spPr/>
    </dgm:pt>
    <dgm:pt modelId="{7E1DC7A8-3E38-4265-8470-0B3514ECFB68}" type="pres">
      <dgm:prSet presAssocID="{348F3A87-C0E6-4C39-8363-E6F92F44E90F}" presName="sp" presStyleCnt="0"/>
      <dgm:spPr/>
    </dgm:pt>
    <dgm:pt modelId="{3A5375B3-A359-4234-BF5D-9569FB7F6477}" type="pres">
      <dgm:prSet presAssocID="{0CD62D76-6611-49A7-9562-C3B41D02972E}" presName="linNode" presStyleCnt="0"/>
      <dgm:spPr/>
    </dgm:pt>
    <dgm:pt modelId="{A7FA9D42-0DC8-4B84-A2CB-C469AC525223}" type="pres">
      <dgm:prSet presAssocID="{0CD62D76-6611-49A7-9562-C3B41D02972E}" presName="parentText" presStyleLbl="node1" presStyleIdx="3" presStyleCnt="4">
        <dgm:presLayoutVars>
          <dgm:chMax val="1"/>
          <dgm:bulletEnabled val="1"/>
        </dgm:presLayoutVars>
      </dgm:prSet>
      <dgm:spPr/>
    </dgm:pt>
    <dgm:pt modelId="{F92A62AD-9E4F-431E-807E-B0B140B63006}" type="pres">
      <dgm:prSet presAssocID="{0CD62D76-6611-49A7-9562-C3B41D02972E}" presName="descendantText" presStyleLbl="alignAccFollowNode1" presStyleIdx="3" presStyleCnt="4">
        <dgm:presLayoutVars>
          <dgm:bulletEnabled val="1"/>
        </dgm:presLayoutVars>
      </dgm:prSet>
      <dgm:spPr/>
    </dgm:pt>
  </dgm:ptLst>
  <dgm:cxnLst>
    <dgm:cxn modelId="{A72E6708-21FC-4220-9FEC-A4AAFB125E7F}" srcId="{DC3FA233-4C15-4773-8048-B5CC22A29B78}" destId="{D66369A0-6362-4A54-9758-D89089AB54C1}" srcOrd="0" destOrd="0" parTransId="{2F605D96-F707-432B-BDA8-2D548843552E}" sibTransId="{16EC48BA-A1F9-4DE8-A827-6C981B64DE35}"/>
    <dgm:cxn modelId="{32EA5C1C-5968-47BA-89F3-BE0B81FEB093}" srcId="{937B28B9-27B8-408D-A9CF-B1A929DDDF7F}" destId="{5DEDF24D-DBC1-4293-A401-6488E2347884}" srcOrd="0" destOrd="0" parTransId="{FBD7C88E-1217-4B22-9103-1437B7B1E578}" sibTransId="{CC2737B8-63F5-4451-8AE8-0E825B2898BC}"/>
    <dgm:cxn modelId="{50320B25-C1C0-4696-8493-0EE5B65D1F7B}" type="presOf" srcId="{0CD62D76-6611-49A7-9562-C3B41D02972E}" destId="{A7FA9D42-0DC8-4B84-A2CB-C469AC525223}" srcOrd="0" destOrd="0" presId="urn:microsoft.com/office/officeart/2005/8/layout/vList5"/>
    <dgm:cxn modelId="{8DA1C925-93CF-47B0-9B6E-ECF7E6F7EBC9}" type="presOf" srcId="{E7B98077-1B27-456E-BF53-FF99D7337A16}" destId="{A4857883-BF7C-46D7-9D34-55B165AEEEA1}" srcOrd="0" destOrd="0" presId="urn:microsoft.com/office/officeart/2005/8/layout/vList5"/>
    <dgm:cxn modelId="{64C8CE33-2723-4D60-AF9B-68A7C67211F8}" type="presOf" srcId="{55047409-50BC-4BFE-A25B-0283EDD62E41}" destId="{1175ADBB-E704-4833-8D38-1BD8851EA8A0}" srcOrd="0" destOrd="0" presId="urn:microsoft.com/office/officeart/2005/8/layout/vList5"/>
    <dgm:cxn modelId="{3E209439-C91F-4CCE-A2C0-0ABA858C312F}" type="presOf" srcId="{DC3FA233-4C15-4773-8048-B5CC22A29B78}" destId="{06C4F71E-02D8-4F3C-A3F3-BCF3737B8D76}" srcOrd="0" destOrd="0" presId="urn:microsoft.com/office/officeart/2005/8/layout/vList5"/>
    <dgm:cxn modelId="{846F0941-9A37-469E-A3BD-E68DF00CE2D9}" type="presOf" srcId="{8A460784-AA74-4105-9DEA-A67F3533595C}" destId="{F92A62AD-9E4F-431E-807E-B0B140B63006}" srcOrd="0" destOrd="0" presId="urn:microsoft.com/office/officeart/2005/8/layout/vList5"/>
    <dgm:cxn modelId="{5A995670-779E-4E23-9C97-108774457F8E}" srcId="{0CD62D76-6611-49A7-9562-C3B41D02972E}" destId="{8A460784-AA74-4105-9DEA-A67F3533595C}" srcOrd="0" destOrd="0" parTransId="{B6487FD5-DA1F-4A28-8399-94A71AE05F8F}" sibTransId="{E485873F-603B-49D5-ACDD-5521637BE927}"/>
    <dgm:cxn modelId="{14B99051-3A2D-4D3C-9002-CDFB2C55FF66}" type="presOf" srcId="{937B28B9-27B8-408D-A9CF-B1A929DDDF7F}" destId="{DE8C52E5-9CA1-4023-BFF0-6C1E9ED93533}" srcOrd="0" destOrd="0" presId="urn:microsoft.com/office/officeart/2005/8/layout/vList5"/>
    <dgm:cxn modelId="{65A78557-AD3D-4455-AD9A-BC7B10C3A6E6}" type="presOf" srcId="{D66369A0-6362-4A54-9758-D89089AB54C1}" destId="{31321FAB-2F14-4824-8EE0-B5FC48A69F06}" srcOrd="0" destOrd="0" presId="urn:microsoft.com/office/officeart/2005/8/layout/vList5"/>
    <dgm:cxn modelId="{19A56459-3403-4532-AF1F-FA98D244050A}" srcId="{DC3FA233-4C15-4773-8048-B5CC22A29B78}" destId="{0CD62D76-6611-49A7-9562-C3B41D02972E}" srcOrd="3" destOrd="0" parTransId="{2562F989-B143-4694-9B00-1583374015A2}" sibTransId="{2DF359CE-AEB6-4B83-A28A-7DED8EAF5205}"/>
    <dgm:cxn modelId="{39D28EA1-7817-46F5-B471-0DF1FF62D583}" srcId="{DC3FA233-4C15-4773-8048-B5CC22A29B78}" destId="{937B28B9-27B8-408D-A9CF-B1A929DDDF7F}" srcOrd="2" destOrd="0" parTransId="{CC1A3456-6EAE-4F41-8D42-52A3D6B6925F}" sibTransId="{348F3A87-C0E6-4C39-8363-E6F92F44E90F}"/>
    <dgm:cxn modelId="{1D7F78AC-0070-471A-9C38-671018631EBC}" type="presOf" srcId="{B68EEE3D-97C8-4EC2-9D26-FF25964D116D}" destId="{38A4E751-1F42-4A54-B724-3049A29C4F63}" srcOrd="0" destOrd="0" presId="urn:microsoft.com/office/officeart/2005/8/layout/vList5"/>
    <dgm:cxn modelId="{54DFA2AF-5812-460E-9847-DB4F76ED9390}" srcId="{B68EEE3D-97C8-4EC2-9D26-FF25964D116D}" destId="{55047409-50BC-4BFE-A25B-0283EDD62E41}" srcOrd="0" destOrd="0" parTransId="{88774087-E1AA-4011-B7EF-C3FDC5F386FD}" sibTransId="{50094579-41A6-42D7-9DC7-6D0B92B9F444}"/>
    <dgm:cxn modelId="{7B8189C3-7D7F-49B3-B70B-50E6A894E4C4}" type="presOf" srcId="{5DEDF24D-DBC1-4293-A401-6488E2347884}" destId="{A1044984-4A50-43C5-BABC-BE716D6ED74F}" srcOrd="0" destOrd="0" presId="urn:microsoft.com/office/officeart/2005/8/layout/vList5"/>
    <dgm:cxn modelId="{718CA2EC-63D8-49EF-B06A-B311343F8E29}" srcId="{D66369A0-6362-4A54-9758-D89089AB54C1}" destId="{E7B98077-1B27-456E-BF53-FF99D7337A16}" srcOrd="0" destOrd="0" parTransId="{3BD463F0-DB79-4890-9589-49A0608B13E1}" sibTransId="{089CC491-17A5-4ECC-B675-0306ED655DD1}"/>
    <dgm:cxn modelId="{60AC03FA-345C-4BC1-8CA6-DBB2A7063571}" srcId="{DC3FA233-4C15-4773-8048-B5CC22A29B78}" destId="{B68EEE3D-97C8-4EC2-9D26-FF25964D116D}" srcOrd="1" destOrd="0" parTransId="{4A492052-3BD5-4BDF-97F8-25B757521F66}" sibTransId="{2BEFD540-502E-4515-B6CD-131487143D02}"/>
    <dgm:cxn modelId="{70DF1E04-F058-4705-952A-EC32FC9B639C}" type="presParOf" srcId="{06C4F71E-02D8-4F3C-A3F3-BCF3737B8D76}" destId="{C66714BD-474E-479E-BA04-900BA816A868}" srcOrd="0" destOrd="0" presId="urn:microsoft.com/office/officeart/2005/8/layout/vList5"/>
    <dgm:cxn modelId="{D4C504A0-1CBE-44BF-84D8-6249F56D16A9}" type="presParOf" srcId="{C66714BD-474E-479E-BA04-900BA816A868}" destId="{31321FAB-2F14-4824-8EE0-B5FC48A69F06}" srcOrd="0" destOrd="0" presId="urn:microsoft.com/office/officeart/2005/8/layout/vList5"/>
    <dgm:cxn modelId="{15B9C432-60C0-468B-A3B3-56BC86DD2C97}" type="presParOf" srcId="{C66714BD-474E-479E-BA04-900BA816A868}" destId="{A4857883-BF7C-46D7-9D34-55B165AEEEA1}" srcOrd="1" destOrd="0" presId="urn:microsoft.com/office/officeart/2005/8/layout/vList5"/>
    <dgm:cxn modelId="{AF108484-9C19-4CF2-B92F-A44295F1E009}" type="presParOf" srcId="{06C4F71E-02D8-4F3C-A3F3-BCF3737B8D76}" destId="{0B4E6BA4-5E95-4644-B414-E3D82AA6604A}" srcOrd="1" destOrd="0" presId="urn:microsoft.com/office/officeart/2005/8/layout/vList5"/>
    <dgm:cxn modelId="{AF25BA6A-9DCC-4B5C-8997-A013F8135213}" type="presParOf" srcId="{06C4F71E-02D8-4F3C-A3F3-BCF3737B8D76}" destId="{6C2955F3-4B01-4FBA-8CB5-EBD438FB7959}" srcOrd="2" destOrd="0" presId="urn:microsoft.com/office/officeart/2005/8/layout/vList5"/>
    <dgm:cxn modelId="{EDDD101E-7EE3-4381-98D3-1C81D674E463}" type="presParOf" srcId="{6C2955F3-4B01-4FBA-8CB5-EBD438FB7959}" destId="{38A4E751-1F42-4A54-B724-3049A29C4F63}" srcOrd="0" destOrd="0" presId="urn:microsoft.com/office/officeart/2005/8/layout/vList5"/>
    <dgm:cxn modelId="{9B32DF8E-E585-4875-8EEC-3BA8ECC70634}" type="presParOf" srcId="{6C2955F3-4B01-4FBA-8CB5-EBD438FB7959}" destId="{1175ADBB-E704-4833-8D38-1BD8851EA8A0}" srcOrd="1" destOrd="0" presId="urn:microsoft.com/office/officeart/2005/8/layout/vList5"/>
    <dgm:cxn modelId="{9A0DFE08-0FD9-487B-9DF6-364B9F14FB01}" type="presParOf" srcId="{06C4F71E-02D8-4F3C-A3F3-BCF3737B8D76}" destId="{0B803285-E6C4-4A83-86ED-E0CE5D0C614C}" srcOrd="3" destOrd="0" presId="urn:microsoft.com/office/officeart/2005/8/layout/vList5"/>
    <dgm:cxn modelId="{02404FB2-6F52-4624-9D35-A060942B4A5B}" type="presParOf" srcId="{06C4F71E-02D8-4F3C-A3F3-BCF3737B8D76}" destId="{13223C39-F23E-4555-B10B-FB1812C3580C}" srcOrd="4" destOrd="0" presId="urn:microsoft.com/office/officeart/2005/8/layout/vList5"/>
    <dgm:cxn modelId="{23FFFB5F-EF25-4847-93AD-0700AFC8E982}" type="presParOf" srcId="{13223C39-F23E-4555-B10B-FB1812C3580C}" destId="{DE8C52E5-9CA1-4023-BFF0-6C1E9ED93533}" srcOrd="0" destOrd="0" presId="urn:microsoft.com/office/officeart/2005/8/layout/vList5"/>
    <dgm:cxn modelId="{991D6B02-C619-443C-95CF-FD1CCE3AFB51}" type="presParOf" srcId="{13223C39-F23E-4555-B10B-FB1812C3580C}" destId="{A1044984-4A50-43C5-BABC-BE716D6ED74F}" srcOrd="1" destOrd="0" presId="urn:microsoft.com/office/officeart/2005/8/layout/vList5"/>
    <dgm:cxn modelId="{824D601C-D789-4C1F-8A1E-62FBA3613F03}" type="presParOf" srcId="{06C4F71E-02D8-4F3C-A3F3-BCF3737B8D76}" destId="{7E1DC7A8-3E38-4265-8470-0B3514ECFB68}" srcOrd="5" destOrd="0" presId="urn:microsoft.com/office/officeart/2005/8/layout/vList5"/>
    <dgm:cxn modelId="{87268982-BA81-4F41-9DD2-75DCD19A9147}" type="presParOf" srcId="{06C4F71E-02D8-4F3C-A3F3-BCF3737B8D76}" destId="{3A5375B3-A359-4234-BF5D-9569FB7F6477}" srcOrd="6" destOrd="0" presId="urn:microsoft.com/office/officeart/2005/8/layout/vList5"/>
    <dgm:cxn modelId="{FB17857D-5732-4247-92F3-AF3BE7447EAA}" type="presParOf" srcId="{3A5375B3-A359-4234-BF5D-9569FB7F6477}" destId="{A7FA9D42-0DC8-4B84-A2CB-C469AC525223}" srcOrd="0" destOrd="0" presId="urn:microsoft.com/office/officeart/2005/8/layout/vList5"/>
    <dgm:cxn modelId="{5E32E730-46DF-410A-98CD-C8A9126A134E}" type="presParOf" srcId="{3A5375B3-A359-4234-BF5D-9569FB7F6477}" destId="{F92A62AD-9E4F-431E-807E-B0B140B6300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85E6E5-D4A0-4674-A370-3125F9DB928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tr-TR"/>
        </a:p>
      </dgm:t>
    </dgm:pt>
    <dgm:pt modelId="{1DEA3777-6A57-491A-8916-1EF44C036AA2}">
      <dgm:prSet phldrT="[Metin]" custT="1"/>
      <dgm:spPr/>
      <dgm:t>
        <a:bodyPr/>
        <a:lstStyle/>
        <a:p>
          <a:r>
            <a:rPr lang="tr-TR" sz="1400" dirty="0"/>
            <a:t>Fizibilite Çalışması</a:t>
          </a:r>
        </a:p>
      </dgm:t>
    </dgm:pt>
    <dgm:pt modelId="{CB841DF2-A419-4CD0-A7F0-DA7E20CC5318}" type="parTrans" cxnId="{FC2ACD69-7630-43DD-8E9E-CCFED0EAAE0A}">
      <dgm:prSet/>
      <dgm:spPr/>
      <dgm:t>
        <a:bodyPr/>
        <a:lstStyle/>
        <a:p>
          <a:endParaRPr lang="tr-TR"/>
        </a:p>
      </dgm:t>
    </dgm:pt>
    <dgm:pt modelId="{E6397981-AB23-4F4A-A295-983A08461FD6}" type="sibTrans" cxnId="{FC2ACD69-7630-43DD-8E9E-CCFED0EAAE0A}">
      <dgm:prSet/>
      <dgm:spPr/>
      <dgm:t>
        <a:bodyPr/>
        <a:lstStyle/>
        <a:p>
          <a:endParaRPr lang="tr-TR"/>
        </a:p>
      </dgm:t>
    </dgm:pt>
    <dgm:pt modelId="{0F8E1058-5102-4D38-8C8D-2C1AE46C2018}">
      <dgm:prSet phldrT="[Metin]" custT="1"/>
      <dgm:spPr/>
      <dgm:t>
        <a:bodyPr/>
        <a:lstStyle/>
        <a:p>
          <a:r>
            <a:rPr lang="tr-TR" sz="1200" dirty="0"/>
            <a:t>Fizibilite Raporu</a:t>
          </a:r>
        </a:p>
      </dgm:t>
    </dgm:pt>
    <dgm:pt modelId="{3A89B3F9-A980-4902-8BE7-69898757DD3E}" type="parTrans" cxnId="{9DE30F2A-A80A-48ED-B723-6B55CB27B3D6}">
      <dgm:prSet/>
      <dgm:spPr/>
      <dgm:t>
        <a:bodyPr/>
        <a:lstStyle/>
        <a:p>
          <a:endParaRPr lang="tr-TR"/>
        </a:p>
      </dgm:t>
    </dgm:pt>
    <dgm:pt modelId="{19F1668C-E9F2-4B2B-AC5A-163B29352095}" type="sibTrans" cxnId="{9DE30F2A-A80A-48ED-B723-6B55CB27B3D6}">
      <dgm:prSet/>
      <dgm:spPr/>
      <dgm:t>
        <a:bodyPr/>
        <a:lstStyle/>
        <a:p>
          <a:endParaRPr lang="tr-TR"/>
        </a:p>
      </dgm:t>
    </dgm:pt>
    <dgm:pt modelId="{03316578-8720-4FE9-B41B-5EA229AB5C1C}">
      <dgm:prSet phldrT="[Metin]" custT="1"/>
      <dgm:spPr/>
      <dgm:t>
        <a:bodyPr/>
        <a:lstStyle/>
        <a:p>
          <a:r>
            <a:rPr lang="tr-TR" sz="1200" dirty="0"/>
            <a:t>Software </a:t>
          </a:r>
          <a:r>
            <a:rPr lang="tr-TR" sz="1200" dirty="0" err="1"/>
            <a:t>Requirements</a:t>
          </a:r>
          <a:r>
            <a:rPr lang="tr-TR" sz="1200" dirty="0"/>
            <a:t> </a:t>
          </a:r>
          <a:r>
            <a:rPr lang="tr-TR" sz="1200" dirty="0" err="1"/>
            <a:t>Specifications</a:t>
          </a:r>
          <a:endParaRPr lang="tr-TR" sz="1200" dirty="0"/>
        </a:p>
      </dgm:t>
    </dgm:pt>
    <dgm:pt modelId="{A7F4785B-FF0B-42A6-9306-E811DAE42498}" type="parTrans" cxnId="{81159203-DA08-4692-B429-C6A41590C617}">
      <dgm:prSet/>
      <dgm:spPr/>
      <dgm:t>
        <a:bodyPr/>
        <a:lstStyle/>
        <a:p>
          <a:endParaRPr lang="tr-TR"/>
        </a:p>
      </dgm:t>
    </dgm:pt>
    <dgm:pt modelId="{2BA58054-DB63-45ED-B42A-97CB586974E4}" type="sibTrans" cxnId="{81159203-DA08-4692-B429-C6A41590C617}">
      <dgm:prSet/>
      <dgm:spPr/>
      <dgm:t>
        <a:bodyPr/>
        <a:lstStyle/>
        <a:p>
          <a:endParaRPr lang="tr-TR"/>
        </a:p>
      </dgm:t>
    </dgm:pt>
    <dgm:pt modelId="{A39ED6B3-7344-4E2D-B046-9573DF3409A8}">
      <dgm:prSet phldrT="[Metin]" custT="1"/>
      <dgm:spPr/>
      <dgm:t>
        <a:bodyPr/>
        <a:lstStyle/>
        <a:p>
          <a:r>
            <a:rPr lang="tr-TR" sz="1400" dirty="0"/>
            <a:t>Software Design</a:t>
          </a:r>
        </a:p>
      </dgm:t>
    </dgm:pt>
    <dgm:pt modelId="{EFDFD9FB-7BEB-463F-BAD3-7FE4A75ADFF7}" type="parTrans" cxnId="{B2F6B6C1-4CD6-46AE-9224-D055CD447277}">
      <dgm:prSet/>
      <dgm:spPr/>
      <dgm:t>
        <a:bodyPr/>
        <a:lstStyle/>
        <a:p>
          <a:endParaRPr lang="tr-TR"/>
        </a:p>
      </dgm:t>
    </dgm:pt>
    <dgm:pt modelId="{E3642DE2-76F5-4E6C-A396-23AACAC99A9D}" type="sibTrans" cxnId="{B2F6B6C1-4CD6-46AE-9224-D055CD447277}">
      <dgm:prSet/>
      <dgm:spPr/>
      <dgm:t>
        <a:bodyPr/>
        <a:lstStyle/>
        <a:p>
          <a:endParaRPr lang="tr-TR"/>
        </a:p>
      </dgm:t>
    </dgm:pt>
    <dgm:pt modelId="{AB7560C9-1940-4F27-9C9A-29385B208761}">
      <dgm:prSet phldrT="[Metin]" custT="1"/>
      <dgm:spPr/>
      <dgm:t>
        <a:bodyPr/>
        <a:lstStyle/>
        <a:p>
          <a:r>
            <a:rPr lang="tr-TR" sz="1400" dirty="0"/>
            <a:t>Software Design Raporu</a:t>
          </a:r>
        </a:p>
      </dgm:t>
    </dgm:pt>
    <dgm:pt modelId="{95A54C9B-06FF-4768-84F8-AEC379E2A816}" type="parTrans" cxnId="{DB157137-C504-420D-8D20-19A14C9AA134}">
      <dgm:prSet/>
      <dgm:spPr/>
      <dgm:t>
        <a:bodyPr/>
        <a:lstStyle/>
        <a:p>
          <a:endParaRPr lang="tr-TR"/>
        </a:p>
      </dgm:t>
    </dgm:pt>
    <dgm:pt modelId="{EACDB2CC-ED93-4AC5-ACB0-224747216405}" type="sibTrans" cxnId="{DB157137-C504-420D-8D20-19A14C9AA134}">
      <dgm:prSet/>
      <dgm:spPr/>
      <dgm:t>
        <a:bodyPr/>
        <a:lstStyle/>
        <a:p>
          <a:endParaRPr lang="tr-TR"/>
        </a:p>
      </dgm:t>
    </dgm:pt>
    <dgm:pt modelId="{E4F00D5B-3938-4114-8F87-708325B06B78}">
      <dgm:prSet custT="1"/>
      <dgm:spPr/>
      <dgm:t>
        <a:bodyPr/>
        <a:lstStyle/>
        <a:p>
          <a:r>
            <a:rPr lang="tr-TR" sz="1400" dirty="0"/>
            <a:t>Software Project Management</a:t>
          </a:r>
        </a:p>
      </dgm:t>
    </dgm:pt>
    <dgm:pt modelId="{CDB20AA7-42D1-4D43-82CF-49B05894EF07}" type="parTrans" cxnId="{25E6B31A-86BA-4BFF-B49B-C0CA050A0403}">
      <dgm:prSet/>
      <dgm:spPr/>
      <dgm:t>
        <a:bodyPr/>
        <a:lstStyle/>
        <a:p>
          <a:endParaRPr lang="tr-TR"/>
        </a:p>
      </dgm:t>
    </dgm:pt>
    <dgm:pt modelId="{7A47AEA2-589C-4A81-A19C-E6AFEC9DCB9B}" type="sibTrans" cxnId="{25E6B31A-86BA-4BFF-B49B-C0CA050A0403}">
      <dgm:prSet/>
      <dgm:spPr/>
      <dgm:t>
        <a:bodyPr/>
        <a:lstStyle/>
        <a:p>
          <a:endParaRPr lang="tr-TR"/>
        </a:p>
      </dgm:t>
    </dgm:pt>
    <dgm:pt modelId="{A44C1C95-634D-4FDF-BE92-432C87BB54A9}">
      <dgm:prSet custT="1"/>
      <dgm:spPr/>
      <dgm:t>
        <a:bodyPr/>
        <a:lstStyle/>
        <a:p>
          <a:r>
            <a:rPr lang="tr-TR" sz="1200" dirty="0"/>
            <a:t>Software Project Management Raporu</a:t>
          </a:r>
        </a:p>
      </dgm:t>
    </dgm:pt>
    <dgm:pt modelId="{161776D3-23B0-4836-B1C8-C32876EBC0A7}" type="parTrans" cxnId="{01421D19-F20C-4DBC-934C-41501560F854}">
      <dgm:prSet/>
      <dgm:spPr/>
      <dgm:t>
        <a:bodyPr/>
        <a:lstStyle/>
        <a:p>
          <a:endParaRPr lang="tr-TR"/>
        </a:p>
      </dgm:t>
    </dgm:pt>
    <dgm:pt modelId="{D08CA0AC-5309-4DDB-B858-8A93F181A56B}" type="sibTrans" cxnId="{01421D19-F20C-4DBC-934C-41501560F854}">
      <dgm:prSet/>
      <dgm:spPr/>
      <dgm:t>
        <a:bodyPr/>
        <a:lstStyle/>
        <a:p>
          <a:endParaRPr lang="tr-TR"/>
        </a:p>
      </dgm:t>
    </dgm:pt>
    <dgm:pt modelId="{2BB2DF10-6350-480C-8FB6-B96B14E74923}">
      <dgm:prSet phldrT="[Metin]"/>
      <dgm:spPr/>
      <dgm:t>
        <a:bodyPr/>
        <a:lstStyle/>
        <a:p>
          <a:r>
            <a:rPr lang="tr-TR" b="0" i="0" dirty="0"/>
            <a:t>Software </a:t>
          </a:r>
          <a:r>
            <a:rPr lang="tr-TR" b="0" i="0" dirty="0" err="1"/>
            <a:t>Requirements</a:t>
          </a:r>
          <a:r>
            <a:rPr lang="tr-TR" b="0" i="0" dirty="0"/>
            <a:t> </a:t>
          </a:r>
          <a:r>
            <a:rPr lang="tr-TR" b="0" i="0" dirty="0" err="1"/>
            <a:t>Specifications</a:t>
          </a:r>
          <a:r>
            <a:rPr lang="tr-TR" b="0" i="0" dirty="0"/>
            <a:t> Raporu</a:t>
          </a:r>
          <a:endParaRPr lang="tr-TR" dirty="0"/>
        </a:p>
      </dgm:t>
    </dgm:pt>
    <dgm:pt modelId="{C407FD07-2B15-4B6B-B3D8-2C6C5B506D24}" type="sibTrans" cxnId="{0B711863-3CD7-4F25-8D7F-610403D50419}">
      <dgm:prSet/>
      <dgm:spPr/>
      <dgm:t>
        <a:bodyPr/>
        <a:lstStyle/>
        <a:p>
          <a:endParaRPr lang="tr-TR"/>
        </a:p>
      </dgm:t>
    </dgm:pt>
    <dgm:pt modelId="{1C0BC115-3ECD-4CB1-AD05-C918BA50CCE3}" type="parTrans" cxnId="{0B711863-3CD7-4F25-8D7F-610403D50419}">
      <dgm:prSet/>
      <dgm:spPr/>
      <dgm:t>
        <a:bodyPr/>
        <a:lstStyle/>
        <a:p>
          <a:endParaRPr lang="tr-TR"/>
        </a:p>
      </dgm:t>
    </dgm:pt>
    <dgm:pt modelId="{7CFA11A1-6D9B-46C7-B991-A5696598DD75}">
      <dgm:prSet custT="1"/>
      <dgm:spPr/>
      <dgm:t>
        <a:bodyPr/>
        <a:lstStyle/>
        <a:p>
          <a:r>
            <a:rPr lang="tr-TR" sz="1400" dirty="0"/>
            <a:t>Software Test</a:t>
          </a:r>
        </a:p>
      </dgm:t>
    </dgm:pt>
    <dgm:pt modelId="{057A1C34-5227-49BB-82E1-7F67D0195A42}" type="parTrans" cxnId="{C93955FA-4117-48E6-87D6-169C80406CF3}">
      <dgm:prSet/>
      <dgm:spPr/>
      <dgm:t>
        <a:bodyPr/>
        <a:lstStyle/>
        <a:p>
          <a:endParaRPr lang="tr-TR"/>
        </a:p>
      </dgm:t>
    </dgm:pt>
    <dgm:pt modelId="{7DD2A0AD-9155-4EBD-9177-9C6FF988A77A}" type="sibTrans" cxnId="{C93955FA-4117-48E6-87D6-169C80406CF3}">
      <dgm:prSet/>
      <dgm:spPr/>
      <dgm:t>
        <a:bodyPr/>
        <a:lstStyle/>
        <a:p>
          <a:endParaRPr lang="tr-TR"/>
        </a:p>
      </dgm:t>
    </dgm:pt>
    <dgm:pt modelId="{658C997D-59A1-42EC-9F65-1C546169DB9F}">
      <dgm:prSet custT="1"/>
      <dgm:spPr/>
      <dgm:t>
        <a:bodyPr/>
        <a:lstStyle/>
        <a:p>
          <a:r>
            <a:rPr lang="tr-TR" sz="1400" dirty="0"/>
            <a:t>Software Test Raporu</a:t>
          </a:r>
        </a:p>
      </dgm:t>
    </dgm:pt>
    <dgm:pt modelId="{6503E940-CAE9-4FF3-9150-B7280545DF95}" type="parTrans" cxnId="{9A2895BD-F8E6-48B2-8025-4771D58BBCEA}">
      <dgm:prSet/>
      <dgm:spPr/>
      <dgm:t>
        <a:bodyPr/>
        <a:lstStyle/>
        <a:p>
          <a:endParaRPr lang="tr-TR"/>
        </a:p>
      </dgm:t>
    </dgm:pt>
    <dgm:pt modelId="{32115591-4A8A-4BAA-B3FD-09E1626518B0}" type="sibTrans" cxnId="{9A2895BD-F8E6-48B2-8025-4771D58BBCEA}">
      <dgm:prSet/>
      <dgm:spPr/>
      <dgm:t>
        <a:bodyPr/>
        <a:lstStyle/>
        <a:p>
          <a:endParaRPr lang="tr-TR"/>
        </a:p>
      </dgm:t>
    </dgm:pt>
    <dgm:pt modelId="{3743414E-A30D-4C37-B2E8-D0B1433710E2}" type="pres">
      <dgm:prSet presAssocID="{4985E6E5-D4A0-4674-A370-3125F9DB928A}" presName="linearFlow" presStyleCnt="0">
        <dgm:presLayoutVars>
          <dgm:dir/>
          <dgm:animLvl val="lvl"/>
          <dgm:resizeHandles val="exact"/>
        </dgm:presLayoutVars>
      </dgm:prSet>
      <dgm:spPr/>
    </dgm:pt>
    <dgm:pt modelId="{2C404096-9EB7-4C29-A733-1BA002B8728D}" type="pres">
      <dgm:prSet presAssocID="{1DEA3777-6A57-491A-8916-1EF44C036AA2}" presName="composite" presStyleCnt="0"/>
      <dgm:spPr/>
    </dgm:pt>
    <dgm:pt modelId="{3F393890-B3A6-41E8-8539-1A7022A82647}" type="pres">
      <dgm:prSet presAssocID="{1DEA3777-6A57-491A-8916-1EF44C036AA2}" presName="parTx" presStyleLbl="node1" presStyleIdx="0" presStyleCnt="5">
        <dgm:presLayoutVars>
          <dgm:chMax val="0"/>
          <dgm:chPref val="0"/>
          <dgm:bulletEnabled val="1"/>
        </dgm:presLayoutVars>
      </dgm:prSet>
      <dgm:spPr/>
    </dgm:pt>
    <dgm:pt modelId="{D81313A6-3D0D-440B-9DCE-4F933A3FBFD7}" type="pres">
      <dgm:prSet presAssocID="{1DEA3777-6A57-491A-8916-1EF44C036AA2}" presName="parSh" presStyleLbl="node1" presStyleIdx="0" presStyleCnt="5" custScaleX="127742"/>
      <dgm:spPr/>
    </dgm:pt>
    <dgm:pt modelId="{30518815-E256-4797-B4DC-DCE6CFCA2CE7}" type="pres">
      <dgm:prSet presAssocID="{1DEA3777-6A57-491A-8916-1EF44C036AA2}" presName="desTx" presStyleLbl="fgAcc1" presStyleIdx="0" presStyleCnt="5">
        <dgm:presLayoutVars>
          <dgm:bulletEnabled val="1"/>
        </dgm:presLayoutVars>
      </dgm:prSet>
      <dgm:spPr/>
    </dgm:pt>
    <dgm:pt modelId="{31A8817F-E2C5-43D5-A27D-C1677387F052}" type="pres">
      <dgm:prSet presAssocID="{E6397981-AB23-4F4A-A295-983A08461FD6}" presName="sibTrans" presStyleLbl="sibTrans2D1" presStyleIdx="0" presStyleCnt="4"/>
      <dgm:spPr/>
    </dgm:pt>
    <dgm:pt modelId="{FE6773DD-248C-46A8-B676-057B9E842F64}" type="pres">
      <dgm:prSet presAssocID="{E6397981-AB23-4F4A-A295-983A08461FD6}" presName="connTx" presStyleLbl="sibTrans2D1" presStyleIdx="0" presStyleCnt="4"/>
      <dgm:spPr/>
    </dgm:pt>
    <dgm:pt modelId="{5570D6E6-58B1-4806-84CE-A598983AC311}" type="pres">
      <dgm:prSet presAssocID="{E4F00D5B-3938-4114-8F87-708325B06B78}" presName="composite" presStyleCnt="0"/>
      <dgm:spPr/>
    </dgm:pt>
    <dgm:pt modelId="{82F3C36D-F43C-4999-BD79-F86DBD851915}" type="pres">
      <dgm:prSet presAssocID="{E4F00D5B-3938-4114-8F87-708325B06B78}" presName="parTx" presStyleLbl="node1" presStyleIdx="0" presStyleCnt="5">
        <dgm:presLayoutVars>
          <dgm:chMax val="0"/>
          <dgm:chPref val="0"/>
          <dgm:bulletEnabled val="1"/>
        </dgm:presLayoutVars>
      </dgm:prSet>
      <dgm:spPr/>
    </dgm:pt>
    <dgm:pt modelId="{A47E2B5C-E4AD-4065-9E38-1A65D651B5F2}" type="pres">
      <dgm:prSet presAssocID="{E4F00D5B-3938-4114-8F87-708325B06B78}" presName="parSh" presStyleLbl="node1" presStyleIdx="1" presStyleCnt="5" custScaleX="128364"/>
      <dgm:spPr/>
    </dgm:pt>
    <dgm:pt modelId="{3F41D95A-060E-4478-A8D0-8885AFC0D5BE}" type="pres">
      <dgm:prSet presAssocID="{E4F00D5B-3938-4114-8F87-708325B06B78}" presName="desTx" presStyleLbl="fgAcc1" presStyleIdx="1" presStyleCnt="5">
        <dgm:presLayoutVars>
          <dgm:bulletEnabled val="1"/>
        </dgm:presLayoutVars>
      </dgm:prSet>
      <dgm:spPr/>
    </dgm:pt>
    <dgm:pt modelId="{5612FC8C-0AA4-4630-ACF2-3005EDC035CE}" type="pres">
      <dgm:prSet presAssocID="{7A47AEA2-589C-4A81-A19C-E6AFEC9DCB9B}" presName="sibTrans" presStyleLbl="sibTrans2D1" presStyleIdx="1" presStyleCnt="4"/>
      <dgm:spPr/>
    </dgm:pt>
    <dgm:pt modelId="{309297E3-EE47-457D-B755-2470662E9572}" type="pres">
      <dgm:prSet presAssocID="{7A47AEA2-589C-4A81-A19C-E6AFEC9DCB9B}" presName="connTx" presStyleLbl="sibTrans2D1" presStyleIdx="1" presStyleCnt="4"/>
      <dgm:spPr/>
    </dgm:pt>
    <dgm:pt modelId="{18814D4F-77F4-463E-828D-66EAB8BDD5CD}" type="pres">
      <dgm:prSet presAssocID="{03316578-8720-4FE9-B41B-5EA229AB5C1C}" presName="composite" presStyleCnt="0"/>
      <dgm:spPr/>
    </dgm:pt>
    <dgm:pt modelId="{A9C7964B-F051-407B-B2D6-5F96928CEED4}" type="pres">
      <dgm:prSet presAssocID="{03316578-8720-4FE9-B41B-5EA229AB5C1C}" presName="parTx" presStyleLbl="node1" presStyleIdx="1" presStyleCnt="5">
        <dgm:presLayoutVars>
          <dgm:chMax val="0"/>
          <dgm:chPref val="0"/>
          <dgm:bulletEnabled val="1"/>
        </dgm:presLayoutVars>
      </dgm:prSet>
      <dgm:spPr/>
    </dgm:pt>
    <dgm:pt modelId="{7930D33B-DE20-43EB-AB4F-A933A4E70D98}" type="pres">
      <dgm:prSet presAssocID="{03316578-8720-4FE9-B41B-5EA229AB5C1C}" presName="parSh" presStyleLbl="node1" presStyleIdx="2" presStyleCnt="5" custScaleX="130146"/>
      <dgm:spPr/>
    </dgm:pt>
    <dgm:pt modelId="{F68DEAC0-929B-4588-AF8D-947DBFAEEC3B}" type="pres">
      <dgm:prSet presAssocID="{03316578-8720-4FE9-B41B-5EA229AB5C1C}" presName="desTx" presStyleLbl="fgAcc1" presStyleIdx="2" presStyleCnt="5">
        <dgm:presLayoutVars>
          <dgm:bulletEnabled val="1"/>
        </dgm:presLayoutVars>
      </dgm:prSet>
      <dgm:spPr/>
    </dgm:pt>
    <dgm:pt modelId="{4673714A-9F9C-4785-90DF-D1D80768D0FA}" type="pres">
      <dgm:prSet presAssocID="{2BA58054-DB63-45ED-B42A-97CB586974E4}" presName="sibTrans" presStyleLbl="sibTrans2D1" presStyleIdx="2" presStyleCnt="4"/>
      <dgm:spPr/>
    </dgm:pt>
    <dgm:pt modelId="{95F441C3-8142-4DD8-B986-78AFD236A767}" type="pres">
      <dgm:prSet presAssocID="{2BA58054-DB63-45ED-B42A-97CB586974E4}" presName="connTx" presStyleLbl="sibTrans2D1" presStyleIdx="2" presStyleCnt="4"/>
      <dgm:spPr/>
    </dgm:pt>
    <dgm:pt modelId="{F24F6532-7DA5-4945-9359-52C6126644E8}" type="pres">
      <dgm:prSet presAssocID="{A39ED6B3-7344-4E2D-B046-9573DF3409A8}" presName="composite" presStyleCnt="0"/>
      <dgm:spPr/>
    </dgm:pt>
    <dgm:pt modelId="{B487ADC2-F2D9-4DC4-845B-83631CB1BC3C}" type="pres">
      <dgm:prSet presAssocID="{A39ED6B3-7344-4E2D-B046-9573DF3409A8}" presName="parTx" presStyleLbl="node1" presStyleIdx="2" presStyleCnt="5">
        <dgm:presLayoutVars>
          <dgm:chMax val="0"/>
          <dgm:chPref val="0"/>
          <dgm:bulletEnabled val="1"/>
        </dgm:presLayoutVars>
      </dgm:prSet>
      <dgm:spPr/>
    </dgm:pt>
    <dgm:pt modelId="{96A7A9D5-0422-4703-AB27-8E0285F7FAAC}" type="pres">
      <dgm:prSet presAssocID="{A39ED6B3-7344-4E2D-B046-9573DF3409A8}" presName="parSh" presStyleLbl="node1" presStyleIdx="3" presStyleCnt="5" custScaleX="119165"/>
      <dgm:spPr/>
    </dgm:pt>
    <dgm:pt modelId="{9BC5F169-FC59-4860-8791-01C0EFCB9544}" type="pres">
      <dgm:prSet presAssocID="{A39ED6B3-7344-4E2D-B046-9573DF3409A8}" presName="desTx" presStyleLbl="fgAcc1" presStyleIdx="3" presStyleCnt="5">
        <dgm:presLayoutVars>
          <dgm:bulletEnabled val="1"/>
        </dgm:presLayoutVars>
      </dgm:prSet>
      <dgm:spPr/>
    </dgm:pt>
    <dgm:pt modelId="{193ECC12-928E-4EA5-B8FF-F7CD06342A3D}" type="pres">
      <dgm:prSet presAssocID="{E3642DE2-76F5-4E6C-A396-23AACAC99A9D}" presName="sibTrans" presStyleLbl="sibTrans2D1" presStyleIdx="3" presStyleCnt="4"/>
      <dgm:spPr/>
    </dgm:pt>
    <dgm:pt modelId="{1DA316E4-06D7-4023-97C0-7A4C1BA12D8B}" type="pres">
      <dgm:prSet presAssocID="{E3642DE2-76F5-4E6C-A396-23AACAC99A9D}" presName="connTx" presStyleLbl="sibTrans2D1" presStyleIdx="3" presStyleCnt="4"/>
      <dgm:spPr/>
    </dgm:pt>
    <dgm:pt modelId="{24DA2F2D-625E-4EEE-9838-12842C8313BF}" type="pres">
      <dgm:prSet presAssocID="{7CFA11A1-6D9B-46C7-B991-A5696598DD75}" presName="composite" presStyleCnt="0"/>
      <dgm:spPr/>
    </dgm:pt>
    <dgm:pt modelId="{F787F860-F225-4EA7-BDF1-7DB63535A793}" type="pres">
      <dgm:prSet presAssocID="{7CFA11A1-6D9B-46C7-B991-A5696598DD75}" presName="parTx" presStyleLbl="node1" presStyleIdx="3" presStyleCnt="5">
        <dgm:presLayoutVars>
          <dgm:chMax val="0"/>
          <dgm:chPref val="0"/>
          <dgm:bulletEnabled val="1"/>
        </dgm:presLayoutVars>
      </dgm:prSet>
      <dgm:spPr/>
    </dgm:pt>
    <dgm:pt modelId="{BC8E3462-A171-4276-BD35-39BC884AF7F9}" type="pres">
      <dgm:prSet presAssocID="{7CFA11A1-6D9B-46C7-B991-A5696598DD75}" presName="parSh" presStyleLbl="node1" presStyleIdx="4" presStyleCnt="5"/>
      <dgm:spPr/>
    </dgm:pt>
    <dgm:pt modelId="{5FEB53DA-7969-4253-A849-30818C56E188}" type="pres">
      <dgm:prSet presAssocID="{7CFA11A1-6D9B-46C7-B991-A5696598DD75}" presName="desTx" presStyleLbl="fgAcc1" presStyleIdx="4" presStyleCnt="5">
        <dgm:presLayoutVars>
          <dgm:bulletEnabled val="1"/>
        </dgm:presLayoutVars>
      </dgm:prSet>
      <dgm:spPr/>
    </dgm:pt>
  </dgm:ptLst>
  <dgm:cxnLst>
    <dgm:cxn modelId="{81159203-DA08-4692-B429-C6A41590C617}" srcId="{4985E6E5-D4A0-4674-A370-3125F9DB928A}" destId="{03316578-8720-4FE9-B41B-5EA229AB5C1C}" srcOrd="2" destOrd="0" parTransId="{A7F4785B-FF0B-42A6-9306-E811DAE42498}" sibTransId="{2BA58054-DB63-45ED-B42A-97CB586974E4}"/>
    <dgm:cxn modelId="{DDC62908-0CEE-449E-B978-E797C133E9F3}" type="presOf" srcId="{A44C1C95-634D-4FDF-BE92-432C87BB54A9}" destId="{3F41D95A-060E-4478-A8D0-8885AFC0D5BE}" srcOrd="0" destOrd="0" presId="urn:microsoft.com/office/officeart/2005/8/layout/process3"/>
    <dgm:cxn modelId="{01421D19-F20C-4DBC-934C-41501560F854}" srcId="{E4F00D5B-3938-4114-8F87-708325B06B78}" destId="{A44C1C95-634D-4FDF-BE92-432C87BB54A9}" srcOrd="0" destOrd="0" parTransId="{161776D3-23B0-4836-B1C8-C32876EBC0A7}" sibTransId="{D08CA0AC-5309-4DDB-B858-8A93F181A56B}"/>
    <dgm:cxn modelId="{25E6B31A-86BA-4BFF-B49B-C0CA050A0403}" srcId="{4985E6E5-D4A0-4674-A370-3125F9DB928A}" destId="{E4F00D5B-3938-4114-8F87-708325B06B78}" srcOrd="1" destOrd="0" parTransId="{CDB20AA7-42D1-4D43-82CF-49B05894EF07}" sibTransId="{7A47AEA2-589C-4A81-A19C-E6AFEC9DCB9B}"/>
    <dgm:cxn modelId="{E262621D-535F-496F-8DE0-E2B0A7BA9839}" type="presOf" srcId="{E4F00D5B-3938-4114-8F87-708325B06B78}" destId="{A47E2B5C-E4AD-4065-9E38-1A65D651B5F2}" srcOrd="1" destOrd="0" presId="urn:microsoft.com/office/officeart/2005/8/layout/process3"/>
    <dgm:cxn modelId="{9DE30F2A-A80A-48ED-B723-6B55CB27B3D6}" srcId="{1DEA3777-6A57-491A-8916-1EF44C036AA2}" destId="{0F8E1058-5102-4D38-8C8D-2C1AE46C2018}" srcOrd="0" destOrd="0" parTransId="{3A89B3F9-A980-4902-8BE7-69898757DD3E}" sibTransId="{19F1668C-E9F2-4B2B-AC5A-163B29352095}"/>
    <dgm:cxn modelId="{FB66DC2E-3866-4B8C-BB34-3A2FF9635E06}" type="presOf" srcId="{2BA58054-DB63-45ED-B42A-97CB586974E4}" destId="{95F441C3-8142-4DD8-B986-78AFD236A767}" srcOrd="1" destOrd="0" presId="urn:microsoft.com/office/officeart/2005/8/layout/process3"/>
    <dgm:cxn modelId="{DB157137-C504-420D-8D20-19A14C9AA134}" srcId="{A39ED6B3-7344-4E2D-B046-9573DF3409A8}" destId="{AB7560C9-1940-4F27-9C9A-29385B208761}" srcOrd="0" destOrd="0" parTransId="{95A54C9B-06FF-4768-84F8-AEC379E2A816}" sibTransId="{EACDB2CC-ED93-4AC5-ACB0-224747216405}"/>
    <dgm:cxn modelId="{8AE27938-E888-408D-93EF-F59F5CD8BF0A}" type="presOf" srcId="{7A47AEA2-589C-4A81-A19C-E6AFEC9DCB9B}" destId="{5612FC8C-0AA4-4630-ACF2-3005EDC035CE}" srcOrd="0" destOrd="0" presId="urn:microsoft.com/office/officeart/2005/8/layout/process3"/>
    <dgm:cxn modelId="{0B711863-3CD7-4F25-8D7F-610403D50419}" srcId="{03316578-8720-4FE9-B41B-5EA229AB5C1C}" destId="{2BB2DF10-6350-480C-8FB6-B96B14E74923}" srcOrd="0" destOrd="0" parTransId="{1C0BC115-3ECD-4CB1-AD05-C918BA50CCE3}" sibTransId="{C407FD07-2B15-4B6B-B3D8-2C6C5B506D24}"/>
    <dgm:cxn modelId="{77198363-43A9-4C5B-9457-5B246E209750}" type="presOf" srcId="{E6397981-AB23-4F4A-A295-983A08461FD6}" destId="{31A8817F-E2C5-43D5-A27D-C1677387F052}" srcOrd="0" destOrd="0" presId="urn:microsoft.com/office/officeart/2005/8/layout/process3"/>
    <dgm:cxn modelId="{908B2F64-3634-4884-A5BC-976828590928}" type="presOf" srcId="{A39ED6B3-7344-4E2D-B046-9573DF3409A8}" destId="{B487ADC2-F2D9-4DC4-845B-83631CB1BC3C}" srcOrd="0" destOrd="0" presId="urn:microsoft.com/office/officeart/2005/8/layout/process3"/>
    <dgm:cxn modelId="{818A9144-5B67-402C-96CA-EE9FBDC9FF1F}" type="presOf" srcId="{E4F00D5B-3938-4114-8F87-708325B06B78}" destId="{82F3C36D-F43C-4999-BD79-F86DBD851915}" srcOrd="0" destOrd="0" presId="urn:microsoft.com/office/officeart/2005/8/layout/process3"/>
    <dgm:cxn modelId="{3E970B68-7A1C-4AA4-87A3-FDCCAD1C9105}" type="presOf" srcId="{4985E6E5-D4A0-4674-A370-3125F9DB928A}" destId="{3743414E-A30D-4C37-B2E8-D0B1433710E2}" srcOrd="0" destOrd="0" presId="urn:microsoft.com/office/officeart/2005/8/layout/process3"/>
    <dgm:cxn modelId="{FC2ACD69-7630-43DD-8E9E-CCFED0EAAE0A}" srcId="{4985E6E5-D4A0-4674-A370-3125F9DB928A}" destId="{1DEA3777-6A57-491A-8916-1EF44C036AA2}" srcOrd="0" destOrd="0" parTransId="{CB841DF2-A419-4CD0-A7F0-DA7E20CC5318}" sibTransId="{E6397981-AB23-4F4A-A295-983A08461FD6}"/>
    <dgm:cxn modelId="{F12C026A-9FF1-43B8-A246-F813A9112679}" type="presOf" srcId="{03316578-8720-4FE9-B41B-5EA229AB5C1C}" destId="{7930D33B-DE20-43EB-AB4F-A933A4E70D98}" srcOrd="1" destOrd="0" presId="urn:microsoft.com/office/officeart/2005/8/layout/process3"/>
    <dgm:cxn modelId="{4092EC50-0EC1-44D0-964E-E8ECA63A7A88}" type="presOf" srcId="{03316578-8720-4FE9-B41B-5EA229AB5C1C}" destId="{A9C7964B-F051-407B-B2D6-5F96928CEED4}" srcOrd="0" destOrd="0" presId="urn:microsoft.com/office/officeart/2005/8/layout/process3"/>
    <dgm:cxn modelId="{019F1875-06FF-46A9-B92F-EA27F85182CD}" type="presOf" srcId="{1DEA3777-6A57-491A-8916-1EF44C036AA2}" destId="{D81313A6-3D0D-440B-9DCE-4F933A3FBFD7}" srcOrd="1" destOrd="0" presId="urn:microsoft.com/office/officeart/2005/8/layout/process3"/>
    <dgm:cxn modelId="{010D5357-F1F3-4302-BE66-1E2F72A6CE4C}" type="presOf" srcId="{2BA58054-DB63-45ED-B42A-97CB586974E4}" destId="{4673714A-9F9C-4785-90DF-D1D80768D0FA}" srcOrd="0" destOrd="0" presId="urn:microsoft.com/office/officeart/2005/8/layout/process3"/>
    <dgm:cxn modelId="{B181FD58-B8AE-4A9C-A527-145DCFAE39A2}" type="presOf" srcId="{0F8E1058-5102-4D38-8C8D-2C1AE46C2018}" destId="{30518815-E256-4797-B4DC-DCE6CFCA2CE7}" srcOrd="0" destOrd="0" presId="urn:microsoft.com/office/officeart/2005/8/layout/process3"/>
    <dgm:cxn modelId="{ECA20D82-AF57-46F2-B55D-B7966B2A7B2A}" type="presOf" srcId="{658C997D-59A1-42EC-9F65-1C546169DB9F}" destId="{5FEB53DA-7969-4253-A849-30818C56E188}" srcOrd="0" destOrd="0" presId="urn:microsoft.com/office/officeart/2005/8/layout/process3"/>
    <dgm:cxn modelId="{C647219A-B969-40BB-97EC-3D18E1B70CF4}" type="presOf" srcId="{2BB2DF10-6350-480C-8FB6-B96B14E74923}" destId="{F68DEAC0-929B-4588-AF8D-947DBFAEEC3B}" srcOrd="0" destOrd="0" presId="urn:microsoft.com/office/officeart/2005/8/layout/process3"/>
    <dgm:cxn modelId="{6900699D-8E05-4CFA-91F3-E4A2FB6DCEB8}" type="presOf" srcId="{7A47AEA2-589C-4A81-A19C-E6AFEC9DCB9B}" destId="{309297E3-EE47-457D-B755-2470662E9572}" srcOrd="1" destOrd="0" presId="urn:microsoft.com/office/officeart/2005/8/layout/process3"/>
    <dgm:cxn modelId="{2D0066A2-D77E-4080-AA8E-056E74C9AE11}" type="presOf" srcId="{1DEA3777-6A57-491A-8916-1EF44C036AA2}" destId="{3F393890-B3A6-41E8-8539-1A7022A82647}" srcOrd="0" destOrd="0" presId="urn:microsoft.com/office/officeart/2005/8/layout/process3"/>
    <dgm:cxn modelId="{FE2C85AF-7AF2-4F1A-ACA2-399550A02ABF}" type="presOf" srcId="{E3642DE2-76F5-4E6C-A396-23AACAC99A9D}" destId="{193ECC12-928E-4EA5-B8FF-F7CD06342A3D}" srcOrd="0" destOrd="0" presId="urn:microsoft.com/office/officeart/2005/8/layout/process3"/>
    <dgm:cxn modelId="{9A2895BD-F8E6-48B2-8025-4771D58BBCEA}" srcId="{7CFA11A1-6D9B-46C7-B991-A5696598DD75}" destId="{658C997D-59A1-42EC-9F65-1C546169DB9F}" srcOrd="0" destOrd="0" parTransId="{6503E940-CAE9-4FF3-9150-B7280545DF95}" sibTransId="{32115591-4A8A-4BAA-B3FD-09E1626518B0}"/>
    <dgm:cxn modelId="{B2F6B6C1-4CD6-46AE-9224-D055CD447277}" srcId="{4985E6E5-D4A0-4674-A370-3125F9DB928A}" destId="{A39ED6B3-7344-4E2D-B046-9573DF3409A8}" srcOrd="3" destOrd="0" parTransId="{EFDFD9FB-7BEB-463F-BAD3-7FE4A75ADFF7}" sibTransId="{E3642DE2-76F5-4E6C-A396-23AACAC99A9D}"/>
    <dgm:cxn modelId="{2EF001D3-0BFE-44A5-93E2-B3D72420DDBF}" type="presOf" srcId="{AB7560C9-1940-4F27-9C9A-29385B208761}" destId="{9BC5F169-FC59-4860-8791-01C0EFCB9544}" srcOrd="0" destOrd="0" presId="urn:microsoft.com/office/officeart/2005/8/layout/process3"/>
    <dgm:cxn modelId="{22E95FD9-998B-43B1-B04E-FEB152044AF2}" type="presOf" srcId="{A39ED6B3-7344-4E2D-B046-9573DF3409A8}" destId="{96A7A9D5-0422-4703-AB27-8E0285F7FAAC}" srcOrd="1" destOrd="0" presId="urn:microsoft.com/office/officeart/2005/8/layout/process3"/>
    <dgm:cxn modelId="{55EC92DA-4455-4DA1-9939-DEF60A19BFDB}" type="presOf" srcId="{7CFA11A1-6D9B-46C7-B991-A5696598DD75}" destId="{F787F860-F225-4EA7-BDF1-7DB63535A793}" srcOrd="0" destOrd="0" presId="urn:microsoft.com/office/officeart/2005/8/layout/process3"/>
    <dgm:cxn modelId="{888E39EA-EC5A-4E41-A469-A1F9F2DA1090}" type="presOf" srcId="{E6397981-AB23-4F4A-A295-983A08461FD6}" destId="{FE6773DD-248C-46A8-B676-057B9E842F64}" srcOrd="1" destOrd="0" presId="urn:microsoft.com/office/officeart/2005/8/layout/process3"/>
    <dgm:cxn modelId="{E84A2BF1-BF1B-4FCD-AAC2-5BA7A49C6B2C}" type="presOf" srcId="{7CFA11A1-6D9B-46C7-B991-A5696598DD75}" destId="{BC8E3462-A171-4276-BD35-39BC884AF7F9}" srcOrd="1" destOrd="0" presId="urn:microsoft.com/office/officeart/2005/8/layout/process3"/>
    <dgm:cxn modelId="{E01BA9F8-C391-481D-8A61-5D764E079835}" type="presOf" srcId="{E3642DE2-76F5-4E6C-A396-23AACAC99A9D}" destId="{1DA316E4-06D7-4023-97C0-7A4C1BA12D8B}" srcOrd="1" destOrd="0" presId="urn:microsoft.com/office/officeart/2005/8/layout/process3"/>
    <dgm:cxn modelId="{C93955FA-4117-48E6-87D6-169C80406CF3}" srcId="{4985E6E5-D4A0-4674-A370-3125F9DB928A}" destId="{7CFA11A1-6D9B-46C7-B991-A5696598DD75}" srcOrd="4" destOrd="0" parTransId="{057A1C34-5227-49BB-82E1-7F67D0195A42}" sibTransId="{7DD2A0AD-9155-4EBD-9177-9C6FF988A77A}"/>
    <dgm:cxn modelId="{7263E130-6F1D-4FC0-8B9D-E1A9973EB248}" type="presParOf" srcId="{3743414E-A30D-4C37-B2E8-D0B1433710E2}" destId="{2C404096-9EB7-4C29-A733-1BA002B8728D}" srcOrd="0" destOrd="0" presId="urn:microsoft.com/office/officeart/2005/8/layout/process3"/>
    <dgm:cxn modelId="{688B609E-9B58-4E3D-993F-F56E4DD06682}" type="presParOf" srcId="{2C404096-9EB7-4C29-A733-1BA002B8728D}" destId="{3F393890-B3A6-41E8-8539-1A7022A82647}" srcOrd="0" destOrd="0" presId="urn:microsoft.com/office/officeart/2005/8/layout/process3"/>
    <dgm:cxn modelId="{6CBB2AFA-1964-48F3-A1F0-866402D85AFE}" type="presParOf" srcId="{2C404096-9EB7-4C29-A733-1BA002B8728D}" destId="{D81313A6-3D0D-440B-9DCE-4F933A3FBFD7}" srcOrd="1" destOrd="0" presId="urn:microsoft.com/office/officeart/2005/8/layout/process3"/>
    <dgm:cxn modelId="{87806FCF-041D-4520-B6B9-6D35E69CE960}" type="presParOf" srcId="{2C404096-9EB7-4C29-A733-1BA002B8728D}" destId="{30518815-E256-4797-B4DC-DCE6CFCA2CE7}" srcOrd="2" destOrd="0" presId="urn:microsoft.com/office/officeart/2005/8/layout/process3"/>
    <dgm:cxn modelId="{C6E0FDD2-1B4C-4A9A-93F9-B41218D61115}" type="presParOf" srcId="{3743414E-A30D-4C37-B2E8-D0B1433710E2}" destId="{31A8817F-E2C5-43D5-A27D-C1677387F052}" srcOrd="1" destOrd="0" presId="urn:microsoft.com/office/officeart/2005/8/layout/process3"/>
    <dgm:cxn modelId="{2137535C-7654-4E1A-BB83-FFE8562DADA5}" type="presParOf" srcId="{31A8817F-E2C5-43D5-A27D-C1677387F052}" destId="{FE6773DD-248C-46A8-B676-057B9E842F64}" srcOrd="0" destOrd="0" presId="urn:microsoft.com/office/officeart/2005/8/layout/process3"/>
    <dgm:cxn modelId="{D06DC7FB-2283-4878-A6EE-DFA9BA460B85}" type="presParOf" srcId="{3743414E-A30D-4C37-B2E8-D0B1433710E2}" destId="{5570D6E6-58B1-4806-84CE-A598983AC311}" srcOrd="2" destOrd="0" presId="urn:microsoft.com/office/officeart/2005/8/layout/process3"/>
    <dgm:cxn modelId="{21C66DE3-64AF-4E7A-8649-EEE0827C4E03}" type="presParOf" srcId="{5570D6E6-58B1-4806-84CE-A598983AC311}" destId="{82F3C36D-F43C-4999-BD79-F86DBD851915}" srcOrd="0" destOrd="0" presId="urn:microsoft.com/office/officeart/2005/8/layout/process3"/>
    <dgm:cxn modelId="{3782D2D1-D5F1-4AD9-81D4-6BAD572CB966}" type="presParOf" srcId="{5570D6E6-58B1-4806-84CE-A598983AC311}" destId="{A47E2B5C-E4AD-4065-9E38-1A65D651B5F2}" srcOrd="1" destOrd="0" presId="urn:microsoft.com/office/officeart/2005/8/layout/process3"/>
    <dgm:cxn modelId="{11C0B6A8-6695-4080-BB88-635E3101D55F}" type="presParOf" srcId="{5570D6E6-58B1-4806-84CE-A598983AC311}" destId="{3F41D95A-060E-4478-A8D0-8885AFC0D5BE}" srcOrd="2" destOrd="0" presId="urn:microsoft.com/office/officeart/2005/8/layout/process3"/>
    <dgm:cxn modelId="{B31A927B-9826-4CD6-A360-14EABAAB4135}" type="presParOf" srcId="{3743414E-A30D-4C37-B2E8-D0B1433710E2}" destId="{5612FC8C-0AA4-4630-ACF2-3005EDC035CE}" srcOrd="3" destOrd="0" presId="urn:microsoft.com/office/officeart/2005/8/layout/process3"/>
    <dgm:cxn modelId="{1FF7710E-6E6A-4D08-8A8D-478403EE4505}" type="presParOf" srcId="{5612FC8C-0AA4-4630-ACF2-3005EDC035CE}" destId="{309297E3-EE47-457D-B755-2470662E9572}" srcOrd="0" destOrd="0" presId="urn:microsoft.com/office/officeart/2005/8/layout/process3"/>
    <dgm:cxn modelId="{56B7D106-CADC-478F-9B8B-3D27EB9315EC}" type="presParOf" srcId="{3743414E-A30D-4C37-B2E8-D0B1433710E2}" destId="{18814D4F-77F4-463E-828D-66EAB8BDD5CD}" srcOrd="4" destOrd="0" presId="urn:microsoft.com/office/officeart/2005/8/layout/process3"/>
    <dgm:cxn modelId="{E1172E74-2E23-4A05-856D-CCA5244BA618}" type="presParOf" srcId="{18814D4F-77F4-463E-828D-66EAB8BDD5CD}" destId="{A9C7964B-F051-407B-B2D6-5F96928CEED4}" srcOrd="0" destOrd="0" presId="urn:microsoft.com/office/officeart/2005/8/layout/process3"/>
    <dgm:cxn modelId="{E5A32AAD-A97E-4FB4-BB29-35F8670767B3}" type="presParOf" srcId="{18814D4F-77F4-463E-828D-66EAB8BDD5CD}" destId="{7930D33B-DE20-43EB-AB4F-A933A4E70D98}" srcOrd="1" destOrd="0" presId="urn:microsoft.com/office/officeart/2005/8/layout/process3"/>
    <dgm:cxn modelId="{26357878-0228-404B-8DCC-4262C2636C73}" type="presParOf" srcId="{18814D4F-77F4-463E-828D-66EAB8BDD5CD}" destId="{F68DEAC0-929B-4588-AF8D-947DBFAEEC3B}" srcOrd="2" destOrd="0" presId="urn:microsoft.com/office/officeart/2005/8/layout/process3"/>
    <dgm:cxn modelId="{0223690B-C972-4231-ADFA-216B61DEECF9}" type="presParOf" srcId="{3743414E-A30D-4C37-B2E8-D0B1433710E2}" destId="{4673714A-9F9C-4785-90DF-D1D80768D0FA}" srcOrd="5" destOrd="0" presId="urn:microsoft.com/office/officeart/2005/8/layout/process3"/>
    <dgm:cxn modelId="{5C9EA32C-C654-4253-BFDF-0F580359609D}" type="presParOf" srcId="{4673714A-9F9C-4785-90DF-D1D80768D0FA}" destId="{95F441C3-8142-4DD8-B986-78AFD236A767}" srcOrd="0" destOrd="0" presId="urn:microsoft.com/office/officeart/2005/8/layout/process3"/>
    <dgm:cxn modelId="{06C9C5D6-24F5-4F4B-8A7C-6D32516C6616}" type="presParOf" srcId="{3743414E-A30D-4C37-B2E8-D0B1433710E2}" destId="{F24F6532-7DA5-4945-9359-52C6126644E8}" srcOrd="6" destOrd="0" presId="urn:microsoft.com/office/officeart/2005/8/layout/process3"/>
    <dgm:cxn modelId="{52D7EE0D-BBFE-4CB4-854D-12627E85702F}" type="presParOf" srcId="{F24F6532-7DA5-4945-9359-52C6126644E8}" destId="{B487ADC2-F2D9-4DC4-845B-83631CB1BC3C}" srcOrd="0" destOrd="0" presId="urn:microsoft.com/office/officeart/2005/8/layout/process3"/>
    <dgm:cxn modelId="{2A1FE70D-350B-48AC-9496-CD62681F2B7B}" type="presParOf" srcId="{F24F6532-7DA5-4945-9359-52C6126644E8}" destId="{96A7A9D5-0422-4703-AB27-8E0285F7FAAC}" srcOrd="1" destOrd="0" presId="urn:microsoft.com/office/officeart/2005/8/layout/process3"/>
    <dgm:cxn modelId="{C201B6E6-0FFD-4E41-AF63-5FE91F1B908F}" type="presParOf" srcId="{F24F6532-7DA5-4945-9359-52C6126644E8}" destId="{9BC5F169-FC59-4860-8791-01C0EFCB9544}" srcOrd="2" destOrd="0" presId="urn:microsoft.com/office/officeart/2005/8/layout/process3"/>
    <dgm:cxn modelId="{FBBBFCD6-0BB5-4F5D-905E-0A84B8149314}" type="presParOf" srcId="{3743414E-A30D-4C37-B2E8-D0B1433710E2}" destId="{193ECC12-928E-4EA5-B8FF-F7CD06342A3D}" srcOrd="7" destOrd="0" presId="urn:microsoft.com/office/officeart/2005/8/layout/process3"/>
    <dgm:cxn modelId="{05434F92-DDAC-45BB-B77F-81847BFD6B21}" type="presParOf" srcId="{193ECC12-928E-4EA5-B8FF-F7CD06342A3D}" destId="{1DA316E4-06D7-4023-97C0-7A4C1BA12D8B}" srcOrd="0" destOrd="0" presId="urn:microsoft.com/office/officeart/2005/8/layout/process3"/>
    <dgm:cxn modelId="{2810E882-94F5-4D81-8519-2A415C9454B4}" type="presParOf" srcId="{3743414E-A30D-4C37-B2E8-D0B1433710E2}" destId="{24DA2F2D-625E-4EEE-9838-12842C8313BF}" srcOrd="8" destOrd="0" presId="urn:microsoft.com/office/officeart/2005/8/layout/process3"/>
    <dgm:cxn modelId="{34FCC9F8-54A6-4E9C-AB83-BFFBDC72983D}" type="presParOf" srcId="{24DA2F2D-625E-4EEE-9838-12842C8313BF}" destId="{F787F860-F225-4EA7-BDF1-7DB63535A793}" srcOrd="0" destOrd="0" presId="urn:microsoft.com/office/officeart/2005/8/layout/process3"/>
    <dgm:cxn modelId="{3B933B76-2CAE-475D-AC28-0AC2EA46E6C8}" type="presParOf" srcId="{24DA2F2D-625E-4EEE-9838-12842C8313BF}" destId="{BC8E3462-A171-4276-BD35-39BC884AF7F9}" srcOrd="1" destOrd="0" presId="urn:microsoft.com/office/officeart/2005/8/layout/process3"/>
    <dgm:cxn modelId="{E0487064-3AA5-498E-99C1-03CA9BB8A7B6}" type="presParOf" srcId="{24DA2F2D-625E-4EEE-9838-12842C8313BF}" destId="{5FEB53DA-7969-4253-A849-30818C56E18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57883-BF7C-46D7-9D34-55B165AEEEA1}">
      <dsp:nvSpPr>
        <dsp:cNvPr id="0" name=""/>
        <dsp:cNvSpPr/>
      </dsp:nvSpPr>
      <dsp:spPr>
        <a:xfrm rot="5400000">
          <a:off x="6183966" y="-2639529"/>
          <a:ext cx="689699" cy="6144768"/>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tr-TR" sz="3400" kern="1200" dirty="0"/>
            <a:t>Filtreleme Sayfası</a:t>
          </a:r>
        </a:p>
      </dsp:txBody>
      <dsp:txXfrm rot="-5400000">
        <a:off x="3456432" y="121673"/>
        <a:ext cx="6111100" cy="622363"/>
      </dsp:txXfrm>
    </dsp:sp>
    <dsp:sp modelId="{31321FAB-2F14-4824-8EE0-B5FC48A69F06}">
      <dsp:nvSpPr>
        <dsp:cNvPr id="0" name=""/>
        <dsp:cNvSpPr/>
      </dsp:nvSpPr>
      <dsp:spPr>
        <a:xfrm>
          <a:off x="0" y="1792"/>
          <a:ext cx="3456432" cy="8621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tr-TR" sz="3500" kern="1200" dirty="0" err="1"/>
            <a:t>Ahmetcan</a:t>
          </a:r>
          <a:r>
            <a:rPr lang="tr-TR" sz="3500" kern="1200" dirty="0"/>
            <a:t> Zan</a:t>
          </a:r>
        </a:p>
      </dsp:txBody>
      <dsp:txXfrm>
        <a:off x="42085" y="43877"/>
        <a:ext cx="3372262" cy="777954"/>
      </dsp:txXfrm>
    </dsp:sp>
    <dsp:sp modelId="{1175ADBB-E704-4833-8D38-1BD8851EA8A0}">
      <dsp:nvSpPr>
        <dsp:cNvPr id="0" name=""/>
        <dsp:cNvSpPr/>
      </dsp:nvSpPr>
      <dsp:spPr>
        <a:xfrm rot="5400000">
          <a:off x="6183966" y="-1734299"/>
          <a:ext cx="689699" cy="6144768"/>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tr-TR" sz="3400" kern="1200" dirty="0" err="1"/>
            <a:t>Admin</a:t>
          </a:r>
          <a:r>
            <a:rPr lang="tr-TR" sz="3400" kern="1200" dirty="0"/>
            <a:t> Sayfası – Yemek Paneli</a:t>
          </a:r>
        </a:p>
      </dsp:txBody>
      <dsp:txXfrm rot="-5400000">
        <a:off x="3456432" y="1026903"/>
        <a:ext cx="6111100" cy="622363"/>
      </dsp:txXfrm>
    </dsp:sp>
    <dsp:sp modelId="{38A4E751-1F42-4A54-B724-3049A29C4F63}">
      <dsp:nvSpPr>
        <dsp:cNvPr id="0" name=""/>
        <dsp:cNvSpPr/>
      </dsp:nvSpPr>
      <dsp:spPr>
        <a:xfrm>
          <a:off x="0" y="907022"/>
          <a:ext cx="3456432" cy="8621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tr-TR" sz="3500" kern="1200" dirty="0"/>
            <a:t>Bahattin Aksoy</a:t>
          </a:r>
        </a:p>
      </dsp:txBody>
      <dsp:txXfrm>
        <a:off x="42085" y="949107"/>
        <a:ext cx="3372262" cy="777954"/>
      </dsp:txXfrm>
    </dsp:sp>
    <dsp:sp modelId="{A1044984-4A50-43C5-BABC-BE716D6ED74F}">
      <dsp:nvSpPr>
        <dsp:cNvPr id="0" name=""/>
        <dsp:cNvSpPr/>
      </dsp:nvSpPr>
      <dsp:spPr>
        <a:xfrm rot="5400000">
          <a:off x="6183966" y="-829068"/>
          <a:ext cx="689699" cy="6144768"/>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tr-TR" sz="3400" kern="1200" dirty="0"/>
            <a:t>Tarif Sayfası</a:t>
          </a:r>
        </a:p>
      </dsp:txBody>
      <dsp:txXfrm rot="-5400000">
        <a:off x="3456432" y="1932134"/>
        <a:ext cx="6111100" cy="622363"/>
      </dsp:txXfrm>
    </dsp:sp>
    <dsp:sp modelId="{DE8C52E5-9CA1-4023-BFF0-6C1E9ED93533}">
      <dsp:nvSpPr>
        <dsp:cNvPr id="0" name=""/>
        <dsp:cNvSpPr/>
      </dsp:nvSpPr>
      <dsp:spPr>
        <a:xfrm>
          <a:off x="0" y="1812253"/>
          <a:ext cx="3456432" cy="8621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tr-TR" sz="3500" kern="1200" dirty="0"/>
            <a:t>Uğur </a:t>
          </a:r>
          <a:r>
            <a:rPr lang="tr-TR" sz="3500" kern="1200" dirty="0" err="1"/>
            <a:t>Çoksoyluer</a:t>
          </a:r>
          <a:endParaRPr lang="tr-TR" sz="3500" kern="1200" dirty="0"/>
        </a:p>
      </dsp:txBody>
      <dsp:txXfrm>
        <a:off x="42085" y="1854338"/>
        <a:ext cx="3372262" cy="777954"/>
      </dsp:txXfrm>
    </dsp:sp>
    <dsp:sp modelId="{F92A62AD-9E4F-431E-807E-B0B140B63006}">
      <dsp:nvSpPr>
        <dsp:cNvPr id="0" name=""/>
        <dsp:cNvSpPr/>
      </dsp:nvSpPr>
      <dsp:spPr>
        <a:xfrm rot="5400000">
          <a:off x="6183966" y="76161"/>
          <a:ext cx="689699" cy="6144768"/>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tr-TR" sz="3400" kern="1200" dirty="0"/>
            <a:t>Açılış Sayfası</a:t>
          </a:r>
        </a:p>
      </dsp:txBody>
      <dsp:txXfrm rot="-5400000">
        <a:off x="3456432" y="2837363"/>
        <a:ext cx="6111100" cy="622363"/>
      </dsp:txXfrm>
    </dsp:sp>
    <dsp:sp modelId="{A7FA9D42-0DC8-4B84-A2CB-C469AC525223}">
      <dsp:nvSpPr>
        <dsp:cNvPr id="0" name=""/>
        <dsp:cNvSpPr/>
      </dsp:nvSpPr>
      <dsp:spPr>
        <a:xfrm>
          <a:off x="0" y="2717483"/>
          <a:ext cx="3456432" cy="8621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tr-TR" sz="3500" kern="1200" dirty="0"/>
            <a:t>Fatih Özcan</a:t>
          </a:r>
        </a:p>
      </dsp:txBody>
      <dsp:txXfrm>
        <a:off x="42085" y="2759568"/>
        <a:ext cx="3372262" cy="777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313A6-3D0D-440B-9DCE-4F933A3FBFD7}">
      <dsp:nvSpPr>
        <dsp:cNvPr id="0" name=""/>
        <dsp:cNvSpPr/>
      </dsp:nvSpPr>
      <dsp:spPr>
        <a:xfrm>
          <a:off x="8896" y="1069494"/>
          <a:ext cx="1750675" cy="78155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tr-TR" sz="1400" kern="1200" dirty="0"/>
            <a:t>Fizibilite Çalışması</a:t>
          </a:r>
        </a:p>
      </dsp:txBody>
      <dsp:txXfrm>
        <a:off x="8896" y="1069494"/>
        <a:ext cx="1750675" cy="521036"/>
      </dsp:txXfrm>
    </dsp:sp>
    <dsp:sp modelId="{30518815-E256-4797-B4DC-DCE6CFCA2CE7}">
      <dsp:nvSpPr>
        <dsp:cNvPr id="0" name=""/>
        <dsp:cNvSpPr/>
      </dsp:nvSpPr>
      <dsp:spPr>
        <a:xfrm>
          <a:off x="479695" y="1590530"/>
          <a:ext cx="1370477" cy="921375"/>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tr-TR" sz="1200" kern="1200" dirty="0"/>
            <a:t>Fizibilite Raporu</a:t>
          </a:r>
        </a:p>
      </dsp:txBody>
      <dsp:txXfrm>
        <a:off x="506681" y="1617516"/>
        <a:ext cx="1316505" cy="867403"/>
      </dsp:txXfrm>
    </dsp:sp>
    <dsp:sp modelId="{31A8817F-E2C5-43D5-A27D-C1677387F052}">
      <dsp:nvSpPr>
        <dsp:cNvPr id="0" name=""/>
        <dsp:cNvSpPr/>
      </dsp:nvSpPr>
      <dsp:spPr>
        <a:xfrm>
          <a:off x="1919806" y="1159407"/>
          <a:ext cx="339697" cy="341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tr-TR" sz="1000" kern="1200"/>
        </a:p>
      </dsp:txBody>
      <dsp:txXfrm>
        <a:off x="1919806" y="1227649"/>
        <a:ext cx="237788" cy="204725"/>
      </dsp:txXfrm>
    </dsp:sp>
    <dsp:sp modelId="{A47E2B5C-E4AD-4065-9E38-1A65D651B5F2}">
      <dsp:nvSpPr>
        <dsp:cNvPr id="0" name=""/>
        <dsp:cNvSpPr/>
      </dsp:nvSpPr>
      <dsp:spPr>
        <a:xfrm>
          <a:off x="2400510" y="1069494"/>
          <a:ext cx="1759199" cy="78155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tr-TR" sz="1400" kern="1200" dirty="0"/>
            <a:t>Software Project Management</a:t>
          </a:r>
        </a:p>
      </dsp:txBody>
      <dsp:txXfrm>
        <a:off x="2400510" y="1069494"/>
        <a:ext cx="1759199" cy="521036"/>
      </dsp:txXfrm>
    </dsp:sp>
    <dsp:sp modelId="{3F41D95A-060E-4478-A8D0-8885AFC0D5BE}">
      <dsp:nvSpPr>
        <dsp:cNvPr id="0" name=""/>
        <dsp:cNvSpPr/>
      </dsp:nvSpPr>
      <dsp:spPr>
        <a:xfrm>
          <a:off x="2875571" y="1590530"/>
          <a:ext cx="1370477" cy="921375"/>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tr-TR" sz="1200" kern="1200" dirty="0"/>
            <a:t>Software Project Management Raporu</a:t>
          </a:r>
        </a:p>
      </dsp:txBody>
      <dsp:txXfrm>
        <a:off x="2902557" y="1617516"/>
        <a:ext cx="1316505" cy="867403"/>
      </dsp:txXfrm>
    </dsp:sp>
    <dsp:sp modelId="{5612FC8C-0AA4-4630-ACF2-3005EDC035CE}">
      <dsp:nvSpPr>
        <dsp:cNvPr id="0" name=""/>
        <dsp:cNvSpPr/>
      </dsp:nvSpPr>
      <dsp:spPr>
        <a:xfrm>
          <a:off x="4318879" y="1159407"/>
          <a:ext cx="337438" cy="341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tr-TR" sz="1000" kern="1200"/>
        </a:p>
      </dsp:txBody>
      <dsp:txXfrm>
        <a:off x="4318879" y="1227649"/>
        <a:ext cx="236207" cy="204725"/>
      </dsp:txXfrm>
    </dsp:sp>
    <dsp:sp modelId="{7930D33B-DE20-43EB-AB4F-A933A4E70D98}">
      <dsp:nvSpPr>
        <dsp:cNvPr id="0" name=""/>
        <dsp:cNvSpPr/>
      </dsp:nvSpPr>
      <dsp:spPr>
        <a:xfrm>
          <a:off x="4796386" y="1069494"/>
          <a:ext cx="1783621" cy="78155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tr-TR" sz="1200" kern="1200" dirty="0"/>
            <a:t>Software </a:t>
          </a:r>
          <a:r>
            <a:rPr lang="tr-TR" sz="1200" kern="1200" dirty="0" err="1"/>
            <a:t>Requirements</a:t>
          </a:r>
          <a:r>
            <a:rPr lang="tr-TR" sz="1200" kern="1200" dirty="0"/>
            <a:t> </a:t>
          </a:r>
          <a:r>
            <a:rPr lang="tr-TR" sz="1200" kern="1200" dirty="0" err="1"/>
            <a:t>Specifications</a:t>
          </a:r>
          <a:endParaRPr lang="tr-TR" sz="1200" kern="1200" dirty="0"/>
        </a:p>
      </dsp:txBody>
      <dsp:txXfrm>
        <a:off x="4796386" y="1069494"/>
        <a:ext cx="1783621" cy="521036"/>
      </dsp:txXfrm>
    </dsp:sp>
    <dsp:sp modelId="{F68DEAC0-929B-4588-AF8D-947DBFAEEC3B}">
      <dsp:nvSpPr>
        <dsp:cNvPr id="0" name=""/>
        <dsp:cNvSpPr/>
      </dsp:nvSpPr>
      <dsp:spPr>
        <a:xfrm>
          <a:off x="5283658" y="1590530"/>
          <a:ext cx="1370477" cy="921375"/>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tr-TR" sz="1300" b="0" i="0" kern="1200" dirty="0"/>
            <a:t>Software </a:t>
          </a:r>
          <a:r>
            <a:rPr lang="tr-TR" sz="1300" b="0" i="0" kern="1200" dirty="0" err="1"/>
            <a:t>Requirements</a:t>
          </a:r>
          <a:r>
            <a:rPr lang="tr-TR" sz="1300" b="0" i="0" kern="1200" dirty="0"/>
            <a:t> </a:t>
          </a:r>
          <a:r>
            <a:rPr lang="tr-TR" sz="1300" b="0" i="0" kern="1200" dirty="0" err="1"/>
            <a:t>Specifications</a:t>
          </a:r>
          <a:r>
            <a:rPr lang="tr-TR" sz="1300" b="0" i="0" kern="1200" dirty="0"/>
            <a:t> Raporu</a:t>
          </a:r>
          <a:endParaRPr lang="tr-TR" sz="1300" kern="1200" dirty="0"/>
        </a:p>
      </dsp:txBody>
      <dsp:txXfrm>
        <a:off x="5310644" y="1617516"/>
        <a:ext cx="1316505" cy="867403"/>
      </dsp:txXfrm>
    </dsp:sp>
    <dsp:sp modelId="{4673714A-9F9C-4785-90DF-D1D80768D0FA}">
      <dsp:nvSpPr>
        <dsp:cNvPr id="0" name=""/>
        <dsp:cNvSpPr/>
      </dsp:nvSpPr>
      <dsp:spPr>
        <a:xfrm>
          <a:off x="6736124" y="1159407"/>
          <a:ext cx="330966" cy="341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tr-TR" sz="1000" kern="1200"/>
        </a:p>
      </dsp:txBody>
      <dsp:txXfrm>
        <a:off x="6736124" y="1227649"/>
        <a:ext cx="231676" cy="204725"/>
      </dsp:txXfrm>
    </dsp:sp>
    <dsp:sp modelId="{96A7A9D5-0422-4703-AB27-8E0285F7FAAC}">
      <dsp:nvSpPr>
        <dsp:cNvPr id="0" name=""/>
        <dsp:cNvSpPr/>
      </dsp:nvSpPr>
      <dsp:spPr>
        <a:xfrm>
          <a:off x="7204473" y="1069494"/>
          <a:ext cx="1633129" cy="78155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tr-TR" sz="1400" kern="1200" dirty="0"/>
            <a:t>Software Design</a:t>
          </a:r>
        </a:p>
      </dsp:txBody>
      <dsp:txXfrm>
        <a:off x="7204473" y="1069494"/>
        <a:ext cx="1633129" cy="521036"/>
      </dsp:txXfrm>
    </dsp:sp>
    <dsp:sp modelId="{9BC5F169-FC59-4860-8791-01C0EFCB9544}">
      <dsp:nvSpPr>
        <dsp:cNvPr id="0" name=""/>
        <dsp:cNvSpPr/>
      </dsp:nvSpPr>
      <dsp:spPr>
        <a:xfrm>
          <a:off x="7616499" y="1590530"/>
          <a:ext cx="1370477" cy="921375"/>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tr-TR" sz="1400" kern="1200" dirty="0"/>
            <a:t>Software Design Raporu</a:t>
          </a:r>
        </a:p>
      </dsp:txBody>
      <dsp:txXfrm>
        <a:off x="7643485" y="1617516"/>
        <a:ext cx="1316505" cy="867403"/>
      </dsp:txXfrm>
    </dsp:sp>
    <dsp:sp modelId="{193ECC12-928E-4EA5-B8FF-F7CD06342A3D}">
      <dsp:nvSpPr>
        <dsp:cNvPr id="0" name=""/>
        <dsp:cNvSpPr/>
      </dsp:nvSpPr>
      <dsp:spPr>
        <a:xfrm>
          <a:off x="9012530" y="1159407"/>
          <a:ext cx="370847" cy="341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tr-TR" sz="1000" kern="1200"/>
        </a:p>
      </dsp:txBody>
      <dsp:txXfrm>
        <a:off x="9012530" y="1227649"/>
        <a:ext cx="268484" cy="204725"/>
      </dsp:txXfrm>
    </dsp:sp>
    <dsp:sp modelId="{BC8E3462-A171-4276-BD35-39BC884AF7F9}">
      <dsp:nvSpPr>
        <dsp:cNvPr id="0" name=""/>
        <dsp:cNvSpPr/>
      </dsp:nvSpPr>
      <dsp:spPr>
        <a:xfrm>
          <a:off x="9537314" y="1069494"/>
          <a:ext cx="1370477" cy="78155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tr-TR" sz="1400" kern="1200" dirty="0"/>
            <a:t>Software Test</a:t>
          </a:r>
        </a:p>
      </dsp:txBody>
      <dsp:txXfrm>
        <a:off x="9537314" y="1069494"/>
        <a:ext cx="1370477" cy="521036"/>
      </dsp:txXfrm>
    </dsp:sp>
    <dsp:sp modelId="{5FEB53DA-7969-4253-A849-30818C56E188}">
      <dsp:nvSpPr>
        <dsp:cNvPr id="0" name=""/>
        <dsp:cNvSpPr/>
      </dsp:nvSpPr>
      <dsp:spPr>
        <a:xfrm>
          <a:off x="9818014" y="1590530"/>
          <a:ext cx="1370477" cy="921375"/>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tr-TR" sz="1400" kern="1200" dirty="0"/>
            <a:t>Software Test Raporu</a:t>
          </a:r>
        </a:p>
      </dsp:txBody>
      <dsp:txXfrm>
        <a:off x="9845000" y="1617516"/>
        <a:ext cx="1316505" cy="86740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6EB80-0EEB-4DE1-BBF0-1ED774AE7319}" type="datetimeFigureOut">
              <a:rPr lang="tr-TR" smtClean="0"/>
              <a:t>16.01.2021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C2089-E27F-402A-810F-AB62FFD9B0DA}" type="slidenum">
              <a:rPr lang="tr-TR" smtClean="0"/>
              <a:t>‹#›</a:t>
            </a:fld>
            <a:endParaRPr lang="tr-TR"/>
          </a:p>
        </p:txBody>
      </p:sp>
    </p:spTree>
    <p:extLst>
      <p:ext uri="{BB962C8B-B14F-4D97-AF65-F5344CB8AC3E}">
        <p14:creationId xmlns:p14="http://schemas.microsoft.com/office/powerpoint/2010/main" val="528967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0F8C2089-E27F-402A-810F-AB62FFD9B0DA}" type="slidenum">
              <a:rPr lang="tr-TR" smtClean="0"/>
              <a:t>1</a:t>
            </a:fld>
            <a:endParaRPr lang="tr-TR"/>
          </a:p>
        </p:txBody>
      </p:sp>
    </p:spTree>
    <p:extLst>
      <p:ext uri="{BB962C8B-B14F-4D97-AF65-F5344CB8AC3E}">
        <p14:creationId xmlns:p14="http://schemas.microsoft.com/office/powerpoint/2010/main" val="416151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AF8082C-0922-4249-A612-B415F5231620}" type="datetime1">
              <a:rPr lang="en-US" smtClean="0"/>
              <a:t>1/16/2021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AEF9944-A4F6-4C59-AEBD-678D6480B8EA}"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7459759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090426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218628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735494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AF8082C-0922-4249-A612-B415F5231620}" type="datetime1">
              <a:rPr lang="en-US" smtClean="0"/>
              <a:t>1/16/2021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AEF9944-A4F6-4C59-AEBD-678D6480B8EA}"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4652431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AF8082C-0922-4249-A612-B415F5231620}" type="datetime1">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171880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AF8082C-0922-4249-A612-B415F5231620}" type="datetime1">
              <a:rPr lang="en-US" smtClean="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343334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AF8082C-0922-4249-A612-B415F5231620}" type="datetime1">
              <a:rPr lang="en-US" smtClean="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290081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8082C-0922-4249-A612-B415F5231620}" type="datetime1">
              <a:rPr lang="en-US" smtClean="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976504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F8082C-0922-4249-A612-B415F5231620}" type="datetime1">
              <a:rPr lang="en-US" smtClean="0"/>
              <a:t>1/16/2021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EF9944-A4F6-4C59-AEBD-678D6480B8EA}"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67782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F8082C-0922-4249-A612-B415F5231620}" type="datetime1">
              <a:rPr lang="en-US" smtClean="0"/>
              <a:t>1/16/2021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EF9944-A4F6-4C59-AEBD-678D6480B8EA}"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69033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AF8082C-0922-4249-A612-B415F5231620}" type="datetime1">
              <a:rPr lang="en-US" smtClean="0"/>
              <a:t>1/16/2021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AEF9944-A4F6-4C59-AEBD-678D6480B8EA}"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2315061"/>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421DA5-B639-4797-8787-4931BE83FF2D}"/>
              </a:ext>
            </a:extLst>
          </p:cNvPr>
          <p:cNvSpPr>
            <a:spLocks noGrp="1"/>
          </p:cNvSpPr>
          <p:nvPr>
            <p:ph type="ctrTitle"/>
          </p:nvPr>
        </p:nvSpPr>
        <p:spPr>
          <a:xfrm>
            <a:off x="1932240" y="1265329"/>
            <a:ext cx="8327519" cy="2163671"/>
          </a:xfrm>
        </p:spPr>
        <p:txBody>
          <a:bodyPr>
            <a:normAutofit fontScale="90000"/>
          </a:bodyPr>
          <a:lstStyle/>
          <a:p>
            <a:pPr algn="ctr"/>
            <a:r>
              <a:rPr lang="tr-TR" sz="5000" dirty="0"/>
              <a:t>KULLANICIN SEÇİMLERİNE GÖRE YEMEK ÖNEREN PROGRAM</a:t>
            </a:r>
            <a:br>
              <a:rPr lang="tr-TR" sz="5000" dirty="0"/>
            </a:br>
            <a:r>
              <a:rPr lang="tr-TR" sz="5000" dirty="0"/>
              <a:t>(NE YESEM?)</a:t>
            </a:r>
          </a:p>
        </p:txBody>
      </p:sp>
      <p:sp>
        <p:nvSpPr>
          <p:cNvPr id="3" name="Alt Başlık 2">
            <a:extLst>
              <a:ext uri="{FF2B5EF4-FFF2-40B4-BE49-F238E27FC236}">
                <a16:creationId xmlns:a16="http://schemas.microsoft.com/office/drawing/2014/main" id="{A75D9287-9D2F-4846-8DBD-13B237A85840}"/>
              </a:ext>
            </a:extLst>
          </p:cNvPr>
          <p:cNvSpPr>
            <a:spLocks noGrp="1"/>
          </p:cNvSpPr>
          <p:nvPr>
            <p:ph type="subTitle" idx="1"/>
          </p:nvPr>
        </p:nvSpPr>
        <p:spPr>
          <a:xfrm>
            <a:off x="1507066" y="4050833"/>
            <a:ext cx="8523053" cy="2076590"/>
          </a:xfrm>
        </p:spPr>
        <p:txBody>
          <a:bodyPr>
            <a:normAutofit/>
          </a:bodyPr>
          <a:lstStyle/>
          <a:p>
            <a:pPr algn="l"/>
            <a:r>
              <a:rPr lang="tr-TR" dirty="0"/>
              <a:t>171180072 Ahmetcan ZAN</a:t>
            </a:r>
          </a:p>
          <a:p>
            <a:pPr algn="l"/>
            <a:r>
              <a:rPr lang="tr-TR" dirty="0"/>
              <a:t>171180050 Fatih ÖZCAN</a:t>
            </a:r>
          </a:p>
          <a:p>
            <a:pPr algn="l"/>
            <a:r>
              <a:rPr lang="tr-TR" dirty="0"/>
              <a:t>171180502 Uğur ÇOKSOYLUER</a:t>
            </a:r>
          </a:p>
          <a:p>
            <a:pPr algn="l"/>
            <a:r>
              <a:rPr lang="tr-TR" dirty="0"/>
              <a:t>171180004 Bahattin AKSOY</a:t>
            </a:r>
          </a:p>
        </p:txBody>
      </p:sp>
    </p:spTree>
    <p:extLst>
      <p:ext uri="{BB962C8B-B14F-4D97-AF65-F5344CB8AC3E}">
        <p14:creationId xmlns:p14="http://schemas.microsoft.com/office/powerpoint/2010/main" val="286133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EBD1CE-8CBE-47AC-93BE-0436CF6382D3}"/>
              </a:ext>
            </a:extLst>
          </p:cNvPr>
          <p:cNvSpPr>
            <a:spLocks noGrp="1"/>
          </p:cNvSpPr>
          <p:nvPr>
            <p:ph type="title"/>
          </p:nvPr>
        </p:nvSpPr>
        <p:spPr/>
        <p:txBody>
          <a:bodyPr/>
          <a:lstStyle/>
          <a:p>
            <a:r>
              <a:rPr lang="tr-TR" dirty="0"/>
              <a:t>Takım</a:t>
            </a:r>
          </a:p>
        </p:txBody>
      </p:sp>
      <p:graphicFrame>
        <p:nvGraphicFramePr>
          <p:cNvPr id="12" name="İçerik Yer Tutucusu 11">
            <a:extLst>
              <a:ext uri="{FF2B5EF4-FFF2-40B4-BE49-F238E27FC236}">
                <a16:creationId xmlns:a16="http://schemas.microsoft.com/office/drawing/2014/main" id="{71972AD5-4E21-4DF2-A00F-83D3D636B110}"/>
              </a:ext>
            </a:extLst>
          </p:cNvPr>
          <p:cNvGraphicFramePr>
            <a:graphicFrameLocks noGrp="1"/>
          </p:cNvGraphicFramePr>
          <p:nvPr>
            <p:ph idx="1"/>
            <p:extLst>
              <p:ext uri="{D42A27DB-BD31-4B8C-83A1-F6EECF244321}">
                <p14:modId xmlns:p14="http://schemas.microsoft.com/office/powerpoint/2010/main" val="52297059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3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B8BF71-71C2-4A6A-A17E-186A7144F81B}"/>
              </a:ext>
            </a:extLst>
          </p:cNvPr>
          <p:cNvSpPr>
            <a:spLocks noGrp="1"/>
          </p:cNvSpPr>
          <p:nvPr>
            <p:ph type="title"/>
          </p:nvPr>
        </p:nvSpPr>
        <p:spPr/>
        <p:txBody>
          <a:bodyPr/>
          <a:lstStyle/>
          <a:p>
            <a:r>
              <a:rPr lang="tr-TR" dirty="0"/>
              <a:t>Projeksiyonlar ve Kilometre taşları</a:t>
            </a:r>
          </a:p>
        </p:txBody>
      </p:sp>
      <p:graphicFrame>
        <p:nvGraphicFramePr>
          <p:cNvPr id="4" name="İçerik Yer Tutucusu 3">
            <a:extLst>
              <a:ext uri="{FF2B5EF4-FFF2-40B4-BE49-F238E27FC236}">
                <a16:creationId xmlns:a16="http://schemas.microsoft.com/office/drawing/2014/main" id="{3BC54056-E34A-45AF-924D-88426F2227C7}"/>
              </a:ext>
            </a:extLst>
          </p:cNvPr>
          <p:cNvGraphicFramePr>
            <a:graphicFrameLocks noGrp="1"/>
          </p:cNvGraphicFramePr>
          <p:nvPr>
            <p:ph idx="1"/>
            <p:extLst>
              <p:ext uri="{D42A27DB-BD31-4B8C-83A1-F6EECF244321}">
                <p14:modId xmlns:p14="http://schemas.microsoft.com/office/powerpoint/2010/main" val="1391123871"/>
              </p:ext>
            </p:extLst>
          </p:nvPr>
        </p:nvGraphicFramePr>
        <p:xfrm>
          <a:off x="865455" y="1784602"/>
          <a:ext cx="11197389"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040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39618F-55CA-4A5C-A69A-D27E769B3EB1}"/>
              </a:ext>
            </a:extLst>
          </p:cNvPr>
          <p:cNvSpPr>
            <a:spLocks noGrp="1"/>
          </p:cNvSpPr>
          <p:nvPr>
            <p:ph type="title"/>
          </p:nvPr>
        </p:nvSpPr>
        <p:spPr/>
        <p:txBody>
          <a:bodyPr/>
          <a:lstStyle/>
          <a:p>
            <a:r>
              <a:rPr lang="tr-TR" dirty="0"/>
              <a:t>Durum ve Zaman Çizelgesi</a:t>
            </a:r>
          </a:p>
        </p:txBody>
      </p:sp>
      <p:graphicFrame>
        <p:nvGraphicFramePr>
          <p:cNvPr id="7" name="İçerik Yer Tutucusu 6">
            <a:extLst>
              <a:ext uri="{FF2B5EF4-FFF2-40B4-BE49-F238E27FC236}">
                <a16:creationId xmlns:a16="http://schemas.microsoft.com/office/drawing/2014/main" id="{B50D1A8F-FB4F-4420-B6C7-782F9CBC344E}"/>
              </a:ext>
            </a:extLst>
          </p:cNvPr>
          <p:cNvGraphicFramePr>
            <a:graphicFrameLocks noGrp="1"/>
          </p:cNvGraphicFramePr>
          <p:nvPr>
            <p:ph idx="1"/>
            <p:extLst>
              <p:ext uri="{D42A27DB-BD31-4B8C-83A1-F6EECF244321}">
                <p14:modId xmlns:p14="http://schemas.microsoft.com/office/powerpoint/2010/main" val="4266985273"/>
              </p:ext>
            </p:extLst>
          </p:nvPr>
        </p:nvGraphicFramePr>
        <p:xfrm>
          <a:off x="2093167" y="1520890"/>
          <a:ext cx="8005666" cy="5038785"/>
        </p:xfrm>
        <a:graphic>
          <a:graphicData uri="http://schemas.openxmlformats.org/drawingml/2006/table">
            <a:tbl>
              <a:tblPr firstRow="1" firstCol="1" bandRow="1"/>
              <a:tblGrid>
                <a:gridCol w="4002833">
                  <a:extLst>
                    <a:ext uri="{9D8B030D-6E8A-4147-A177-3AD203B41FA5}">
                      <a16:colId xmlns:a16="http://schemas.microsoft.com/office/drawing/2014/main" val="3372995620"/>
                    </a:ext>
                  </a:extLst>
                </a:gridCol>
                <a:gridCol w="4002833">
                  <a:extLst>
                    <a:ext uri="{9D8B030D-6E8A-4147-A177-3AD203B41FA5}">
                      <a16:colId xmlns:a16="http://schemas.microsoft.com/office/drawing/2014/main" val="3844457442"/>
                    </a:ext>
                  </a:extLst>
                </a:gridCol>
              </a:tblGrid>
              <a:tr h="267434">
                <a:tc>
                  <a:txBody>
                    <a:bodyPr/>
                    <a:lstStyle/>
                    <a:p>
                      <a:pPr marL="1270" marR="1270" indent="-6350" algn="ctr">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GÖREVLER </a:t>
                      </a:r>
                    </a:p>
                  </a:txBody>
                  <a:tcPr marL="62577" marR="33027" marT="278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1270" indent="-6350" algn="ctr">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ZAMAN </a:t>
                      </a:r>
                    </a:p>
                  </a:txBody>
                  <a:tcPr marL="62577" marR="33027" marT="278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794711"/>
                  </a:ext>
                </a:extLst>
              </a:tr>
              <a:tr h="1052859">
                <a:tc>
                  <a:txBody>
                    <a:bodyPr/>
                    <a:lstStyle/>
                    <a:p>
                      <a:pPr marL="1270" marR="3048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-Proje süresi boyunca her grup üyesinin yazdığı kodları eş zamanlı takibi ve grup içi kod bağlantısı için </a:t>
                      </a:r>
                      <a:r>
                        <a:rPr lang="tr-TR" sz="1800" dirty="0" err="1">
                          <a:solidFill>
                            <a:srgbClr val="000000"/>
                          </a:solidFill>
                          <a:effectLst/>
                          <a:latin typeface="+mn-lt"/>
                          <a:ea typeface="Calibri" panose="020F0502020204030204" pitchFamily="34" charset="0"/>
                          <a:cs typeface="Times New Roman" panose="02020603050405020304" pitchFamily="18" charset="0"/>
                        </a:rPr>
                        <a:t>github</a:t>
                      </a:r>
                      <a:r>
                        <a:rPr lang="tr-TR" sz="1800" dirty="0">
                          <a:solidFill>
                            <a:srgbClr val="000000"/>
                          </a:solidFill>
                          <a:effectLst/>
                          <a:latin typeface="+mn-lt"/>
                          <a:ea typeface="Calibri" panose="020F0502020204030204" pitchFamily="34" charset="0"/>
                          <a:cs typeface="Times New Roman" panose="02020603050405020304" pitchFamily="18" charset="0"/>
                        </a:rPr>
                        <a:t> çalışma prensibi öğrenilecektir ve </a:t>
                      </a:r>
                      <a:r>
                        <a:rPr lang="tr-TR" sz="1800" dirty="0" err="1">
                          <a:solidFill>
                            <a:srgbClr val="000000"/>
                          </a:solidFill>
                          <a:effectLst/>
                          <a:latin typeface="+mn-lt"/>
                          <a:ea typeface="Calibri" panose="020F0502020204030204" pitchFamily="34" charset="0"/>
                          <a:cs typeface="Times New Roman" panose="02020603050405020304" pitchFamily="18" charset="0"/>
                        </a:rPr>
                        <a:t>github</a:t>
                      </a:r>
                      <a:r>
                        <a:rPr lang="tr-TR" sz="1800" dirty="0">
                          <a:solidFill>
                            <a:srgbClr val="000000"/>
                          </a:solidFill>
                          <a:effectLst/>
                          <a:latin typeface="+mn-lt"/>
                          <a:ea typeface="Calibri" panose="020F0502020204030204" pitchFamily="34" charset="0"/>
                          <a:cs typeface="Times New Roman" panose="02020603050405020304" pitchFamily="18" charset="0"/>
                        </a:rPr>
                        <a:t> grubu kurulacaktır. Pratik yapılacaktır. </a:t>
                      </a:r>
                    </a:p>
                  </a:txBody>
                  <a:tcPr marL="62577" marR="33027" marT="278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127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8.11.2020-21.11.2020 </a:t>
                      </a:r>
                    </a:p>
                  </a:txBody>
                  <a:tcPr marL="62577" marR="33027" marT="278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5160131"/>
                  </a:ext>
                </a:extLst>
              </a:tr>
              <a:tr h="573167">
                <a:tc>
                  <a:txBody>
                    <a:bodyPr/>
                    <a:lstStyle/>
                    <a:p>
                      <a:pPr marL="1270" marR="127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-Programın kodlanması için C# bilgimizi ilerleteceğiz </a:t>
                      </a:r>
                    </a:p>
                  </a:txBody>
                  <a:tcPr marL="62577" marR="33027" marT="278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127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22.11.2020-28.11.2020 </a:t>
                      </a:r>
                    </a:p>
                  </a:txBody>
                  <a:tcPr marL="62577" marR="33027" marT="278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5120857"/>
                  </a:ext>
                </a:extLst>
              </a:tr>
              <a:tr h="791268">
                <a:tc>
                  <a:txBody>
                    <a:bodyPr/>
                    <a:lstStyle/>
                    <a:p>
                      <a:pPr marL="1270" marR="3048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-Verinin kaydedilmesi için kullanılan MSSQL çalışma prensibi ve veri tutma için gerekli bilgiler öğrenilecektir. Ve tablolar tasarlanacaktır. </a:t>
                      </a:r>
                    </a:p>
                  </a:txBody>
                  <a:tcPr marL="62577" marR="33027" marT="278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127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29.11.2020-12.12.2020 </a:t>
                      </a:r>
                    </a:p>
                  </a:txBody>
                  <a:tcPr marL="62577" marR="33027" marT="278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711177"/>
                  </a:ext>
                </a:extLst>
              </a:tr>
              <a:tr h="529675">
                <a:tc>
                  <a:txBody>
                    <a:bodyPr/>
                    <a:lstStyle/>
                    <a:p>
                      <a:pPr marL="1270" marR="127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-C#- MSSQL bağlantısı için gerekli bilgiler öğrenilecektir ve kodlanacaktır. </a:t>
                      </a:r>
                    </a:p>
                  </a:txBody>
                  <a:tcPr marL="62577" marR="33027" marT="278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127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13.12.2020-19.12.2020 </a:t>
                      </a:r>
                    </a:p>
                  </a:txBody>
                  <a:tcPr marL="62577" marR="33027" marT="278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139341"/>
                  </a:ext>
                </a:extLst>
              </a:tr>
              <a:tr h="268083">
                <a:tc>
                  <a:txBody>
                    <a:bodyPr/>
                    <a:lstStyle/>
                    <a:p>
                      <a:pPr marL="1270" marR="127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-C# </a:t>
                      </a:r>
                      <a:r>
                        <a:rPr lang="tr-TR" sz="1800" dirty="0" err="1">
                          <a:solidFill>
                            <a:srgbClr val="000000"/>
                          </a:solidFill>
                          <a:effectLst/>
                          <a:latin typeface="+mn-lt"/>
                          <a:ea typeface="Calibri" panose="020F0502020204030204" pitchFamily="34" charset="0"/>
                          <a:cs typeface="Times New Roman" panose="02020603050405020304" pitchFamily="18" charset="0"/>
                        </a:rPr>
                        <a:t>arayüz</a:t>
                      </a:r>
                      <a:r>
                        <a:rPr lang="tr-TR" sz="1800" dirty="0">
                          <a:solidFill>
                            <a:srgbClr val="000000"/>
                          </a:solidFill>
                          <a:effectLst/>
                          <a:latin typeface="+mn-lt"/>
                          <a:ea typeface="Calibri" panose="020F0502020204030204" pitchFamily="34" charset="0"/>
                          <a:cs typeface="Times New Roman" panose="02020603050405020304" pitchFamily="18" charset="0"/>
                        </a:rPr>
                        <a:t> tasarımını oluşturma. </a:t>
                      </a:r>
                    </a:p>
                  </a:txBody>
                  <a:tcPr marL="62577" marR="33027" marT="278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127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20.12.2020-02.01.2020 </a:t>
                      </a:r>
                    </a:p>
                  </a:txBody>
                  <a:tcPr marL="62577" marR="33027" marT="278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7313847"/>
                  </a:ext>
                </a:extLst>
              </a:tr>
              <a:tr h="529675">
                <a:tc>
                  <a:txBody>
                    <a:bodyPr/>
                    <a:lstStyle/>
                    <a:p>
                      <a:pPr marL="1270" marR="127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-Gerekli tüm kodlamanın yapılması ve programın stabilizesi incelenmesi. </a:t>
                      </a:r>
                    </a:p>
                  </a:txBody>
                  <a:tcPr marL="62577" marR="33027" marT="278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1270" indent="-6350" algn="l">
                        <a:lnSpc>
                          <a:spcPct val="107000"/>
                        </a:lnSpc>
                        <a:spcAft>
                          <a:spcPts val="765"/>
                        </a:spcAft>
                      </a:pPr>
                      <a:r>
                        <a:rPr lang="tr-TR" sz="1800" dirty="0">
                          <a:solidFill>
                            <a:srgbClr val="000000"/>
                          </a:solidFill>
                          <a:effectLst/>
                          <a:latin typeface="+mn-lt"/>
                          <a:ea typeface="Calibri" panose="020F0502020204030204" pitchFamily="34" charset="0"/>
                          <a:cs typeface="Times New Roman" panose="02020603050405020304" pitchFamily="18" charset="0"/>
                        </a:rPr>
                        <a:t>03.01.2021-16.01.2021 </a:t>
                      </a:r>
                    </a:p>
                  </a:txBody>
                  <a:tcPr marL="62577" marR="33027" marT="278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5633463"/>
                  </a:ext>
                </a:extLst>
              </a:tr>
            </a:tbl>
          </a:graphicData>
        </a:graphic>
      </p:graphicFrame>
    </p:spTree>
    <p:extLst>
      <p:ext uri="{BB962C8B-B14F-4D97-AF65-F5344CB8AC3E}">
        <p14:creationId xmlns:p14="http://schemas.microsoft.com/office/powerpoint/2010/main" val="106235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898ED1-AE6A-4B1F-B145-040B0789DD9D}"/>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1AB75643-0570-4E44-985E-0BFB031DE629}"/>
              </a:ext>
            </a:extLst>
          </p:cNvPr>
          <p:cNvSpPr>
            <a:spLocks noGrp="1"/>
          </p:cNvSpPr>
          <p:nvPr>
            <p:ph idx="1"/>
          </p:nvPr>
        </p:nvSpPr>
        <p:spPr>
          <a:xfrm>
            <a:off x="1371600" y="2045369"/>
            <a:ext cx="10194758" cy="4243136"/>
          </a:xfrm>
        </p:spPr>
        <p:txBody>
          <a:bodyPr>
            <a:normAutofit/>
          </a:bodyPr>
          <a:lstStyle/>
          <a:p>
            <a:pPr marL="0" indent="0">
              <a:buNone/>
            </a:pPr>
            <a:r>
              <a:rPr lang="tr-TR" sz="3000" dirty="0"/>
              <a:t>Bu Proje ile:</a:t>
            </a:r>
          </a:p>
          <a:p>
            <a:r>
              <a:rPr lang="tr-TR" sz="3000" dirty="0"/>
              <a:t>İnsanların yemek seçiminin kolaylaştırılması </a:t>
            </a:r>
          </a:p>
          <a:p>
            <a:r>
              <a:rPr lang="tr-TR" sz="3000" dirty="0"/>
              <a:t>Karar aşamasındaki harcadıkları zamanı onlara kazandırmak</a:t>
            </a:r>
          </a:p>
          <a:p>
            <a:r>
              <a:rPr lang="tr-TR" sz="3000" dirty="0"/>
              <a:t>Dünya mutfağından yemekler sunmak</a:t>
            </a:r>
          </a:p>
          <a:p>
            <a:r>
              <a:rPr lang="tr-TR" sz="3000" dirty="0"/>
              <a:t>Yaptıkları filtrelemeleri uygun yemekleri sunmak</a:t>
            </a:r>
          </a:p>
          <a:p>
            <a:pPr marL="0" indent="0">
              <a:buNone/>
            </a:pPr>
            <a:r>
              <a:rPr lang="tr-TR" sz="3000" dirty="0"/>
              <a:t>Hedeflerine ulaşılmıştır.</a:t>
            </a:r>
          </a:p>
        </p:txBody>
      </p:sp>
    </p:spTree>
    <p:extLst>
      <p:ext uri="{BB962C8B-B14F-4D97-AF65-F5344CB8AC3E}">
        <p14:creationId xmlns:p14="http://schemas.microsoft.com/office/powerpoint/2010/main" val="111757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F368E7-E754-4E66-8A03-FE9A7D71CEA4}"/>
              </a:ext>
            </a:extLst>
          </p:cNvPr>
          <p:cNvSpPr>
            <a:spLocks noGrp="1"/>
          </p:cNvSpPr>
          <p:nvPr>
            <p:ph type="title"/>
          </p:nvPr>
        </p:nvSpPr>
        <p:spPr/>
        <p:txBody>
          <a:bodyPr/>
          <a:lstStyle/>
          <a:p>
            <a:r>
              <a:rPr lang="tr-TR"/>
              <a:t>İçerik</a:t>
            </a:r>
            <a:endParaRPr lang="tr-TR" dirty="0"/>
          </a:p>
        </p:txBody>
      </p:sp>
      <p:sp>
        <p:nvSpPr>
          <p:cNvPr id="3" name="İçerik Yer Tutucusu 2">
            <a:extLst>
              <a:ext uri="{FF2B5EF4-FFF2-40B4-BE49-F238E27FC236}">
                <a16:creationId xmlns:a16="http://schemas.microsoft.com/office/drawing/2014/main" id="{D325859F-5110-411A-B561-90272A6476E7}"/>
              </a:ext>
            </a:extLst>
          </p:cNvPr>
          <p:cNvSpPr>
            <a:spLocks noGrp="1"/>
          </p:cNvSpPr>
          <p:nvPr>
            <p:ph idx="1"/>
          </p:nvPr>
        </p:nvSpPr>
        <p:spPr/>
        <p:txBody>
          <a:bodyPr>
            <a:normAutofit fontScale="85000" lnSpcReduction="20000"/>
          </a:bodyPr>
          <a:lstStyle/>
          <a:p>
            <a:r>
              <a:rPr lang="tr-TR" dirty="0"/>
              <a:t>Problem</a:t>
            </a:r>
          </a:p>
          <a:p>
            <a:r>
              <a:rPr lang="tr-TR" dirty="0"/>
              <a:t>Çözüm</a:t>
            </a:r>
          </a:p>
          <a:p>
            <a:r>
              <a:rPr lang="tr-TR" dirty="0"/>
              <a:t>İş Modeli</a:t>
            </a:r>
          </a:p>
          <a:p>
            <a:r>
              <a:rPr lang="tr-TR" dirty="0"/>
              <a:t>Kullanılan Teknolojiler</a:t>
            </a:r>
          </a:p>
          <a:p>
            <a:r>
              <a:rPr lang="tr-TR" dirty="0"/>
              <a:t>Pazarlama ve Satış</a:t>
            </a:r>
          </a:p>
          <a:p>
            <a:r>
              <a:rPr lang="tr-TR" dirty="0"/>
              <a:t>Rekabet</a:t>
            </a:r>
          </a:p>
          <a:p>
            <a:r>
              <a:rPr lang="tr-TR" dirty="0"/>
              <a:t>Takım</a:t>
            </a:r>
          </a:p>
          <a:p>
            <a:r>
              <a:rPr lang="tr-TR" dirty="0"/>
              <a:t>Projeksiyonlar ve Kilometre taşları</a:t>
            </a:r>
          </a:p>
          <a:p>
            <a:r>
              <a:rPr lang="tr-TR" dirty="0"/>
              <a:t>Durum ve Zaman Çizelgesi</a:t>
            </a:r>
          </a:p>
          <a:p>
            <a:r>
              <a:rPr lang="tr-TR" dirty="0"/>
              <a:t>Özet</a:t>
            </a:r>
          </a:p>
        </p:txBody>
      </p:sp>
    </p:spTree>
    <p:extLst>
      <p:ext uri="{BB962C8B-B14F-4D97-AF65-F5344CB8AC3E}">
        <p14:creationId xmlns:p14="http://schemas.microsoft.com/office/powerpoint/2010/main" val="255750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C24161-E759-4C07-92B3-5E769345037D}"/>
              </a:ext>
            </a:extLst>
          </p:cNvPr>
          <p:cNvSpPr>
            <a:spLocks noGrp="1"/>
          </p:cNvSpPr>
          <p:nvPr>
            <p:ph type="title"/>
          </p:nvPr>
        </p:nvSpPr>
        <p:spPr>
          <a:xfrm>
            <a:off x="1023562" y="685800"/>
            <a:ext cx="10493524" cy="1485900"/>
          </a:xfrm>
        </p:spPr>
        <p:txBody>
          <a:bodyPr>
            <a:normAutofit/>
          </a:bodyPr>
          <a:lstStyle/>
          <a:p>
            <a:r>
              <a:rPr lang="tr-TR" dirty="0"/>
              <a:t>PROBLEM VE AMAÇ</a:t>
            </a:r>
          </a:p>
        </p:txBody>
      </p:sp>
      <p:sp>
        <p:nvSpPr>
          <p:cNvPr id="3" name="İçerik Yer Tutucusu 2">
            <a:extLst>
              <a:ext uri="{FF2B5EF4-FFF2-40B4-BE49-F238E27FC236}">
                <a16:creationId xmlns:a16="http://schemas.microsoft.com/office/drawing/2014/main" id="{84F097EB-6735-4A6C-A270-9855B342D039}"/>
              </a:ext>
            </a:extLst>
          </p:cNvPr>
          <p:cNvSpPr>
            <a:spLocks noGrp="1"/>
          </p:cNvSpPr>
          <p:nvPr>
            <p:ph idx="1"/>
          </p:nvPr>
        </p:nvSpPr>
        <p:spPr>
          <a:xfrm>
            <a:off x="1023562" y="2286000"/>
            <a:ext cx="6914208" cy="3581400"/>
          </a:xfrm>
        </p:spPr>
        <p:txBody>
          <a:bodyPr>
            <a:noAutofit/>
          </a:bodyPr>
          <a:lstStyle/>
          <a:p>
            <a:pPr marL="0" indent="0">
              <a:buNone/>
            </a:pPr>
            <a:r>
              <a:rPr lang="tr-TR" sz="3000" dirty="0" err="1"/>
              <a:t>Pandemi</a:t>
            </a:r>
            <a:r>
              <a:rPr lang="tr-TR" sz="3000" dirty="0"/>
              <a:t> ile birlikte bir çok insan artık yemeklerini evde kendileri pişirmeye başladılar. Ne yesem? programı da evde yemek pişirmek isteyip de ne pişireceğini seçemeyenlere yemek seçmesinde yardımcı olup aynı zamanda da bu yemeklerin tariflerini sunmaktadır.</a:t>
            </a:r>
          </a:p>
        </p:txBody>
      </p:sp>
      <p:pic>
        <p:nvPicPr>
          <p:cNvPr id="7" name="Resim 6">
            <a:extLst>
              <a:ext uri="{FF2B5EF4-FFF2-40B4-BE49-F238E27FC236}">
                <a16:creationId xmlns:a16="http://schemas.microsoft.com/office/drawing/2014/main" id="{B4F2D0CA-5F92-4CC0-B6C9-708EA1AB2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9615" y="2286000"/>
            <a:ext cx="2708823" cy="1957862"/>
          </a:xfrm>
          <a:prstGeom prst="rect">
            <a:avLst/>
          </a:prstGeom>
        </p:spPr>
      </p:pic>
    </p:spTree>
    <p:extLst>
      <p:ext uri="{BB962C8B-B14F-4D97-AF65-F5344CB8AC3E}">
        <p14:creationId xmlns:p14="http://schemas.microsoft.com/office/powerpoint/2010/main" val="70989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31C62C-41DC-4E0C-9315-767917D43641}"/>
              </a:ext>
            </a:extLst>
          </p:cNvPr>
          <p:cNvSpPr>
            <a:spLocks noGrp="1"/>
          </p:cNvSpPr>
          <p:nvPr>
            <p:ph type="title"/>
          </p:nvPr>
        </p:nvSpPr>
        <p:spPr>
          <a:xfrm>
            <a:off x="936772" y="373911"/>
            <a:ext cx="8596668" cy="570721"/>
          </a:xfrm>
        </p:spPr>
        <p:txBody>
          <a:bodyPr>
            <a:normAutofit fontScale="90000"/>
          </a:bodyPr>
          <a:lstStyle/>
          <a:p>
            <a:r>
              <a:rPr lang="tr-TR" dirty="0"/>
              <a:t>Proje Kapsamı</a:t>
            </a:r>
          </a:p>
        </p:txBody>
      </p:sp>
      <p:sp>
        <p:nvSpPr>
          <p:cNvPr id="3" name="İçerik Yer Tutucusu 2">
            <a:extLst>
              <a:ext uri="{FF2B5EF4-FFF2-40B4-BE49-F238E27FC236}">
                <a16:creationId xmlns:a16="http://schemas.microsoft.com/office/drawing/2014/main" id="{AE9CF761-2AA2-4706-8A33-8ADD5C77304C}"/>
              </a:ext>
            </a:extLst>
          </p:cNvPr>
          <p:cNvSpPr>
            <a:spLocks noGrp="1"/>
          </p:cNvSpPr>
          <p:nvPr>
            <p:ph idx="1"/>
          </p:nvPr>
        </p:nvSpPr>
        <p:spPr>
          <a:xfrm>
            <a:off x="936772" y="965437"/>
            <a:ext cx="8596668" cy="3880773"/>
          </a:xfrm>
        </p:spPr>
        <p:txBody>
          <a:bodyPr>
            <a:normAutofit/>
          </a:bodyPr>
          <a:lstStyle/>
          <a:p>
            <a:pPr marL="0" indent="0">
              <a:buNone/>
            </a:pPr>
            <a:r>
              <a:rPr lang="tr-TR" sz="3000" dirty="0"/>
              <a:t>Projemiz sayesinde kullanıcılar sıradan yemek tarifi uygulamaları çizgisinin dışına çıkan yeni filtreleme, gezinme ve arama deneyimi elde edeceklerdir. Kullanıcı ister Ana sayfadaki önerilen yemeklerden seçecek isterse de filtreleme ekranından kendi isteğine göre filtreler oluşturup eşleşen yemekleri listeleyebilecektir.</a:t>
            </a:r>
          </a:p>
        </p:txBody>
      </p:sp>
      <p:pic>
        <p:nvPicPr>
          <p:cNvPr id="7" name="Resim 6">
            <a:extLst>
              <a:ext uri="{FF2B5EF4-FFF2-40B4-BE49-F238E27FC236}">
                <a16:creationId xmlns:a16="http://schemas.microsoft.com/office/drawing/2014/main" id="{43D161AC-0045-4CF0-A518-FF2C279A1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09" y="4324187"/>
            <a:ext cx="8009314" cy="1653683"/>
          </a:xfrm>
          <a:prstGeom prst="rect">
            <a:avLst/>
          </a:prstGeom>
        </p:spPr>
      </p:pic>
    </p:spTree>
    <p:extLst>
      <p:ext uri="{BB962C8B-B14F-4D97-AF65-F5344CB8AC3E}">
        <p14:creationId xmlns:p14="http://schemas.microsoft.com/office/powerpoint/2010/main" val="372096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79EE74-6BD4-47D4-B619-D2D534EA17D6}"/>
              </a:ext>
            </a:extLst>
          </p:cNvPr>
          <p:cNvSpPr>
            <a:spLocks noGrp="1"/>
          </p:cNvSpPr>
          <p:nvPr>
            <p:ph type="title"/>
          </p:nvPr>
        </p:nvSpPr>
        <p:spPr>
          <a:xfrm>
            <a:off x="1023562" y="685800"/>
            <a:ext cx="10493524" cy="1485900"/>
          </a:xfrm>
        </p:spPr>
        <p:txBody>
          <a:bodyPr>
            <a:normAutofit/>
          </a:bodyPr>
          <a:lstStyle/>
          <a:p>
            <a:r>
              <a:rPr lang="tr-TR" dirty="0"/>
              <a:t>Proje Kapsamı</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B4974353-4371-4C2B-AAED-60B899E0D1AC}"/>
              </a:ext>
            </a:extLst>
          </p:cNvPr>
          <p:cNvSpPr>
            <a:spLocks noGrp="1"/>
          </p:cNvSpPr>
          <p:nvPr>
            <p:ph idx="1"/>
          </p:nvPr>
        </p:nvSpPr>
        <p:spPr>
          <a:xfrm>
            <a:off x="1023562" y="2286000"/>
            <a:ext cx="5072437" cy="3581400"/>
          </a:xfrm>
        </p:spPr>
        <p:txBody>
          <a:bodyPr>
            <a:normAutofit/>
          </a:bodyPr>
          <a:lstStyle/>
          <a:p>
            <a:pPr marL="0" indent="0">
              <a:buNone/>
            </a:pPr>
            <a:r>
              <a:rPr lang="tr-TR" sz="3000" dirty="0"/>
              <a:t>Projemizi aynı zamanda bir </a:t>
            </a:r>
            <a:r>
              <a:rPr lang="tr-TR" sz="3000" dirty="0" err="1"/>
              <a:t>admin</a:t>
            </a:r>
            <a:r>
              <a:rPr lang="tr-TR" sz="3000" dirty="0"/>
              <a:t> kullanabilecektir. </a:t>
            </a:r>
            <a:r>
              <a:rPr lang="tr-TR" sz="3000" dirty="0" err="1"/>
              <a:t>Admin</a:t>
            </a:r>
            <a:r>
              <a:rPr lang="tr-TR" sz="3000" dirty="0"/>
              <a:t> kendi paneli üzerinden yemek bilgilerini düzenleyebilecek ve bu sayede proje rahat bir şekilde güncellenebilecektir. </a:t>
            </a:r>
          </a:p>
        </p:txBody>
      </p:sp>
      <p:pic>
        <p:nvPicPr>
          <p:cNvPr id="5" name="Resim 4">
            <a:extLst>
              <a:ext uri="{FF2B5EF4-FFF2-40B4-BE49-F238E27FC236}">
                <a16:creationId xmlns:a16="http://schemas.microsoft.com/office/drawing/2014/main" id="{D4D3FAF2-69CE-4213-B703-C53697419066}"/>
              </a:ext>
            </a:extLst>
          </p:cNvPr>
          <p:cNvPicPr>
            <a:picLocks noChangeAspect="1"/>
          </p:cNvPicPr>
          <p:nvPr/>
        </p:nvPicPr>
        <p:blipFill rotWithShape="1">
          <a:blip r:embed="rId2">
            <a:extLst>
              <a:ext uri="{28A0092B-C50C-407E-A947-70E740481C1C}">
                <a14:useLocalDpi xmlns:a14="http://schemas.microsoft.com/office/drawing/2010/main" val="0"/>
              </a:ext>
            </a:extLst>
          </a:blip>
          <a:srcRect r="6794" b="-2"/>
          <a:stretch/>
        </p:blipFill>
        <p:spPr>
          <a:xfrm>
            <a:off x="6988928" y="2286000"/>
            <a:ext cx="4028692" cy="3542618"/>
          </a:xfrm>
          <a:prstGeom prst="rect">
            <a:avLst/>
          </a:prstGeom>
        </p:spPr>
      </p:pic>
    </p:spTree>
    <p:extLst>
      <p:ext uri="{BB962C8B-B14F-4D97-AF65-F5344CB8AC3E}">
        <p14:creationId xmlns:p14="http://schemas.microsoft.com/office/powerpoint/2010/main" val="127405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1D905C-C663-4E20-AFE7-0FD076BBC0DD}"/>
              </a:ext>
            </a:extLst>
          </p:cNvPr>
          <p:cNvSpPr>
            <a:spLocks noGrp="1"/>
          </p:cNvSpPr>
          <p:nvPr>
            <p:ph type="title"/>
          </p:nvPr>
        </p:nvSpPr>
        <p:spPr/>
        <p:txBody>
          <a:bodyPr/>
          <a:lstStyle/>
          <a:p>
            <a:r>
              <a:rPr lang="tr-TR" dirty="0"/>
              <a:t>İş Modeli</a:t>
            </a:r>
          </a:p>
        </p:txBody>
      </p:sp>
      <p:pic>
        <p:nvPicPr>
          <p:cNvPr id="7" name="İçerik Yer Tutucusu 6">
            <a:extLst>
              <a:ext uri="{FF2B5EF4-FFF2-40B4-BE49-F238E27FC236}">
                <a16:creationId xmlns:a16="http://schemas.microsoft.com/office/drawing/2014/main" id="{CA07199F-B0A5-42CC-8238-39F2D5C72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74082"/>
            <a:ext cx="5066907" cy="3309836"/>
          </a:xfrm>
        </p:spPr>
      </p:pic>
      <p:sp>
        <p:nvSpPr>
          <p:cNvPr id="8" name="Metin kutusu 7">
            <a:extLst>
              <a:ext uri="{FF2B5EF4-FFF2-40B4-BE49-F238E27FC236}">
                <a16:creationId xmlns:a16="http://schemas.microsoft.com/office/drawing/2014/main" id="{0DCCAEDA-4A0B-40DA-9CE0-3B48DD99CAEF}"/>
              </a:ext>
            </a:extLst>
          </p:cNvPr>
          <p:cNvSpPr txBox="1"/>
          <p:nvPr/>
        </p:nvSpPr>
        <p:spPr>
          <a:xfrm>
            <a:off x="6648805" y="1225689"/>
            <a:ext cx="5417504" cy="5632311"/>
          </a:xfrm>
          <a:prstGeom prst="rect">
            <a:avLst/>
          </a:prstGeom>
          <a:noFill/>
        </p:spPr>
        <p:txBody>
          <a:bodyPr wrap="square" rtlCol="0">
            <a:spAutoFit/>
          </a:bodyPr>
          <a:lstStyle/>
          <a:p>
            <a:r>
              <a:rPr lang="tr-TR" sz="3000" dirty="0"/>
              <a:t>Coğrafik olarak geniş alana yayılmış, çok birimli organizasyonlar için kullanılmaktadır. Her aşamada üretilen ürünler, üretildikleri alan için tam işlevselliği içermektedirler. Prensibi sırasıyla “Pilot Uygulama kullan, test et, güncelle, diğer birimlere taşı” şeklindedir. Modelin başarısı ilk evrimin başarısına bağlıdır</a:t>
            </a:r>
          </a:p>
        </p:txBody>
      </p:sp>
    </p:spTree>
    <p:extLst>
      <p:ext uri="{BB962C8B-B14F-4D97-AF65-F5344CB8AC3E}">
        <p14:creationId xmlns:p14="http://schemas.microsoft.com/office/powerpoint/2010/main" val="84335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3C97BD-6BC8-4CF6-BABC-932160DDAADD}"/>
              </a:ext>
            </a:extLst>
          </p:cNvPr>
          <p:cNvSpPr>
            <a:spLocks noGrp="1"/>
          </p:cNvSpPr>
          <p:nvPr>
            <p:ph type="title"/>
          </p:nvPr>
        </p:nvSpPr>
        <p:spPr/>
        <p:txBody>
          <a:bodyPr/>
          <a:lstStyle/>
          <a:p>
            <a:r>
              <a:rPr lang="tr-TR" dirty="0"/>
              <a:t>Kullanılan Teknolojiler</a:t>
            </a:r>
          </a:p>
        </p:txBody>
      </p:sp>
      <p:sp>
        <p:nvSpPr>
          <p:cNvPr id="3" name="İçerik Yer Tutucusu 2">
            <a:extLst>
              <a:ext uri="{FF2B5EF4-FFF2-40B4-BE49-F238E27FC236}">
                <a16:creationId xmlns:a16="http://schemas.microsoft.com/office/drawing/2014/main" id="{26C146A4-4CEA-47B8-94A5-30F82DD865B4}"/>
              </a:ext>
            </a:extLst>
          </p:cNvPr>
          <p:cNvSpPr>
            <a:spLocks noGrp="1"/>
          </p:cNvSpPr>
          <p:nvPr>
            <p:ph idx="1"/>
          </p:nvPr>
        </p:nvSpPr>
        <p:spPr>
          <a:xfrm>
            <a:off x="1371600" y="1602850"/>
            <a:ext cx="9601200" cy="5140850"/>
          </a:xfrm>
        </p:spPr>
        <p:txBody>
          <a:bodyPr>
            <a:noAutofit/>
          </a:bodyPr>
          <a:lstStyle/>
          <a:p>
            <a:r>
              <a:rPr lang="tr-TR" sz="3000" dirty="0"/>
              <a:t>Proje Nesne yönelimli programla ile tamamlanmıştır.</a:t>
            </a:r>
          </a:p>
          <a:p>
            <a:r>
              <a:rPr lang="tr-TR" sz="3000" dirty="0"/>
              <a:t>Kullanıcı dostu ürün geliştirme yaklaşımları, istatistik yöntemleri ve veri işleme teknikleri kullanılmıştır.</a:t>
            </a:r>
          </a:p>
          <a:p>
            <a:r>
              <a:rPr lang="tr-TR" sz="3000" dirty="0"/>
              <a:t>Programla dili olarak c# kullanılmıştır. Proje Visual </a:t>
            </a:r>
            <a:r>
              <a:rPr lang="tr-TR" sz="3000" dirty="0" err="1"/>
              <a:t>Studio’da</a:t>
            </a:r>
            <a:r>
              <a:rPr lang="tr-TR" sz="3000" dirty="0"/>
              <a:t> geliştirilmiştir.</a:t>
            </a:r>
          </a:p>
          <a:p>
            <a:r>
              <a:rPr lang="tr-TR" sz="3000" dirty="0" err="1"/>
              <a:t>Veritabanı</a:t>
            </a:r>
            <a:r>
              <a:rPr lang="tr-TR" sz="3000" dirty="0"/>
              <a:t> için Access kullanılmıştır.</a:t>
            </a:r>
          </a:p>
          <a:p>
            <a:r>
              <a:rPr lang="tr-TR" sz="3000" dirty="0" err="1"/>
              <a:t>Arayüz</a:t>
            </a:r>
            <a:r>
              <a:rPr lang="tr-TR" sz="3000" dirty="0"/>
              <a:t> tasarımı c# form olup proje sadece Windows’ta çalışmaktadır.</a:t>
            </a:r>
          </a:p>
          <a:p>
            <a:r>
              <a:rPr lang="tr-TR" sz="3000" dirty="0"/>
              <a:t>Grup üyelerinin çalışmalarını birleştirmek için </a:t>
            </a:r>
            <a:r>
              <a:rPr lang="tr-TR" sz="3000" dirty="0" err="1"/>
              <a:t>Gihub</a:t>
            </a:r>
            <a:r>
              <a:rPr lang="tr-TR" sz="3000" dirty="0"/>
              <a:t> teknolojisi kullanılmıştır.</a:t>
            </a:r>
          </a:p>
          <a:p>
            <a:endParaRPr lang="tr-TR" sz="3000" dirty="0"/>
          </a:p>
          <a:p>
            <a:endParaRPr lang="tr-TR" sz="3000" dirty="0"/>
          </a:p>
        </p:txBody>
      </p:sp>
    </p:spTree>
    <p:extLst>
      <p:ext uri="{BB962C8B-B14F-4D97-AF65-F5344CB8AC3E}">
        <p14:creationId xmlns:p14="http://schemas.microsoft.com/office/powerpoint/2010/main" val="330737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1BB8A9-E780-4954-AE9C-5D01662946AE}"/>
              </a:ext>
            </a:extLst>
          </p:cNvPr>
          <p:cNvSpPr>
            <a:spLocks noGrp="1"/>
          </p:cNvSpPr>
          <p:nvPr>
            <p:ph type="title"/>
          </p:nvPr>
        </p:nvSpPr>
        <p:spPr/>
        <p:txBody>
          <a:bodyPr/>
          <a:lstStyle/>
          <a:p>
            <a:r>
              <a:rPr lang="tr-TR" dirty="0"/>
              <a:t>Pazarlama ve Satış</a:t>
            </a:r>
          </a:p>
        </p:txBody>
      </p:sp>
      <p:sp>
        <p:nvSpPr>
          <p:cNvPr id="3" name="İçerik Yer Tutucusu 2">
            <a:extLst>
              <a:ext uri="{FF2B5EF4-FFF2-40B4-BE49-F238E27FC236}">
                <a16:creationId xmlns:a16="http://schemas.microsoft.com/office/drawing/2014/main" id="{99E2106A-71C9-4F88-8E0D-B7ED274354B2}"/>
              </a:ext>
            </a:extLst>
          </p:cNvPr>
          <p:cNvSpPr>
            <a:spLocks noGrp="1"/>
          </p:cNvSpPr>
          <p:nvPr>
            <p:ph idx="1"/>
          </p:nvPr>
        </p:nvSpPr>
        <p:spPr/>
        <p:txBody>
          <a:bodyPr>
            <a:normAutofit/>
          </a:bodyPr>
          <a:lstStyle/>
          <a:p>
            <a:r>
              <a:rPr lang="tr-TR" sz="3000" dirty="0"/>
              <a:t>Projemiz kullanıcı dostudur.</a:t>
            </a:r>
          </a:p>
          <a:p>
            <a:r>
              <a:rPr lang="tr-TR" sz="3000" dirty="0"/>
              <a:t>Projemiz ve </a:t>
            </a:r>
            <a:r>
              <a:rPr lang="tr-TR" sz="3000" dirty="0" err="1"/>
              <a:t>veritabanımız</a:t>
            </a:r>
            <a:r>
              <a:rPr lang="tr-TR" sz="3000" dirty="0"/>
              <a:t> sürekli gelişime açıktır ve sürdürülebilir bir yapıdadır.</a:t>
            </a:r>
          </a:p>
          <a:p>
            <a:r>
              <a:rPr lang="tr-TR" sz="3000" dirty="0"/>
              <a:t>Kullanılan programlama dili sebebiyle sadece Windows tabanlı işletim sistemlerinde çalışmaktadır.</a:t>
            </a:r>
          </a:p>
          <a:p>
            <a:r>
              <a:rPr lang="tr-TR" sz="3000" dirty="0"/>
              <a:t>Proje sadece masaüstü uygulaması olarak </a:t>
            </a:r>
            <a:r>
              <a:rPr lang="tr-TR" sz="3000" dirty="0" err="1"/>
              <a:t>local</a:t>
            </a:r>
            <a:r>
              <a:rPr lang="tr-TR" sz="3000" dirty="0"/>
              <a:t> bir şekilde çalışmaktadır.</a:t>
            </a:r>
          </a:p>
        </p:txBody>
      </p:sp>
    </p:spTree>
    <p:extLst>
      <p:ext uri="{BB962C8B-B14F-4D97-AF65-F5344CB8AC3E}">
        <p14:creationId xmlns:p14="http://schemas.microsoft.com/office/powerpoint/2010/main" val="406461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24C0CC-7DB2-43FA-886D-73CA5C751CD3}"/>
              </a:ext>
            </a:extLst>
          </p:cNvPr>
          <p:cNvSpPr>
            <a:spLocks noGrp="1"/>
          </p:cNvSpPr>
          <p:nvPr>
            <p:ph type="title"/>
          </p:nvPr>
        </p:nvSpPr>
        <p:spPr/>
        <p:txBody>
          <a:bodyPr/>
          <a:lstStyle/>
          <a:p>
            <a:r>
              <a:rPr lang="tr-TR" dirty="0"/>
              <a:t>Rekabet</a:t>
            </a:r>
          </a:p>
        </p:txBody>
      </p:sp>
      <p:sp>
        <p:nvSpPr>
          <p:cNvPr id="3" name="İçerik Yer Tutucusu 2">
            <a:extLst>
              <a:ext uri="{FF2B5EF4-FFF2-40B4-BE49-F238E27FC236}">
                <a16:creationId xmlns:a16="http://schemas.microsoft.com/office/drawing/2014/main" id="{D1C6B9AC-621C-4568-A36D-78D71EC0E498}"/>
              </a:ext>
            </a:extLst>
          </p:cNvPr>
          <p:cNvSpPr>
            <a:spLocks noGrp="1"/>
          </p:cNvSpPr>
          <p:nvPr>
            <p:ph idx="1"/>
          </p:nvPr>
        </p:nvSpPr>
        <p:spPr/>
        <p:txBody>
          <a:bodyPr>
            <a:normAutofit/>
          </a:bodyPr>
          <a:lstStyle/>
          <a:p>
            <a:r>
              <a:rPr lang="tr-TR" sz="3000" dirty="0"/>
              <a:t>İnsanlara yemek öneren birçok program var. İnsanlar çeşitli yemekler denemek ve yemek seçerken vakit kaybetmemek için bu programları kullanmaktadırlar.</a:t>
            </a:r>
          </a:p>
          <a:p>
            <a:r>
              <a:rPr lang="tr-TR" sz="3000" dirty="0"/>
              <a:t>Bizim programımız diğerlerine ek olarak kullanıcının filtrelemelerine (pratik, sağlık, fiyat, vakit, bulunabilirlik) uygun yemekleri onlara sunmaktadır.</a:t>
            </a:r>
          </a:p>
        </p:txBody>
      </p:sp>
    </p:spTree>
    <p:extLst>
      <p:ext uri="{BB962C8B-B14F-4D97-AF65-F5344CB8AC3E}">
        <p14:creationId xmlns:p14="http://schemas.microsoft.com/office/powerpoint/2010/main" val="2427452157"/>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525</Words>
  <Application>Microsoft Office PowerPoint</Application>
  <PresentationFormat>Geniş ekran</PresentationFormat>
  <Paragraphs>82</Paragraphs>
  <Slides>13</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Calibri</vt:lpstr>
      <vt:lpstr>Franklin Gothic Book</vt:lpstr>
      <vt:lpstr>Kırpma</vt:lpstr>
      <vt:lpstr>KULLANICIN SEÇİMLERİNE GÖRE YEMEK ÖNEREN PROGRAM (NE YESEM?)</vt:lpstr>
      <vt:lpstr>İçerik</vt:lpstr>
      <vt:lpstr>PROBLEM VE AMAÇ</vt:lpstr>
      <vt:lpstr>Proje Kapsamı</vt:lpstr>
      <vt:lpstr>Proje Kapsamı</vt:lpstr>
      <vt:lpstr>İş Modeli</vt:lpstr>
      <vt:lpstr>Kullanılan Teknolojiler</vt:lpstr>
      <vt:lpstr>Pazarlama ve Satış</vt:lpstr>
      <vt:lpstr>Rekabet</vt:lpstr>
      <vt:lpstr>Takım</vt:lpstr>
      <vt:lpstr>Projeksiyonlar ve Kilometre taşları</vt:lpstr>
      <vt:lpstr>Durum ve Zaman Çizelgesi</vt:lpstr>
      <vt:lpstr>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KULLANICIN SEÇİMLERİNE GÖRE YEMEK ÖNEREN PROGRAM (NE YESEM?)</dc:title>
  <dc:creator>Ahmetcan ZAN</dc:creator>
  <cp:lastModifiedBy>Fatih Özcan</cp:lastModifiedBy>
  <cp:revision>14</cp:revision>
  <dcterms:created xsi:type="dcterms:W3CDTF">2021-01-16T15:17:21Z</dcterms:created>
  <dcterms:modified xsi:type="dcterms:W3CDTF">2021-01-16T18:30:59Z</dcterms:modified>
</cp:coreProperties>
</file>