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8" r:id="rId4"/>
    <p:sldId id="267" r:id="rId5"/>
    <p:sldId id="269" r:id="rId6"/>
    <p:sldId id="272" r:id="rId7"/>
    <p:sldId id="271" r:id="rId8"/>
    <p:sldId id="262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5" d="100"/>
          <a:sy n="85" d="100"/>
        </p:scale>
        <p:origin x="102" y="15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nl-NL"/>
              <a:pPr/>
              <a:t>28-1-2015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nl-NL"/>
              <a:pPr/>
              <a:t>28-1-2015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Klik om de modelstijlen te bewerken</a:t>
            </a:r>
          </a:p>
          <a:p>
            <a:pPr lvl="1"/>
            <a:r>
              <a:rPr/>
              <a:t>Tweede niveau</a:t>
            </a:r>
          </a:p>
          <a:p>
            <a:pPr lvl="2"/>
            <a:r>
              <a:rPr/>
              <a:t>Derde niveau</a:t>
            </a:r>
          </a:p>
          <a:p>
            <a:pPr lvl="3"/>
            <a:r>
              <a:rPr/>
              <a:t>Vierde niveau</a:t>
            </a:r>
          </a:p>
          <a:p>
            <a:pPr lvl="4"/>
            <a:r>
              <a:rPr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nl-NL" smtClean="0"/>
              <a:pPr/>
              <a:t>28-1-2015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Battle of Bots</a:t>
            </a:r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Virtual </a:t>
            </a:r>
            <a:r>
              <a:rPr lang="nl-NL" dirty="0" err="1" smtClean="0"/>
              <a:t>vikings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Het idee</a:t>
            </a:r>
          </a:p>
          <a:p>
            <a:r>
              <a:rPr lang="nl-NL" dirty="0" err="1" smtClean="0"/>
              <a:t>MoSCoW</a:t>
            </a:r>
            <a:endParaRPr lang="nl-NL" dirty="0" smtClean="0"/>
          </a:p>
          <a:p>
            <a:r>
              <a:rPr lang="nl-NL" dirty="0" smtClean="0"/>
              <a:t>Parser</a:t>
            </a:r>
            <a:endParaRPr lang="nl-NL" dirty="0" smtClean="0"/>
          </a:p>
          <a:p>
            <a:r>
              <a:rPr lang="nl-NL" dirty="0" smtClean="0"/>
              <a:t>Verbinding</a:t>
            </a:r>
          </a:p>
          <a:p>
            <a:r>
              <a:rPr lang="nl-NL" dirty="0" smtClean="0"/>
              <a:t>De </a:t>
            </a:r>
            <a:r>
              <a:rPr lang="nl-NL" dirty="0" err="1" smtClean="0"/>
              <a:t>app</a:t>
            </a:r>
            <a:endParaRPr lang="nl-NL" dirty="0" smtClean="0"/>
          </a:p>
          <a:p>
            <a:r>
              <a:rPr lang="nl-NL" dirty="0" smtClean="0"/>
              <a:t>Demonstratie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idee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Thema</a:t>
            </a:r>
          </a:p>
          <a:p>
            <a:r>
              <a:rPr lang="nl-NL" dirty="0" smtClean="0"/>
              <a:t>Spelers</a:t>
            </a:r>
          </a:p>
          <a:p>
            <a:r>
              <a:rPr lang="nl-NL" dirty="0" smtClean="0"/>
              <a:t>Strategie</a:t>
            </a:r>
          </a:p>
          <a:p>
            <a:r>
              <a:rPr lang="nl-NL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484041" cy="4465320"/>
          </a:xfrm>
        </p:spPr>
        <p:txBody>
          <a:bodyPr/>
          <a:lstStyle/>
          <a:p>
            <a:r>
              <a:rPr lang="nl-NL" dirty="0" smtClean="0"/>
              <a:t>Must </a:t>
            </a:r>
            <a:r>
              <a:rPr lang="nl-NL" dirty="0" err="1" smtClean="0"/>
              <a:t>haves</a:t>
            </a:r>
            <a:endParaRPr lang="nl-NL" dirty="0" smtClean="0"/>
          </a:p>
          <a:p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haves</a:t>
            </a:r>
            <a:endParaRPr lang="nl-NL" dirty="0" smtClean="0"/>
          </a:p>
          <a:p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haves</a:t>
            </a:r>
            <a:endParaRPr lang="nl-NL" dirty="0" smtClean="0"/>
          </a:p>
          <a:p>
            <a:r>
              <a:rPr lang="nl-NL" dirty="0" err="1" smtClean="0"/>
              <a:t>Won’t</a:t>
            </a:r>
            <a:r>
              <a:rPr lang="nl-NL" dirty="0" smtClean="0"/>
              <a:t> </a:t>
            </a:r>
            <a:r>
              <a:rPr lang="nl-NL" dirty="0" err="1" smtClean="0"/>
              <a:t>haves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Parser</a:t>
            </a:r>
            <a:endParaRPr lang="en-US" dirty="0"/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1218883" y="1706880"/>
            <a:ext cx="998809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Boomstructuur</a:t>
            </a:r>
          </a:p>
          <a:p>
            <a:r>
              <a:rPr lang="nl-NL" dirty="0" smtClean="0"/>
              <a:t>Werking </a:t>
            </a:r>
            <a:r>
              <a:rPr lang="nl-NL" dirty="0" err="1" smtClean="0"/>
              <a:t>parser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22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Verbinding</a:t>
            </a:r>
            <a:endParaRPr lang="en-US" dirty="0"/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1218883" y="1706880"/>
            <a:ext cx="998809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Socket</a:t>
            </a:r>
          </a:p>
          <a:p>
            <a:r>
              <a:rPr lang="nl-NL" dirty="0" smtClean="0"/>
              <a:t>Eigen protocol</a:t>
            </a:r>
          </a:p>
          <a:p>
            <a:r>
              <a:rPr lang="nl-NL" dirty="0" smtClean="0"/>
              <a:t>Wegvallen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20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app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218883" y="1706880"/>
            <a:ext cx="998809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Home</a:t>
            </a:r>
          </a:p>
          <a:p>
            <a:r>
              <a:rPr lang="nl-NL" dirty="0" err="1" smtClean="0"/>
              <a:t>Edit</a:t>
            </a:r>
            <a:endParaRPr lang="nl-NL" dirty="0" smtClean="0"/>
          </a:p>
          <a:p>
            <a:r>
              <a:rPr lang="nl-NL" dirty="0" err="1" smtClean="0"/>
              <a:t>Fight</a:t>
            </a:r>
            <a:endParaRPr lang="nl-NL" dirty="0" smtClean="0"/>
          </a:p>
          <a:p>
            <a:r>
              <a:rPr lang="nl-NL" dirty="0" smtClean="0"/>
              <a:t>Speelveld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Demonstratie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0</TotalTime>
  <Words>45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Tech_16x9</vt:lpstr>
      <vt:lpstr>Battle of Bots</vt:lpstr>
      <vt:lpstr>Inhoudsopgave</vt:lpstr>
      <vt:lpstr>Het idee</vt:lpstr>
      <vt:lpstr>MoSCoW</vt:lpstr>
      <vt:lpstr>Parser</vt:lpstr>
      <vt:lpstr>Verbinding</vt:lpstr>
      <vt:lpstr>De app</vt:lpstr>
      <vt:lpstr>Demonstratie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2015-01-26T12:15:56Z</dcterms:created>
  <dcterms:modified xsi:type="dcterms:W3CDTF">2015-01-28T11:46:17Z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