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7" r:id="rId3"/>
    <p:sldId id="268" r:id="rId4"/>
    <p:sldId id="269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>
      <p:cViewPr varScale="1">
        <p:scale>
          <a:sx n="85" d="100"/>
          <a:sy n="85" d="100"/>
        </p:scale>
        <p:origin x="102" y="1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Battle of Bots</a:t>
            </a:r>
            <a:endParaRPr lang="en-US" sz="6000" dirty="0"/>
          </a:p>
        </p:txBody>
      </p:sp>
      <p:pic>
        <p:nvPicPr>
          <p:cNvPr id="1026" name="Picture 2" descr="virtualvikings.png (401×13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895600"/>
            <a:ext cx="3276600" cy="10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endParaRPr lang="en-US" dirty="0" smtClean="0"/>
          </a:p>
          <a:p>
            <a:r>
              <a:rPr lang="en-US" dirty="0" err="1" smtClean="0"/>
              <a:t>Strategiespel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Winnen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1981200"/>
            <a:ext cx="8735325" cy="2000251"/>
          </a:xfrm>
        </p:spPr>
        <p:txBody>
          <a:bodyPr/>
          <a:lstStyle/>
          <a:p>
            <a:r>
              <a:rPr lang="en-US" dirty="0" err="1" smtClean="0"/>
              <a:t>Demonstratie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10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 16x9</vt:lpstr>
      <vt:lpstr>Battle of Bots</vt:lpstr>
      <vt:lpstr>Het idee</vt:lpstr>
      <vt:lpstr>Demonstratie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2015-01-30T11:42:41Z</dcterms:created>
  <dcterms:modified xsi:type="dcterms:W3CDTF">2015-01-30T11:53:25Z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