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09BA-E23D-A642-BC7D-70B7182EB61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46D43-06F9-D34E-B4B3-7EAA87F3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6D43-06F9-D34E-B4B3-7EAA87F3A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92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4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A9F3-04D7-414A-97B9-6691D332BD4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BC5B-B348-BE4F-989F-F36E464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8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getting-started/sequential-model-gui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5A4B-DCC3-9D4F-9D23-46D09DBD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038" y="1041400"/>
            <a:ext cx="726464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ML/Nanoreactor </a:t>
            </a:r>
            <a:r>
              <a:rPr lang="en-US" sz="4000" dirty="0" err="1"/>
              <a:t>SubgrouP</a:t>
            </a:r>
            <a:br>
              <a:rPr lang="en-US" sz="4000" dirty="0"/>
            </a:br>
            <a:r>
              <a:rPr lang="en-US" sz="4000" dirty="0"/>
              <a:t>Deep Learning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75A0-9C61-B34C-B1DC-DB498022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038" y="3516733"/>
            <a:ext cx="6858000" cy="12418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22</a:t>
            </a:r>
            <a:r>
              <a:rPr lang="en-US" baseline="30000" dirty="0"/>
              <a:t>nd </a:t>
            </a:r>
            <a:r>
              <a:rPr lang="en-US" dirty="0"/>
              <a:t>February 2019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Hayley Weir, </a:t>
            </a:r>
            <a:r>
              <a:rPr lang="en-US" dirty="0" err="1"/>
              <a:t>Keiran</a:t>
            </a:r>
            <a:r>
              <a:rPr lang="en-US" dirty="0"/>
              <a:t> Thompson</a:t>
            </a:r>
          </a:p>
        </p:txBody>
      </p:sp>
    </p:spTree>
    <p:extLst>
      <p:ext uri="{BB962C8B-B14F-4D97-AF65-F5344CB8AC3E}">
        <p14:creationId xmlns:p14="http://schemas.microsoft.com/office/powerpoint/2010/main" val="28736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A474-3418-F749-878F-F58924C5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618518"/>
            <a:ext cx="7169991" cy="147857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09F0-D3CC-9743-8E89-7DFBD63B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5479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Understanding the workflow of building and training a deep neural network</a:t>
            </a:r>
          </a:p>
          <a:p>
            <a:pPr lvl="1"/>
            <a:r>
              <a:rPr lang="en-GB" dirty="0"/>
              <a:t>Data loading and pre-processing</a:t>
            </a:r>
          </a:p>
          <a:p>
            <a:pPr lvl="1"/>
            <a:r>
              <a:rPr lang="en-GB" dirty="0"/>
              <a:t>Defining the Model Architecture</a:t>
            </a:r>
          </a:p>
          <a:p>
            <a:pPr lvl="1"/>
            <a:r>
              <a:rPr lang="en-GB" dirty="0"/>
              <a:t>Compiling the Model</a:t>
            </a:r>
          </a:p>
          <a:p>
            <a:pPr lvl="1"/>
            <a:r>
              <a:rPr lang="en-GB" dirty="0"/>
              <a:t>Training</a:t>
            </a:r>
          </a:p>
          <a:p>
            <a:pPr lvl="1"/>
            <a:r>
              <a:rPr lang="en-GB" dirty="0"/>
              <a:t>Understanding the results</a:t>
            </a:r>
          </a:p>
          <a:p>
            <a:pPr lvl="1"/>
            <a:r>
              <a:rPr lang="en-GB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398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FB00-8440-9146-856B-94AADAA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99" y="618518"/>
            <a:ext cx="7044260" cy="1478570"/>
          </a:xfrm>
        </p:spPr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83CC-1D98-8643-8573-400E607F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76" y="2363400"/>
            <a:ext cx="3615356" cy="2656286"/>
          </a:xfrm>
        </p:spPr>
        <p:txBody>
          <a:bodyPr>
            <a:normAutofit/>
          </a:bodyPr>
          <a:lstStyle/>
          <a:p>
            <a:r>
              <a:rPr lang="en-US" sz="2000" dirty="0"/>
              <a:t>Handwritten digits data set</a:t>
            </a:r>
          </a:p>
          <a:p>
            <a:r>
              <a:rPr lang="en-US" sz="2000" dirty="0"/>
              <a:t>28 x 28 pixel images</a:t>
            </a:r>
          </a:p>
          <a:p>
            <a:r>
              <a:rPr lang="en-US" sz="2000" dirty="0"/>
              <a:t>60,000 image training set</a:t>
            </a:r>
          </a:p>
          <a:p>
            <a:r>
              <a:rPr lang="en-US" sz="2000" dirty="0"/>
              <a:t>10,000 image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F95B9-2331-6A4D-B6DF-EDCC8F23C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7" t="3596" r="14837" b="3857"/>
          <a:stretch/>
        </p:blipFill>
        <p:spPr>
          <a:xfrm>
            <a:off x="4570809" y="1982592"/>
            <a:ext cx="3331892" cy="3303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01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E2C-D47A-F547-B1AC-7C357530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618518"/>
            <a:ext cx="7179135" cy="1478570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sequential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9270-D605-CC4F-8ECE-BCB1000A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424" y="1669838"/>
            <a:ext cx="8442198" cy="44782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build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(Dense(28*28,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=28*28, activation='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(Dense(10, activation='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compile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(loss='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optimizer='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train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labels, epochs=10,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=32)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CDBA4-E22E-2D45-9DCD-F628C2786EA6}"/>
              </a:ext>
            </a:extLst>
          </p:cNvPr>
          <p:cNvSpPr txBox="1"/>
          <p:nvPr/>
        </p:nvSpPr>
        <p:spPr>
          <a:xfrm>
            <a:off x="5086350" y="6499268"/>
            <a:ext cx="3337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https://keras.io/getting-started/sequential-model-guide/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576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4B96-F81C-3645-91F8-89C87680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56" y="618518"/>
            <a:ext cx="7429499" cy="1478570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238A-8B37-E940-84EF-040971EA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5" y="2011742"/>
            <a:ext cx="8248435" cy="42976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Clone repo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git@bitbucket.org:mtzcloud/ml-tutorials.git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$ cd ml-tutorials/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MNIST_tutorial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Create and activate environment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ML-tutorial-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MNIST.yml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ML-tutorial-MNIST </a:t>
            </a:r>
          </a:p>
          <a:p>
            <a:pPr marL="0" indent="0">
              <a:buNone/>
            </a:pPr>
            <a:r>
              <a:rPr lang="en-US" dirty="0"/>
              <a:t>Launch Notebook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endParaRPr lang="en-US" sz="1700" dirty="0"/>
          </a:p>
          <a:p>
            <a:pPr marL="0" indent="0">
              <a:buNone/>
            </a:pPr>
            <a:r>
              <a:rPr lang="en-US" dirty="0"/>
              <a:t>Run the code </a:t>
            </a:r>
          </a:p>
          <a:p>
            <a:pPr marL="0" indent="0">
              <a:buNone/>
            </a:pPr>
            <a:r>
              <a:rPr lang="en-US" dirty="0" err="1"/>
              <a:t>Visualise</a:t>
            </a:r>
            <a:r>
              <a:rPr lang="en-US" dirty="0"/>
              <a:t> with </a:t>
            </a:r>
            <a:r>
              <a:rPr lang="en-US" dirty="0" err="1"/>
              <a:t>Tensorboard</a:t>
            </a:r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tensorboard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logdir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=logs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2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9D46-CA2B-874D-8DC4-77F63ACC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32" y="618518"/>
            <a:ext cx="7429499" cy="1478570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0F77-4017-D34A-932C-C15C2C2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32" y="2097088"/>
            <a:ext cx="7429499" cy="35417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Change the train set, validation set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the single hidden layer network deeper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the CNN deeper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Adjust the dropout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batch </a:t>
            </a:r>
            <a:r>
              <a:rPr lang="en-US" dirty="0" err="1"/>
              <a:t>normalisation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regularisation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8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105</TotalTime>
  <Words>236</Words>
  <Application>Microsoft Macintosh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Trebuchet MS</vt:lpstr>
      <vt:lpstr>Circuit</vt:lpstr>
      <vt:lpstr>ML/Nanoreactor SubgrouP Deep Learning Tutorial 1</vt:lpstr>
      <vt:lpstr>Overview</vt:lpstr>
      <vt:lpstr>MNIST</vt:lpstr>
      <vt:lpstr>Keras – sequential model</vt:lpstr>
      <vt:lpstr>Getting started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ML/Nanoreactor SubgrouP Deep Learning Tutorial 1</dc:title>
  <dc:creator>Hayley Weir</dc:creator>
  <cp:lastModifiedBy>Hayley Weir</cp:lastModifiedBy>
  <cp:revision>11</cp:revision>
  <dcterms:created xsi:type="dcterms:W3CDTF">2019-02-20T21:52:18Z</dcterms:created>
  <dcterms:modified xsi:type="dcterms:W3CDTF">2019-02-20T23:57:57Z</dcterms:modified>
</cp:coreProperties>
</file>