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Bevan"/>
      <p:regular r:id="rId17"/>
      <p:italic r:id="rId18"/>
    </p:embeddedFont>
    <p:embeddedFont>
      <p:font typeface="Dosis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Bevan-regular.fntdata"/><Relationship Id="rId16" Type="http://schemas.openxmlformats.org/officeDocument/2006/relationships/font" Target="fonts/Dosis-bold.fntdata"/><Relationship Id="rId19" Type="http://schemas.openxmlformats.org/officeDocument/2006/relationships/font" Target="fonts/DosisSemiBold-regular.fntdata"/><Relationship Id="rId18" Type="http://schemas.openxmlformats.org/officeDocument/2006/relationships/font" Target="fonts/Beva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8bc3de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8bc3de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8891cf8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8891cf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fa4a622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fa4a622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8891cf8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8891cf8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fa4a622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fa4a622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e8bc3dedf_0_8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e8bc3dedf_0_8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661939ed5_0_16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661939ed5_0_16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8891cf8e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8891cf8e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a4a6229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a4a6229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sumitrodatta/nba-aba-baa-stats" TargetMode="External"/><Relationship Id="rId4" Type="http://schemas.openxmlformats.org/officeDocument/2006/relationships/hyperlink" Target="https://www.basketball-reference.com" TargetMode="External"/><Relationship Id="rId5" Type="http://schemas.openxmlformats.org/officeDocument/2006/relationships/hyperlink" Target="https://stackoverflow.com/questions/7908636/how-to-add-hovering-annotations-to-a-plot" TargetMode="External"/><Relationship Id="rId6" Type="http://schemas.openxmlformats.org/officeDocument/2006/relationships/hyperlink" Target="https://www.nba.com/stats" TargetMode="External"/><Relationship Id="rId7" Type="http://schemas.openxmlformats.org/officeDocument/2006/relationships/hyperlink" Target="https://matplotlib.org/stable/api/_as_gen/matplotlib.pyplot.annotat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696500" y="2275425"/>
            <a:ext cx="3900255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BEST? </a:t>
            </a:r>
            <a:endParaRPr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Nebyu Bekele, Devan, Michael, Erick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46" name="Google Shape;446;p40"/>
          <p:cNvSpPr txBox="1"/>
          <p:nvPr>
            <p:ph idx="6" type="subTitle"/>
          </p:nvPr>
        </p:nvSpPr>
        <p:spPr>
          <a:xfrm>
            <a:off x="1369775" y="1017700"/>
            <a:ext cx="63969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https://www.kaggle.com/datasets/sumitrodatta/nba-aba-baa-stats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https://www.basketball-reference.com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https://stackoverflow.com/questions/7908636/how-to-add-hovering-annotations-to-a-plot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https://www.nba.com/stats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https://matplotlib.org/stable/api/_as_gen/matplotlib.pyplot.annotate.html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7" name="Google Shape;327;p32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THIS TOPIC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713226" y="3153061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713226" y="2258119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713226" y="1353350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2"/>
          <p:cNvSpPr txBox="1"/>
          <p:nvPr>
            <p:ph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3" name="Google Shape;333;p32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334" name="Google Shape;334;p32"/>
          <p:cNvSpPr txBox="1"/>
          <p:nvPr>
            <p:ph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32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6" name="Google Shape;336;p32"/>
          <p:cNvSpPr txBox="1"/>
          <p:nvPr>
            <p:ph idx="9" type="subTitle"/>
          </p:nvPr>
        </p:nvSpPr>
        <p:spPr>
          <a:xfrm>
            <a:off x="1780700" y="2428575"/>
            <a:ext cx="4380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Brief description of defense and offense</a:t>
            </a:r>
            <a:endParaRPr/>
          </a:p>
        </p:txBody>
      </p:sp>
      <p:sp>
        <p:nvSpPr>
          <p:cNvPr id="337" name="Google Shape;337;p32"/>
          <p:cNvSpPr txBox="1"/>
          <p:nvPr>
            <p:ph idx="13" type="subTitle"/>
          </p:nvPr>
        </p:nvSpPr>
        <p:spPr>
          <a:xfrm>
            <a:off x="1780700" y="3321100"/>
            <a:ext cx="5738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pulled from Kaggle, team stats &amp; totals from 1947 - Present</a:t>
            </a:r>
            <a:endParaRPr/>
          </a:p>
        </p:txBody>
      </p:sp>
      <p:sp>
        <p:nvSpPr>
          <p:cNvPr id="338" name="Google Shape;338;p32"/>
          <p:cNvSpPr txBox="1"/>
          <p:nvPr>
            <p:ph idx="15" type="subTitle"/>
          </p:nvPr>
        </p:nvSpPr>
        <p:spPr>
          <a:xfrm>
            <a:off x="1780700" y="1536050"/>
            <a:ext cx="48933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Analysis of statistical best offensive and defensive, and best overall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ctrTitle"/>
          </p:nvPr>
        </p:nvSpPr>
        <p:spPr>
          <a:xfrm>
            <a:off x="3647650" y="822625"/>
            <a:ext cx="5227800" cy="24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DEFENSIVE TEAM?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75" y="45150"/>
            <a:ext cx="2484207" cy="23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50" y="45150"/>
            <a:ext cx="2647026" cy="238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52" y="2479275"/>
            <a:ext cx="2647022" cy="25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5275" y="2479275"/>
            <a:ext cx="2484200" cy="25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6155225" y="144000"/>
            <a:ext cx="14439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DEFENSIVE </a:t>
            </a:r>
            <a:r>
              <a:rPr b="1"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STATS</a:t>
            </a:r>
            <a:endParaRPr b="1"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2251" y="1478725"/>
            <a:ext cx="2849849" cy="35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5"/>
          <p:cNvGrpSpPr/>
          <p:nvPr/>
        </p:nvGrpSpPr>
        <p:grpSpPr>
          <a:xfrm>
            <a:off x="0" y="533600"/>
            <a:ext cx="5834094" cy="1239059"/>
            <a:chOff x="1" y="533621"/>
            <a:chExt cx="5834094" cy="1175801"/>
          </a:xfrm>
        </p:grpSpPr>
        <p:sp>
          <p:nvSpPr>
            <p:cNvPr id="359" name="Google Shape;359;p35"/>
            <p:cNvSpPr/>
            <p:nvPr/>
          </p:nvSpPr>
          <p:spPr>
            <a:xfrm>
              <a:off x="3674525" y="539525"/>
              <a:ext cx="2159570" cy="1169897"/>
            </a:xfrm>
            <a:custGeom>
              <a:rect b="b" l="l" r="r" t="t"/>
              <a:pathLst>
                <a:path extrusionOk="0" h="15735" w="29046">
                  <a:moveTo>
                    <a:pt x="1" y="0"/>
                  </a:moveTo>
                  <a:lnTo>
                    <a:pt x="4600" y="7867"/>
                  </a:lnTo>
                  <a:lnTo>
                    <a:pt x="1" y="15735"/>
                  </a:lnTo>
                  <a:lnTo>
                    <a:pt x="29045" y="15735"/>
                  </a:lnTo>
                  <a:lnTo>
                    <a:pt x="24444" y="7867"/>
                  </a:lnTo>
                  <a:lnTo>
                    <a:pt x="29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" y="533621"/>
              <a:ext cx="4160400" cy="117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5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OFFENSIVE TEAM?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6"/>
          <p:cNvGrpSpPr/>
          <p:nvPr/>
        </p:nvGrpSpPr>
        <p:grpSpPr>
          <a:xfrm>
            <a:off x="5383540" y="708956"/>
            <a:ext cx="1960351" cy="4556987"/>
            <a:chOff x="3030832" y="1999620"/>
            <a:chExt cx="828341" cy="1925705"/>
          </a:xfrm>
        </p:grpSpPr>
        <p:sp>
          <p:nvSpPr>
            <p:cNvPr id="367" name="Google Shape;367;p36"/>
            <p:cNvSpPr/>
            <p:nvPr/>
          </p:nvSpPr>
          <p:spPr>
            <a:xfrm>
              <a:off x="3030832" y="1999620"/>
              <a:ext cx="828341" cy="1925705"/>
            </a:xfrm>
            <a:custGeom>
              <a:rect b="b" l="l" r="r" t="t"/>
              <a:pathLst>
                <a:path extrusionOk="0" h="9234" w="3972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599450" y="1999625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9" name="Google Shape;3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0" y="358925"/>
            <a:ext cx="2282949" cy="21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0" y="2950450"/>
            <a:ext cx="2209150" cy="21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7650" y="358925"/>
            <a:ext cx="2322351" cy="22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5950" y="3009775"/>
            <a:ext cx="2265750" cy="2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/>
          <p:nvPr/>
        </p:nvSpPr>
        <p:spPr>
          <a:xfrm>
            <a:off x="7343900" y="239525"/>
            <a:ext cx="14439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OFFENSIVE STATS</a:t>
            </a:r>
            <a:endParaRPr b="1"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106450" y="26625"/>
            <a:ext cx="5476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OFFENSIVE RATING                               ASSISTS PER GAME</a:t>
            </a:r>
            <a:endParaRPr b="1" sz="1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219550" y="2581125"/>
            <a:ext cx="4770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POINTS PER GAME                  REBOUNDS PER GAME</a:t>
            </a:r>
            <a:endParaRPr b="1"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8899" y="1826725"/>
            <a:ext cx="3476802" cy="21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/>
        </p:nvSpPr>
        <p:spPr>
          <a:xfrm>
            <a:off x="1874700" y="1431300"/>
            <a:ext cx="53946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Seasonal Comparison: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Tracking how teams perform over time by comparing offense and defense across seasons.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Playoff Impact: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Understanding how offensive and defensive stats relate to playoff success tells us what really matters in the postseason.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Player Contributions: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Diving into individual player(s) stats to see who's driving the team's success.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Expanded Metrics: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Looking beyond the basics, adding stats like turnovers to give a deeper understanding of what drives performance.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Rule Changes Analysis: 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Examine how rule changes throughout the years affect team performances.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6865574" y="359875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962349" y="3417575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047488" y="3385650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1086050" y="359863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Next Steps</a:t>
            </a:r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1134240" y="218395"/>
            <a:ext cx="469440" cy="469189"/>
            <a:chOff x="2245063" y="895713"/>
            <a:chExt cx="562675" cy="562375"/>
          </a:xfrm>
        </p:grpSpPr>
        <p:sp>
          <p:nvSpPr>
            <p:cNvPr id="388" name="Google Shape;388;p37"/>
            <p:cNvSpPr/>
            <p:nvPr/>
          </p:nvSpPr>
          <p:spPr>
            <a:xfrm>
              <a:off x="2250713" y="971163"/>
              <a:ext cx="81600" cy="105275"/>
            </a:xfrm>
            <a:custGeom>
              <a:rect b="b" l="l" r="r" t="t"/>
              <a:pathLst>
                <a:path extrusionOk="0" h="4211" w="3264">
                  <a:moveTo>
                    <a:pt x="2192" y="0"/>
                  </a:moveTo>
                  <a:cubicBezTo>
                    <a:pt x="1101" y="1185"/>
                    <a:pt x="346" y="2636"/>
                    <a:pt x="0" y="4210"/>
                  </a:cubicBezTo>
                  <a:cubicBezTo>
                    <a:pt x="902" y="4008"/>
                    <a:pt x="1851" y="3847"/>
                    <a:pt x="2836" y="3732"/>
                  </a:cubicBezTo>
                  <a:cubicBezTo>
                    <a:pt x="2978" y="3715"/>
                    <a:pt x="3122" y="3701"/>
                    <a:pt x="3264" y="3686"/>
                  </a:cubicBezTo>
                  <a:cubicBezTo>
                    <a:pt x="3192" y="2393"/>
                    <a:pt x="2826" y="1132"/>
                    <a:pt x="2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320163" y="898513"/>
              <a:ext cx="119275" cy="162900"/>
            </a:xfrm>
            <a:custGeom>
              <a:rect b="b" l="l" r="r" t="t"/>
              <a:pathLst>
                <a:path extrusionOk="0" h="6516" w="4771">
                  <a:moveTo>
                    <a:pt x="4770" y="1"/>
                  </a:moveTo>
                  <a:lnTo>
                    <a:pt x="4770" y="1"/>
                  </a:lnTo>
                  <a:cubicBezTo>
                    <a:pt x="2987" y="292"/>
                    <a:pt x="1329" y="1097"/>
                    <a:pt x="0" y="2322"/>
                  </a:cubicBezTo>
                  <a:cubicBezTo>
                    <a:pt x="762" y="3596"/>
                    <a:pt x="1202" y="5035"/>
                    <a:pt x="1286" y="6515"/>
                  </a:cubicBezTo>
                  <a:cubicBezTo>
                    <a:pt x="1848" y="6470"/>
                    <a:pt x="2420" y="6436"/>
                    <a:pt x="2999" y="6417"/>
                  </a:cubicBezTo>
                  <a:cubicBezTo>
                    <a:pt x="3275" y="3685"/>
                    <a:pt x="3915" y="1385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489438" y="926588"/>
              <a:ext cx="217150" cy="184375"/>
            </a:xfrm>
            <a:custGeom>
              <a:rect b="b" l="l" r="r" t="t"/>
              <a:pathLst>
                <a:path extrusionOk="0" h="7375" w="8686">
                  <a:moveTo>
                    <a:pt x="4343" y="1219"/>
                  </a:moveTo>
                  <a:cubicBezTo>
                    <a:pt x="4428" y="1219"/>
                    <a:pt x="4515" y="1246"/>
                    <a:pt x="4588" y="1303"/>
                  </a:cubicBezTo>
                  <a:cubicBezTo>
                    <a:pt x="5895" y="2300"/>
                    <a:pt x="6883" y="3660"/>
                    <a:pt x="7428" y="5215"/>
                  </a:cubicBezTo>
                  <a:cubicBezTo>
                    <a:pt x="7481" y="5351"/>
                    <a:pt x="7457" y="5505"/>
                    <a:pt x="7363" y="5618"/>
                  </a:cubicBezTo>
                  <a:cubicBezTo>
                    <a:pt x="7286" y="5710"/>
                    <a:pt x="7175" y="5762"/>
                    <a:pt x="7059" y="5762"/>
                  </a:cubicBezTo>
                  <a:cubicBezTo>
                    <a:pt x="7032" y="5762"/>
                    <a:pt x="7004" y="5759"/>
                    <a:pt x="6977" y="5753"/>
                  </a:cubicBezTo>
                  <a:cubicBezTo>
                    <a:pt x="6832" y="5724"/>
                    <a:pt x="6715" y="5621"/>
                    <a:pt x="6671" y="5481"/>
                  </a:cubicBezTo>
                  <a:cubicBezTo>
                    <a:pt x="6176" y="4076"/>
                    <a:pt x="5285" y="2843"/>
                    <a:pt x="4100" y="1939"/>
                  </a:cubicBezTo>
                  <a:cubicBezTo>
                    <a:pt x="3925" y="1805"/>
                    <a:pt x="3891" y="1552"/>
                    <a:pt x="4026" y="1375"/>
                  </a:cubicBezTo>
                  <a:cubicBezTo>
                    <a:pt x="4104" y="1272"/>
                    <a:pt x="4223" y="1219"/>
                    <a:pt x="4343" y="1219"/>
                  </a:cubicBezTo>
                  <a:close/>
                  <a:moveTo>
                    <a:pt x="4064" y="0"/>
                  </a:moveTo>
                  <a:cubicBezTo>
                    <a:pt x="1875" y="1290"/>
                    <a:pt x="414" y="3225"/>
                    <a:pt x="1" y="5361"/>
                  </a:cubicBezTo>
                  <a:cubicBezTo>
                    <a:pt x="2865" y="5563"/>
                    <a:pt x="6121" y="6140"/>
                    <a:pt x="8685" y="7375"/>
                  </a:cubicBezTo>
                  <a:cubicBezTo>
                    <a:pt x="8478" y="4297"/>
                    <a:pt x="6743" y="1528"/>
                    <a:pt x="4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415363" y="895713"/>
              <a:ext cx="154975" cy="163775"/>
            </a:xfrm>
            <a:custGeom>
              <a:rect b="b" l="l" r="r" t="t"/>
              <a:pathLst>
                <a:path extrusionOk="0" h="6551" w="6199">
                  <a:moveTo>
                    <a:pt x="2430" y="1"/>
                  </a:moveTo>
                  <a:cubicBezTo>
                    <a:pt x="2295" y="1"/>
                    <a:pt x="2161" y="4"/>
                    <a:pt x="2027" y="10"/>
                  </a:cubicBezTo>
                  <a:cubicBezTo>
                    <a:pt x="1073" y="1098"/>
                    <a:pt x="311" y="3559"/>
                    <a:pt x="1" y="6512"/>
                  </a:cubicBezTo>
                  <a:cubicBezTo>
                    <a:pt x="145" y="6512"/>
                    <a:pt x="287" y="6507"/>
                    <a:pt x="433" y="6507"/>
                  </a:cubicBezTo>
                  <a:cubicBezTo>
                    <a:pt x="904" y="6507"/>
                    <a:pt x="1443" y="6517"/>
                    <a:pt x="2159" y="6550"/>
                  </a:cubicBezTo>
                  <a:cubicBezTo>
                    <a:pt x="2562" y="4287"/>
                    <a:pt x="4007" y="2230"/>
                    <a:pt x="6198" y="803"/>
                  </a:cubicBezTo>
                  <a:cubicBezTo>
                    <a:pt x="5011" y="273"/>
                    <a:pt x="3726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245063" y="1083438"/>
              <a:ext cx="87975" cy="148275"/>
            </a:xfrm>
            <a:custGeom>
              <a:rect b="b" l="l" r="r" t="t"/>
              <a:pathLst>
                <a:path extrusionOk="0" h="5931" w="3519">
                  <a:moveTo>
                    <a:pt x="3518" y="0"/>
                  </a:moveTo>
                  <a:lnTo>
                    <a:pt x="3518" y="0"/>
                  </a:lnTo>
                  <a:cubicBezTo>
                    <a:pt x="3396" y="12"/>
                    <a:pt x="3276" y="22"/>
                    <a:pt x="3156" y="36"/>
                  </a:cubicBezTo>
                  <a:cubicBezTo>
                    <a:pt x="2120" y="159"/>
                    <a:pt x="1092" y="337"/>
                    <a:pt x="75" y="575"/>
                  </a:cubicBezTo>
                  <a:cubicBezTo>
                    <a:pt x="27" y="957"/>
                    <a:pt x="3" y="1341"/>
                    <a:pt x="1" y="1728"/>
                  </a:cubicBezTo>
                  <a:cubicBezTo>
                    <a:pt x="1" y="3189"/>
                    <a:pt x="349" y="4631"/>
                    <a:pt x="1017" y="5931"/>
                  </a:cubicBezTo>
                  <a:cubicBezTo>
                    <a:pt x="1027" y="5921"/>
                    <a:pt x="1034" y="5909"/>
                    <a:pt x="1046" y="5902"/>
                  </a:cubicBezTo>
                  <a:cubicBezTo>
                    <a:pt x="2514" y="4945"/>
                    <a:pt x="3504" y="2579"/>
                    <a:pt x="3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280213" y="1078463"/>
              <a:ext cx="426600" cy="213275"/>
            </a:xfrm>
            <a:custGeom>
              <a:rect b="b" l="l" r="r" t="t"/>
              <a:pathLst>
                <a:path extrusionOk="0" h="8531" w="17064">
                  <a:moveTo>
                    <a:pt x="5938" y="0"/>
                  </a:moveTo>
                  <a:cubicBezTo>
                    <a:pt x="5704" y="0"/>
                    <a:pt x="5517" y="4"/>
                    <a:pt x="5337" y="7"/>
                  </a:cubicBezTo>
                  <a:cubicBezTo>
                    <a:pt x="5222" y="1442"/>
                    <a:pt x="5212" y="2879"/>
                    <a:pt x="5311" y="4313"/>
                  </a:cubicBezTo>
                  <a:cubicBezTo>
                    <a:pt x="5325" y="4537"/>
                    <a:pt x="5157" y="4729"/>
                    <a:pt x="4936" y="4743"/>
                  </a:cubicBezTo>
                  <a:cubicBezTo>
                    <a:pt x="4927" y="4744"/>
                    <a:pt x="4918" y="4744"/>
                    <a:pt x="4909" y="4744"/>
                  </a:cubicBezTo>
                  <a:cubicBezTo>
                    <a:pt x="4698" y="4744"/>
                    <a:pt x="4522" y="4581"/>
                    <a:pt x="4506" y="4368"/>
                  </a:cubicBezTo>
                  <a:cubicBezTo>
                    <a:pt x="4407" y="2922"/>
                    <a:pt x="4415" y="1473"/>
                    <a:pt x="4530" y="29"/>
                  </a:cubicBezTo>
                  <a:lnTo>
                    <a:pt x="4530" y="29"/>
                  </a:lnTo>
                  <a:cubicBezTo>
                    <a:pt x="3984" y="48"/>
                    <a:pt x="3446" y="79"/>
                    <a:pt x="2915" y="122"/>
                  </a:cubicBezTo>
                  <a:lnTo>
                    <a:pt x="2915" y="146"/>
                  </a:lnTo>
                  <a:cubicBezTo>
                    <a:pt x="2915" y="3052"/>
                    <a:pt x="1800" y="5654"/>
                    <a:pt x="77" y="6774"/>
                  </a:cubicBezTo>
                  <a:cubicBezTo>
                    <a:pt x="53" y="6791"/>
                    <a:pt x="27" y="6803"/>
                    <a:pt x="0" y="6810"/>
                  </a:cubicBezTo>
                  <a:cubicBezTo>
                    <a:pt x="390" y="7437"/>
                    <a:pt x="856" y="8016"/>
                    <a:pt x="1387" y="8530"/>
                  </a:cubicBezTo>
                  <a:cubicBezTo>
                    <a:pt x="1416" y="8497"/>
                    <a:pt x="1442" y="8458"/>
                    <a:pt x="1476" y="8425"/>
                  </a:cubicBezTo>
                  <a:cubicBezTo>
                    <a:pt x="1774" y="8124"/>
                    <a:pt x="2179" y="7954"/>
                    <a:pt x="2603" y="7954"/>
                  </a:cubicBezTo>
                  <a:cubicBezTo>
                    <a:pt x="2606" y="7954"/>
                    <a:pt x="2609" y="7954"/>
                    <a:pt x="2612" y="7954"/>
                  </a:cubicBezTo>
                  <a:lnTo>
                    <a:pt x="3638" y="7954"/>
                  </a:lnTo>
                  <a:cubicBezTo>
                    <a:pt x="3348" y="7456"/>
                    <a:pt x="3345" y="6843"/>
                    <a:pt x="3631" y="6346"/>
                  </a:cubicBezTo>
                  <a:cubicBezTo>
                    <a:pt x="3917" y="5849"/>
                    <a:pt x="4448" y="5541"/>
                    <a:pt x="5022" y="5541"/>
                  </a:cubicBezTo>
                  <a:lnTo>
                    <a:pt x="9665" y="5541"/>
                  </a:lnTo>
                  <a:cubicBezTo>
                    <a:pt x="9374" y="5046"/>
                    <a:pt x="9372" y="4433"/>
                    <a:pt x="9658" y="3936"/>
                  </a:cubicBezTo>
                  <a:cubicBezTo>
                    <a:pt x="9944" y="3436"/>
                    <a:pt x="10475" y="3131"/>
                    <a:pt x="11049" y="3131"/>
                  </a:cubicBezTo>
                  <a:lnTo>
                    <a:pt x="16987" y="3131"/>
                  </a:lnTo>
                  <a:cubicBezTo>
                    <a:pt x="17028" y="2826"/>
                    <a:pt x="17054" y="2516"/>
                    <a:pt x="17064" y="2208"/>
                  </a:cubicBezTo>
                  <a:cubicBezTo>
                    <a:pt x="15331" y="1302"/>
                    <a:pt x="12890" y="613"/>
                    <a:pt x="10138" y="264"/>
                  </a:cubicBezTo>
                  <a:cubicBezTo>
                    <a:pt x="9523" y="187"/>
                    <a:pt x="8896" y="130"/>
                    <a:pt x="8259" y="86"/>
                  </a:cubicBezTo>
                  <a:lnTo>
                    <a:pt x="8259" y="86"/>
                  </a:lnTo>
                  <a:cubicBezTo>
                    <a:pt x="8168" y="1230"/>
                    <a:pt x="8372" y="2376"/>
                    <a:pt x="8850" y="3419"/>
                  </a:cubicBezTo>
                  <a:cubicBezTo>
                    <a:pt x="8915" y="3551"/>
                    <a:pt x="8903" y="3708"/>
                    <a:pt x="8819" y="3828"/>
                  </a:cubicBezTo>
                  <a:cubicBezTo>
                    <a:pt x="8743" y="3937"/>
                    <a:pt x="8619" y="4000"/>
                    <a:pt x="8487" y="4000"/>
                  </a:cubicBezTo>
                  <a:cubicBezTo>
                    <a:pt x="8474" y="4000"/>
                    <a:pt x="8460" y="4000"/>
                    <a:pt x="8447" y="3998"/>
                  </a:cubicBezTo>
                  <a:cubicBezTo>
                    <a:pt x="8303" y="3981"/>
                    <a:pt x="8175" y="3888"/>
                    <a:pt x="8120" y="3753"/>
                  </a:cubicBezTo>
                  <a:cubicBezTo>
                    <a:pt x="7666" y="2763"/>
                    <a:pt x="7433" y="1684"/>
                    <a:pt x="7433" y="596"/>
                  </a:cubicBezTo>
                  <a:cubicBezTo>
                    <a:pt x="7433" y="425"/>
                    <a:pt x="7442" y="238"/>
                    <a:pt x="7457" y="41"/>
                  </a:cubicBezTo>
                  <a:cubicBezTo>
                    <a:pt x="6754" y="9"/>
                    <a:pt x="6293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325388" y="1176838"/>
              <a:ext cx="482350" cy="281250"/>
            </a:xfrm>
            <a:custGeom>
              <a:rect b="b" l="l" r="r" t="t"/>
              <a:pathLst>
                <a:path extrusionOk="0" h="11250" w="19294">
                  <a:moveTo>
                    <a:pt x="18080" y="7231"/>
                  </a:moveTo>
                  <a:cubicBezTo>
                    <a:pt x="18304" y="7231"/>
                    <a:pt x="18484" y="7412"/>
                    <a:pt x="18484" y="7633"/>
                  </a:cubicBezTo>
                  <a:cubicBezTo>
                    <a:pt x="18481" y="9185"/>
                    <a:pt x="17222" y="10444"/>
                    <a:pt x="15670" y="10446"/>
                  </a:cubicBezTo>
                  <a:cubicBezTo>
                    <a:pt x="15449" y="10446"/>
                    <a:pt x="15269" y="10266"/>
                    <a:pt x="15269" y="10043"/>
                  </a:cubicBezTo>
                  <a:cubicBezTo>
                    <a:pt x="15269" y="9822"/>
                    <a:pt x="15449" y="9641"/>
                    <a:pt x="15670" y="9641"/>
                  </a:cubicBezTo>
                  <a:cubicBezTo>
                    <a:pt x="16780" y="9641"/>
                    <a:pt x="17679" y="8743"/>
                    <a:pt x="17679" y="7633"/>
                  </a:cubicBezTo>
                  <a:cubicBezTo>
                    <a:pt x="17679" y="7412"/>
                    <a:pt x="17859" y="7231"/>
                    <a:pt x="18080" y="7231"/>
                  </a:cubicBezTo>
                  <a:close/>
                  <a:moveTo>
                    <a:pt x="9242" y="1"/>
                  </a:moveTo>
                  <a:cubicBezTo>
                    <a:pt x="8798" y="1"/>
                    <a:pt x="8440" y="359"/>
                    <a:pt x="8440" y="803"/>
                  </a:cubicBezTo>
                  <a:cubicBezTo>
                    <a:pt x="8440" y="1248"/>
                    <a:pt x="8798" y="1606"/>
                    <a:pt x="9242" y="1606"/>
                  </a:cubicBezTo>
                  <a:lnTo>
                    <a:pt x="12859" y="1606"/>
                  </a:lnTo>
                  <a:cubicBezTo>
                    <a:pt x="13080" y="1606"/>
                    <a:pt x="13260" y="1786"/>
                    <a:pt x="13260" y="2010"/>
                  </a:cubicBezTo>
                  <a:cubicBezTo>
                    <a:pt x="13260" y="2231"/>
                    <a:pt x="13080" y="2411"/>
                    <a:pt x="12859" y="2411"/>
                  </a:cubicBezTo>
                  <a:lnTo>
                    <a:pt x="3215" y="2411"/>
                  </a:lnTo>
                  <a:cubicBezTo>
                    <a:pt x="2771" y="2411"/>
                    <a:pt x="2413" y="2771"/>
                    <a:pt x="2413" y="3214"/>
                  </a:cubicBezTo>
                  <a:cubicBezTo>
                    <a:pt x="2413" y="3658"/>
                    <a:pt x="2771" y="4019"/>
                    <a:pt x="3215" y="4019"/>
                  </a:cubicBezTo>
                  <a:lnTo>
                    <a:pt x="7233" y="4019"/>
                  </a:lnTo>
                  <a:cubicBezTo>
                    <a:pt x="7454" y="4019"/>
                    <a:pt x="7635" y="4196"/>
                    <a:pt x="7635" y="4420"/>
                  </a:cubicBezTo>
                  <a:cubicBezTo>
                    <a:pt x="7635" y="4641"/>
                    <a:pt x="7454" y="4821"/>
                    <a:pt x="7233" y="4821"/>
                  </a:cubicBezTo>
                  <a:lnTo>
                    <a:pt x="805" y="4821"/>
                  </a:lnTo>
                  <a:cubicBezTo>
                    <a:pt x="361" y="4821"/>
                    <a:pt x="0" y="5182"/>
                    <a:pt x="0" y="5624"/>
                  </a:cubicBezTo>
                  <a:cubicBezTo>
                    <a:pt x="0" y="6068"/>
                    <a:pt x="361" y="6429"/>
                    <a:pt x="805" y="6429"/>
                  </a:cubicBezTo>
                  <a:lnTo>
                    <a:pt x="7233" y="6429"/>
                  </a:lnTo>
                  <a:cubicBezTo>
                    <a:pt x="7454" y="6429"/>
                    <a:pt x="7635" y="6609"/>
                    <a:pt x="7635" y="6830"/>
                  </a:cubicBezTo>
                  <a:cubicBezTo>
                    <a:pt x="7635" y="7051"/>
                    <a:pt x="7454" y="7231"/>
                    <a:pt x="7233" y="7231"/>
                  </a:cubicBezTo>
                  <a:lnTo>
                    <a:pt x="2814" y="7231"/>
                  </a:lnTo>
                  <a:cubicBezTo>
                    <a:pt x="2370" y="7231"/>
                    <a:pt x="2009" y="7592"/>
                    <a:pt x="2009" y="8036"/>
                  </a:cubicBezTo>
                  <a:cubicBezTo>
                    <a:pt x="2009" y="8478"/>
                    <a:pt x="2370" y="8839"/>
                    <a:pt x="2814" y="8839"/>
                  </a:cubicBezTo>
                  <a:lnTo>
                    <a:pt x="7233" y="8839"/>
                  </a:lnTo>
                  <a:cubicBezTo>
                    <a:pt x="7454" y="8839"/>
                    <a:pt x="7635" y="9019"/>
                    <a:pt x="7635" y="9240"/>
                  </a:cubicBezTo>
                  <a:cubicBezTo>
                    <a:pt x="7635" y="9464"/>
                    <a:pt x="7454" y="9644"/>
                    <a:pt x="7233" y="9644"/>
                  </a:cubicBezTo>
                  <a:lnTo>
                    <a:pt x="5626" y="9644"/>
                  </a:lnTo>
                  <a:cubicBezTo>
                    <a:pt x="5623" y="9644"/>
                    <a:pt x="5620" y="9644"/>
                    <a:pt x="5617" y="9644"/>
                  </a:cubicBezTo>
                  <a:cubicBezTo>
                    <a:pt x="5397" y="9644"/>
                    <a:pt x="5186" y="9737"/>
                    <a:pt x="5037" y="9899"/>
                  </a:cubicBezTo>
                  <a:cubicBezTo>
                    <a:pt x="4883" y="10062"/>
                    <a:pt x="4806" y="10283"/>
                    <a:pt x="4823" y="10507"/>
                  </a:cubicBezTo>
                  <a:cubicBezTo>
                    <a:pt x="4880" y="10934"/>
                    <a:pt x="5242" y="11249"/>
                    <a:pt x="5669" y="11249"/>
                  </a:cubicBezTo>
                  <a:cubicBezTo>
                    <a:pt x="5677" y="11249"/>
                    <a:pt x="5685" y="11249"/>
                    <a:pt x="5693" y="11249"/>
                  </a:cubicBezTo>
                  <a:lnTo>
                    <a:pt x="15670" y="11249"/>
                  </a:lnTo>
                  <a:cubicBezTo>
                    <a:pt x="17667" y="11247"/>
                    <a:pt x="19284" y="9629"/>
                    <a:pt x="19286" y="7635"/>
                  </a:cubicBezTo>
                  <a:lnTo>
                    <a:pt x="19286" y="3622"/>
                  </a:lnTo>
                  <a:cubicBezTo>
                    <a:pt x="19294" y="1796"/>
                    <a:pt x="17934" y="256"/>
                    <a:pt x="16122" y="32"/>
                  </a:cubicBezTo>
                  <a:cubicBezTo>
                    <a:pt x="15973" y="15"/>
                    <a:pt x="15821" y="3"/>
                    <a:pt x="15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7"/>
          <p:cNvGrpSpPr/>
          <p:nvPr/>
        </p:nvGrpSpPr>
        <p:grpSpPr>
          <a:xfrm>
            <a:off x="7010810" y="218345"/>
            <a:ext cx="468897" cy="469273"/>
            <a:chOff x="2253838" y="1835988"/>
            <a:chExt cx="562025" cy="562475"/>
          </a:xfrm>
        </p:grpSpPr>
        <p:sp>
          <p:nvSpPr>
            <p:cNvPr id="396" name="Google Shape;396;p37"/>
            <p:cNvSpPr/>
            <p:nvPr/>
          </p:nvSpPr>
          <p:spPr>
            <a:xfrm>
              <a:off x="2369888" y="1847213"/>
              <a:ext cx="139525" cy="114175"/>
            </a:xfrm>
            <a:custGeom>
              <a:rect b="b" l="l" r="r" t="t"/>
              <a:pathLst>
                <a:path extrusionOk="0" h="4567" w="5581">
                  <a:moveTo>
                    <a:pt x="13" y="0"/>
                  </a:moveTo>
                  <a:cubicBezTo>
                    <a:pt x="8" y="89"/>
                    <a:pt x="1" y="178"/>
                    <a:pt x="1" y="267"/>
                  </a:cubicBezTo>
                  <a:cubicBezTo>
                    <a:pt x="1" y="2639"/>
                    <a:pt x="1253" y="4566"/>
                    <a:pt x="2791" y="4566"/>
                  </a:cubicBezTo>
                  <a:cubicBezTo>
                    <a:pt x="4329" y="4566"/>
                    <a:pt x="5581" y="2639"/>
                    <a:pt x="5581" y="267"/>
                  </a:cubicBezTo>
                  <a:cubicBezTo>
                    <a:pt x="5581" y="178"/>
                    <a:pt x="5573" y="89"/>
                    <a:pt x="5571" y="0"/>
                  </a:cubicBezTo>
                  <a:cubicBezTo>
                    <a:pt x="4877" y="652"/>
                    <a:pt x="3964" y="1012"/>
                    <a:pt x="3018" y="1012"/>
                  </a:cubicBezTo>
                  <a:cubicBezTo>
                    <a:pt x="2942" y="1012"/>
                    <a:pt x="2867" y="1009"/>
                    <a:pt x="2791" y="1005"/>
                  </a:cubicBezTo>
                  <a:cubicBezTo>
                    <a:pt x="2715" y="1009"/>
                    <a:pt x="2640" y="1012"/>
                    <a:pt x="2565" y="1012"/>
                  </a:cubicBezTo>
                  <a:cubicBezTo>
                    <a:pt x="1620" y="1012"/>
                    <a:pt x="705" y="65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254263" y="1865963"/>
              <a:ext cx="36050" cy="147425"/>
            </a:xfrm>
            <a:custGeom>
              <a:rect b="b" l="l" r="r" t="t"/>
              <a:pathLst>
                <a:path extrusionOk="0" h="5897" w="1442">
                  <a:moveTo>
                    <a:pt x="1442" y="0"/>
                  </a:moveTo>
                  <a:lnTo>
                    <a:pt x="1442" y="0"/>
                  </a:lnTo>
                  <a:cubicBezTo>
                    <a:pt x="776" y="930"/>
                    <a:pt x="108" y="2634"/>
                    <a:pt x="0" y="5897"/>
                  </a:cubicBezTo>
                  <a:cubicBezTo>
                    <a:pt x="1240" y="4390"/>
                    <a:pt x="1346" y="2136"/>
                    <a:pt x="1435" y="125"/>
                  </a:cubicBezTo>
                  <a:cubicBezTo>
                    <a:pt x="1437" y="82"/>
                    <a:pt x="1440" y="41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474613" y="2087088"/>
              <a:ext cx="281575" cy="40200"/>
            </a:xfrm>
            <a:custGeom>
              <a:rect b="b" l="l" r="r" t="t"/>
              <a:pathLst>
                <a:path extrusionOk="0" h="1608" w="11263">
                  <a:moveTo>
                    <a:pt x="188" y="0"/>
                  </a:moveTo>
                  <a:cubicBezTo>
                    <a:pt x="82" y="8"/>
                    <a:pt x="0" y="99"/>
                    <a:pt x="7" y="205"/>
                  </a:cubicBezTo>
                  <a:lnTo>
                    <a:pt x="7" y="1594"/>
                  </a:lnTo>
                  <a:lnTo>
                    <a:pt x="5633" y="1608"/>
                  </a:lnTo>
                  <a:lnTo>
                    <a:pt x="11256" y="1594"/>
                  </a:lnTo>
                  <a:lnTo>
                    <a:pt x="11256" y="205"/>
                  </a:lnTo>
                  <a:cubicBezTo>
                    <a:pt x="11263" y="99"/>
                    <a:pt x="11181" y="8"/>
                    <a:pt x="11075" y="0"/>
                  </a:cubicBezTo>
                  <a:lnTo>
                    <a:pt x="10052" y="0"/>
                  </a:lnTo>
                  <a:lnTo>
                    <a:pt x="10052" y="402"/>
                  </a:lnTo>
                  <a:cubicBezTo>
                    <a:pt x="10052" y="623"/>
                    <a:pt x="9872" y="803"/>
                    <a:pt x="9648" y="803"/>
                  </a:cubicBezTo>
                  <a:cubicBezTo>
                    <a:pt x="9427" y="803"/>
                    <a:pt x="9247" y="625"/>
                    <a:pt x="9247" y="402"/>
                  </a:cubicBezTo>
                  <a:lnTo>
                    <a:pt x="9247" y="0"/>
                  </a:lnTo>
                  <a:lnTo>
                    <a:pt x="8043" y="0"/>
                  </a:lnTo>
                  <a:lnTo>
                    <a:pt x="8043" y="402"/>
                  </a:lnTo>
                  <a:cubicBezTo>
                    <a:pt x="8043" y="623"/>
                    <a:pt x="7863" y="803"/>
                    <a:pt x="7639" y="803"/>
                  </a:cubicBezTo>
                  <a:cubicBezTo>
                    <a:pt x="7418" y="803"/>
                    <a:pt x="7238" y="625"/>
                    <a:pt x="7238" y="402"/>
                  </a:cubicBezTo>
                  <a:lnTo>
                    <a:pt x="7238" y="0"/>
                  </a:lnTo>
                  <a:lnTo>
                    <a:pt x="6034" y="0"/>
                  </a:lnTo>
                  <a:lnTo>
                    <a:pt x="6034" y="402"/>
                  </a:lnTo>
                  <a:cubicBezTo>
                    <a:pt x="6034" y="623"/>
                    <a:pt x="5854" y="803"/>
                    <a:pt x="5633" y="803"/>
                  </a:cubicBezTo>
                  <a:cubicBezTo>
                    <a:pt x="5412" y="803"/>
                    <a:pt x="5232" y="625"/>
                    <a:pt x="5232" y="402"/>
                  </a:cubicBezTo>
                  <a:lnTo>
                    <a:pt x="5232" y="0"/>
                  </a:lnTo>
                  <a:lnTo>
                    <a:pt x="4025" y="0"/>
                  </a:lnTo>
                  <a:lnTo>
                    <a:pt x="4025" y="402"/>
                  </a:lnTo>
                  <a:cubicBezTo>
                    <a:pt x="4025" y="623"/>
                    <a:pt x="3845" y="803"/>
                    <a:pt x="3624" y="803"/>
                  </a:cubicBezTo>
                  <a:cubicBezTo>
                    <a:pt x="3400" y="803"/>
                    <a:pt x="3223" y="625"/>
                    <a:pt x="3223" y="402"/>
                  </a:cubicBezTo>
                  <a:lnTo>
                    <a:pt x="3223" y="0"/>
                  </a:lnTo>
                  <a:lnTo>
                    <a:pt x="2016" y="0"/>
                  </a:lnTo>
                  <a:lnTo>
                    <a:pt x="2016" y="402"/>
                  </a:lnTo>
                  <a:cubicBezTo>
                    <a:pt x="2016" y="623"/>
                    <a:pt x="1836" y="803"/>
                    <a:pt x="1615" y="803"/>
                  </a:cubicBezTo>
                  <a:cubicBezTo>
                    <a:pt x="1392" y="803"/>
                    <a:pt x="1211" y="625"/>
                    <a:pt x="1211" y="402"/>
                  </a:cubicBezTo>
                  <a:lnTo>
                    <a:pt x="1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588988" y="1865763"/>
              <a:ext cx="36075" cy="147525"/>
            </a:xfrm>
            <a:custGeom>
              <a:rect b="b" l="l" r="r" t="t"/>
              <a:pathLst>
                <a:path extrusionOk="0" h="5901" w="1443">
                  <a:moveTo>
                    <a:pt x="0" y="1"/>
                  </a:moveTo>
                  <a:cubicBezTo>
                    <a:pt x="0" y="42"/>
                    <a:pt x="3" y="83"/>
                    <a:pt x="5" y="126"/>
                  </a:cubicBezTo>
                  <a:cubicBezTo>
                    <a:pt x="94" y="2067"/>
                    <a:pt x="193" y="4269"/>
                    <a:pt x="1361" y="5797"/>
                  </a:cubicBezTo>
                  <a:cubicBezTo>
                    <a:pt x="1389" y="5833"/>
                    <a:pt x="1416" y="5867"/>
                    <a:pt x="1442" y="5900"/>
                  </a:cubicBezTo>
                  <a:cubicBezTo>
                    <a:pt x="1332" y="2663"/>
                    <a:pt x="666" y="94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2415013" y="2284963"/>
              <a:ext cx="176275" cy="113500"/>
            </a:xfrm>
            <a:custGeom>
              <a:rect b="b" l="l" r="r" t="t"/>
              <a:pathLst>
                <a:path extrusionOk="0" h="4540" w="7051">
                  <a:moveTo>
                    <a:pt x="789" y="1"/>
                  </a:moveTo>
                  <a:lnTo>
                    <a:pt x="1" y="2894"/>
                  </a:lnTo>
                  <a:cubicBezTo>
                    <a:pt x="68" y="2980"/>
                    <a:pt x="318" y="3201"/>
                    <a:pt x="1118" y="3312"/>
                  </a:cubicBezTo>
                  <a:cubicBezTo>
                    <a:pt x="998" y="3141"/>
                    <a:pt x="882" y="2966"/>
                    <a:pt x="772" y="2776"/>
                  </a:cubicBezTo>
                  <a:cubicBezTo>
                    <a:pt x="664" y="2586"/>
                    <a:pt x="729" y="2344"/>
                    <a:pt x="918" y="2233"/>
                  </a:cubicBezTo>
                  <a:cubicBezTo>
                    <a:pt x="982" y="2195"/>
                    <a:pt x="1052" y="2177"/>
                    <a:pt x="1121" y="2177"/>
                  </a:cubicBezTo>
                  <a:cubicBezTo>
                    <a:pt x="1257" y="2177"/>
                    <a:pt x="1389" y="2246"/>
                    <a:pt x="1464" y="2370"/>
                  </a:cubicBezTo>
                  <a:cubicBezTo>
                    <a:pt x="1697" y="2776"/>
                    <a:pt x="1973" y="3151"/>
                    <a:pt x="2293" y="3492"/>
                  </a:cubicBezTo>
                  <a:lnTo>
                    <a:pt x="2305" y="3504"/>
                  </a:lnTo>
                  <a:cubicBezTo>
                    <a:pt x="2870" y="4146"/>
                    <a:pt x="3675" y="4521"/>
                    <a:pt x="4525" y="4540"/>
                  </a:cubicBezTo>
                  <a:lnTo>
                    <a:pt x="5455" y="4540"/>
                  </a:lnTo>
                  <a:cubicBezTo>
                    <a:pt x="6255" y="4538"/>
                    <a:pt x="6928" y="3942"/>
                    <a:pt x="7022" y="3149"/>
                  </a:cubicBezTo>
                  <a:lnTo>
                    <a:pt x="7051" y="2932"/>
                  </a:lnTo>
                  <a:lnTo>
                    <a:pt x="4405" y="2932"/>
                  </a:lnTo>
                  <a:cubicBezTo>
                    <a:pt x="2740" y="2932"/>
                    <a:pt x="1531" y="1373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2639563" y="2284963"/>
              <a:ext cx="176300" cy="113500"/>
            </a:xfrm>
            <a:custGeom>
              <a:rect b="b" l="l" r="r" t="t"/>
              <a:pathLst>
                <a:path extrusionOk="0" h="4540" w="7052">
                  <a:moveTo>
                    <a:pt x="6263" y="1"/>
                  </a:moveTo>
                  <a:cubicBezTo>
                    <a:pt x="5520" y="1373"/>
                    <a:pt x="4312" y="2932"/>
                    <a:pt x="2646" y="2932"/>
                  </a:cubicBezTo>
                  <a:lnTo>
                    <a:pt x="1" y="2932"/>
                  </a:lnTo>
                  <a:lnTo>
                    <a:pt x="27" y="3149"/>
                  </a:lnTo>
                  <a:cubicBezTo>
                    <a:pt x="123" y="3942"/>
                    <a:pt x="796" y="4540"/>
                    <a:pt x="1596" y="4540"/>
                  </a:cubicBezTo>
                  <a:lnTo>
                    <a:pt x="2526" y="4540"/>
                  </a:lnTo>
                  <a:cubicBezTo>
                    <a:pt x="3379" y="4521"/>
                    <a:pt x="4184" y="4143"/>
                    <a:pt x="4747" y="3504"/>
                  </a:cubicBezTo>
                  <a:cubicBezTo>
                    <a:pt x="4751" y="3499"/>
                    <a:pt x="4754" y="3495"/>
                    <a:pt x="4761" y="3490"/>
                  </a:cubicBezTo>
                  <a:cubicBezTo>
                    <a:pt x="5078" y="3149"/>
                    <a:pt x="5357" y="2774"/>
                    <a:pt x="5588" y="2370"/>
                  </a:cubicBezTo>
                  <a:cubicBezTo>
                    <a:pt x="5663" y="2245"/>
                    <a:pt x="5796" y="2176"/>
                    <a:pt x="5933" y="2176"/>
                  </a:cubicBezTo>
                  <a:cubicBezTo>
                    <a:pt x="6002" y="2176"/>
                    <a:pt x="6072" y="2194"/>
                    <a:pt x="6136" y="2231"/>
                  </a:cubicBezTo>
                  <a:cubicBezTo>
                    <a:pt x="6325" y="2344"/>
                    <a:pt x="6390" y="2586"/>
                    <a:pt x="6282" y="2776"/>
                  </a:cubicBezTo>
                  <a:cubicBezTo>
                    <a:pt x="6172" y="2966"/>
                    <a:pt x="6054" y="3141"/>
                    <a:pt x="5936" y="3312"/>
                  </a:cubicBezTo>
                  <a:cubicBezTo>
                    <a:pt x="6734" y="3201"/>
                    <a:pt x="6984" y="2980"/>
                    <a:pt x="7051" y="2894"/>
                  </a:cubicBezTo>
                  <a:lnTo>
                    <a:pt x="6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442713" y="2147038"/>
              <a:ext cx="345450" cy="191175"/>
            </a:xfrm>
            <a:custGeom>
              <a:rect b="b" l="l" r="r" t="t"/>
              <a:pathLst>
                <a:path extrusionOk="0" h="7647" w="13818">
                  <a:moveTo>
                    <a:pt x="1187" y="1"/>
                  </a:moveTo>
                  <a:lnTo>
                    <a:pt x="0" y="4350"/>
                  </a:lnTo>
                  <a:cubicBezTo>
                    <a:pt x="575" y="5638"/>
                    <a:pt x="1721" y="7647"/>
                    <a:pt x="3297" y="7647"/>
                  </a:cubicBezTo>
                  <a:lnTo>
                    <a:pt x="6039" y="7647"/>
                  </a:lnTo>
                  <a:lnTo>
                    <a:pt x="6510" y="3720"/>
                  </a:lnTo>
                  <a:cubicBezTo>
                    <a:pt x="6534" y="3518"/>
                    <a:pt x="6707" y="3365"/>
                    <a:pt x="6909" y="3365"/>
                  </a:cubicBezTo>
                  <a:cubicBezTo>
                    <a:pt x="7113" y="3365"/>
                    <a:pt x="7284" y="3518"/>
                    <a:pt x="7308" y="3720"/>
                  </a:cubicBezTo>
                  <a:lnTo>
                    <a:pt x="7779" y="7647"/>
                  </a:lnTo>
                  <a:lnTo>
                    <a:pt x="10520" y="7647"/>
                  </a:lnTo>
                  <a:cubicBezTo>
                    <a:pt x="12097" y="7647"/>
                    <a:pt x="13243" y="5638"/>
                    <a:pt x="13817" y="4350"/>
                  </a:cubicBezTo>
                  <a:lnTo>
                    <a:pt x="12630" y="1"/>
                  </a:lnTo>
                  <a:lnTo>
                    <a:pt x="6909" y="13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253838" y="1835988"/>
              <a:ext cx="371650" cy="401800"/>
            </a:xfrm>
            <a:custGeom>
              <a:rect b="b" l="l" r="r" t="t"/>
              <a:pathLst>
                <a:path extrusionOk="0" h="16072" w="14866">
                  <a:moveTo>
                    <a:pt x="12054" y="6027"/>
                  </a:moveTo>
                  <a:cubicBezTo>
                    <a:pt x="12275" y="6027"/>
                    <a:pt x="12455" y="6207"/>
                    <a:pt x="12455" y="6428"/>
                  </a:cubicBezTo>
                  <a:cubicBezTo>
                    <a:pt x="12455" y="6651"/>
                    <a:pt x="12275" y="6829"/>
                    <a:pt x="12054" y="6829"/>
                  </a:cubicBezTo>
                  <a:lnTo>
                    <a:pt x="10446" y="6829"/>
                  </a:lnTo>
                  <a:cubicBezTo>
                    <a:pt x="10225" y="6829"/>
                    <a:pt x="10045" y="6651"/>
                    <a:pt x="10045" y="6428"/>
                  </a:cubicBezTo>
                  <a:cubicBezTo>
                    <a:pt x="10045" y="6207"/>
                    <a:pt x="10225" y="6027"/>
                    <a:pt x="10446" y="6027"/>
                  </a:cubicBezTo>
                  <a:close/>
                  <a:moveTo>
                    <a:pt x="1204" y="13257"/>
                  </a:moveTo>
                  <a:cubicBezTo>
                    <a:pt x="1428" y="13257"/>
                    <a:pt x="1608" y="13437"/>
                    <a:pt x="1608" y="13661"/>
                  </a:cubicBezTo>
                  <a:lnTo>
                    <a:pt x="1608" y="14463"/>
                  </a:lnTo>
                  <a:lnTo>
                    <a:pt x="3216" y="14463"/>
                  </a:lnTo>
                  <a:cubicBezTo>
                    <a:pt x="3437" y="14463"/>
                    <a:pt x="3617" y="14644"/>
                    <a:pt x="3617" y="14865"/>
                  </a:cubicBezTo>
                  <a:cubicBezTo>
                    <a:pt x="3617" y="15088"/>
                    <a:pt x="3437" y="15268"/>
                    <a:pt x="3216" y="15268"/>
                  </a:cubicBezTo>
                  <a:lnTo>
                    <a:pt x="1204" y="15268"/>
                  </a:lnTo>
                  <a:cubicBezTo>
                    <a:pt x="983" y="15268"/>
                    <a:pt x="803" y="15088"/>
                    <a:pt x="803" y="14865"/>
                  </a:cubicBezTo>
                  <a:lnTo>
                    <a:pt x="803" y="13661"/>
                  </a:lnTo>
                  <a:cubicBezTo>
                    <a:pt x="803" y="13437"/>
                    <a:pt x="983" y="13257"/>
                    <a:pt x="1204" y="13257"/>
                  </a:cubicBezTo>
                  <a:close/>
                  <a:moveTo>
                    <a:pt x="3036" y="0"/>
                  </a:moveTo>
                  <a:cubicBezTo>
                    <a:pt x="2636" y="0"/>
                    <a:pt x="2307" y="314"/>
                    <a:pt x="2286" y="714"/>
                  </a:cubicBezTo>
                  <a:cubicBezTo>
                    <a:pt x="2274" y="923"/>
                    <a:pt x="2264" y="1139"/>
                    <a:pt x="2254" y="1360"/>
                  </a:cubicBezTo>
                  <a:cubicBezTo>
                    <a:pt x="2156" y="3568"/>
                    <a:pt x="2031" y="6320"/>
                    <a:pt x="217" y="8057"/>
                  </a:cubicBezTo>
                  <a:lnTo>
                    <a:pt x="0" y="8230"/>
                  </a:lnTo>
                  <a:lnTo>
                    <a:pt x="0" y="15307"/>
                  </a:lnTo>
                  <a:cubicBezTo>
                    <a:pt x="0" y="15727"/>
                    <a:pt x="342" y="16069"/>
                    <a:pt x="762" y="16071"/>
                  </a:cubicBezTo>
                  <a:lnTo>
                    <a:pt x="6919" y="16071"/>
                  </a:lnTo>
                  <a:lnTo>
                    <a:pt x="8036" y="11986"/>
                  </a:lnTo>
                  <a:lnTo>
                    <a:pt x="8036" y="10249"/>
                  </a:lnTo>
                  <a:cubicBezTo>
                    <a:pt x="8029" y="9698"/>
                    <a:pt x="8468" y="9247"/>
                    <a:pt x="9019" y="9239"/>
                  </a:cubicBezTo>
                  <a:lnTo>
                    <a:pt x="14865" y="9239"/>
                  </a:lnTo>
                  <a:lnTo>
                    <a:pt x="14865" y="8230"/>
                  </a:lnTo>
                  <a:cubicBezTo>
                    <a:pt x="14584" y="8016"/>
                    <a:pt x="14336" y="7762"/>
                    <a:pt x="14130" y="7476"/>
                  </a:cubicBezTo>
                  <a:cubicBezTo>
                    <a:pt x="12808" y="5748"/>
                    <a:pt x="12698" y="3311"/>
                    <a:pt x="12611" y="1353"/>
                  </a:cubicBezTo>
                  <a:cubicBezTo>
                    <a:pt x="12602" y="1137"/>
                    <a:pt x="12592" y="928"/>
                    <a:pt x="12580" y="723"/>
                  </a:cubicBezTo>
                  <a:cubicBezTo>
                    <a:pt x="12568" y="481"/>
                    <a:pt x="12441" y="257"/>
                    <a:pt x="12239" y="123"/>
                  </a:cubicBezTo>
                  <a:lnTo>
                    <a:pt x="12215" y="108"/>
                  </a:lnTo>
                  <a:cubicBezTo>
                    <a:pt x="12097" y="38"/>
                    <a:pt x="11962" y="2"/>
                    <a:pt x="11825" y="0"/>
                  </a:cubicBezTo>
                  <a:lnTo>
                    <a:pt x="11419" y="0"/>
                  </a:lnTo>
                  <a:cubicBezTo>
                    <a:pt x="11311" y="0"/>
                    <a:pt x="11205" y="43"/>
                    <a:pt x="11128" y="120"/>
                  </a:cubicBezTo>
                  <a:cubicBezTo>
                    <a:pt x="11054" y="199"/>
                    <a:pt x="11013" y="305"/>
                    <a:pt x="11018" y="413"/>
                  </a:cubicBezTo>
                  <a:cubicBezTo>
                    <a:pt x="11023" y="514"/>
                    <a:pt x="11025" y="615"/>
                    <a:pt x="11025" y="716"/>
                  </a:cubicBezTo>
                  <a:cubicBezTo>
                    <a:pt x="11025" y="3530"/>
                    <a:pt x="9413" y="5820"/>
                    <a:pt x="7430" y="5820"/>
                  </a:cubicBezTo>
                  <a:cubicBezTo>
                    <a:pt x="5450" y="5820"/>
                    <a:pt x="3838" y="3530"/>
                    <a:pt x="3838" y="716"/>
                  </a:cubicBezTo>
                  <a:cubicBezTo>
                    <a:pt x="3838" y="615"/>
                    <a:pt x="3840" y="517"/>
                    <a:pt x="3845" y="413"/>
                  </a:cubicBezTo>
                  <a:cubicBezTo>
                    <a:pt x="3850" y="305"/>
                    <a:pt x="3809" y="199"/>
                    <a:pt x="3732" y="120"/>
                  </a:cubicBezTo>
                  <a:cubicBezTo>
                    <a:pt x="3658" y="43"/>
                    <a:pt x="3552" y="0"/>
                    <a:pt x="3444" y="0"/>
                  </a:cubicBezTo>
                  <a:lnTo>
                    <a:pt x="3040" y="0"/>
                  </a:lnTo>
                  <a:cubicBezTo>
                    <a:pt x="3039" y="0"/>
                    <a:pt x="3037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7"/>
          <p:cNvGrpSpPr/>
          <p:nvPr/>
        </p:nvGrpSpPr>
        <p:grpSpPr>
          <a:xfrm>
            <a:off x="6962357" y="3276085"/>
            <a:ext cx="469043" cy="469210"/>
            <a:chOff x="2056363" y="3377388"/>
            <a:chExt cx="562200" cy="562400"/>
          </a:xfrm>
        </p:grpSpPr>
        <p:sp>
          <p:nvSpPr>
            <p:cNvPr id="405" name="Google Shape;405;p37"/>
            <p:cNvSpPr/>
            <p:nvPr/>
          </p:nvSpPr>
          <p:spPr>
            <a:xfrm>
              <a:off x="2305613" y="3469013"/>
              <a:ext cx="256675" cy="244050"/>
            </a:xfrm>
            <a:custGeom>
              <a:rect b="b" l="l" r="r" t="t"/>
              <a:pathLst>
                <a:path extrusionOk="0" h="9762" w="10267">
                  <a:moveTo>
                    <a:pt x="9075" y="3713"/>
                  </a:moveTo>
                  <a:cubicBezTo>
                    <a:pt x="9108" y="3713"/>
                    <a:pt x="9142" y="3717"/>
                    <a:pt x="9175" y="3726"/>
                  </a:cubicBezTo>
                  <a:cubicBezTo>
                    <a:pt x="9317" y="3762"/>
                    <a:pt x="9425" y="3872"/>
                    <a:pt x="9464" y="4012"/>
                  </a:cubicBezTo>
                  <a:cubicBezTo>
                    <a:pt x="9500" y="4153"/>
                    <a:pt x="9459" y="4302"/>
                    <a:pt x="9353" y="4403"/>
                  </a:cubicBezTo>
                  <a:lnTo>
                    <a:pt x="7138" y="6619"/>
                  </a:lnTo>
                  <a:cubicBezTo>
                    <a:pt x="7061" y="6699"/>
                    <a:pt x="6956" y="6742"/>
                    <a:pt x="6848" y="6742"/>
                  </a:cubicBezTo>
                  <a:cubicBezTo>
                    <a:pt x="6814" y="6742"/>
                    <a:pt x="6780" y="6738"/>
                    <a:pt x="6746" y="6729"/>
                  </a:cubicBezTo>
                  <a:cubicBezTo>
                    <a:pt x="6604" y="6693"/>
                    <a:pt x="6496" y="6583"/>
                    <a:pt x="6460" y="6441"/>
                  </a:cubicBezTo>
                  <a:cubicBezTo>
                    <a:pt x="6421" y="6302"/>
                    <a:pt x="6465" y="6153"/>
                    <a:pt x="6568" y="6052"/>
                  </a:cubicBezTo>
                  <a:lnTo>
                    <a:pt x="8786" y="3836"/>
                  </a:lnTo>
                  <a:cubicBezTo>
                    <a:pt x="8863" y="3756"/>
                    <a:pt x="8967" y="3713"/>
                    <a:pt x="9075" y="3713"/>
                  </a:cubicBezTo>
                  <a:close/>
                  <a:moveTo>
                    <a:pt x="3649" y="0"/>
                  </a:moveTo>
                  <a:cubicBezTo>
                    <a:pt x="3557" y="0"/>
                    <a:pt x="3464" y="32"/>
                    <a:pt x="3389" y="97"/>
                  </a:cubicBezTo>
                  <a:cubicBezTo>
                    <a:pt x="2608" y="782"/>
                    <a:pt x="1704" y="2202"/>
                    <a:pt x="1" y="3336"/>
                  </a:cubicBezTo>
                  <a:cubicBezTo>
                    <a:pt x="24" y="3337"/>
                    <a:pt x="46" y="3337"/>
                    <a:pt x="69" y="3337"/>
                  </a:cubicBezTo>
                  <a:cubicBezTo>
                    <a:pt x="1569" y="3337"/>
                    <a:pt x="3019" y="2491"/>
                    <a:pt x="3658" y="2058"/>
                  </a:cubicBezTo>
                  <a:cubicBezTo>
                    <a:pt x="3818" y="1950"/>
                    <a:pt x="4002" y="1897"/>
                    <a:pt x="4184" y="1897"/>
                  </a:cubicBezTo>
                  <a:cubicBezTo>
                    <a:pt x="4426" y="1897"/>
                    <a:pt x="4667" y="1990"/>
                    <a:pt x="4848" y="2171"/>
                  </a:cubicBezTo>
                  <a:cubicBezTo>
                    <a:pt x="5109" y="2428"/>
                    <a:pt x="5198" y="2815"/>
                    <a:pt x="5073" y="3158"/>
                  </a:cubicBezTo>
                  <a:cubicBezTo>
                    <a:pt x="5004" y="3358"/>
                    <a:pt x="4655" y="4341"/>
                    <a:pt x="4069" y="5833"/>
                  </a:cubicBezTo>
                  <a:cubicBezTo>
                    <a:pt x="4216" y="5859"/>
                    <a:pt x="4355" y="5912"/>
                    <a:pt x="4482" y="5989"/>
                  </a:cubicBezTo>
                  <a:lnTo>
                    <a:pt x="5292" y="6472"/>
                  </a:lnTo>
                  <a:cubicBezTo>
                    <a:pt x="5809" y="6785"/>
                    <a:pt x="6018" y="7429"/>
                    <a:pt x="5780" y="7984"/>
                  </a:cubicBezTo>
                  <a:lnTo>
                    <a:pt x="5030" y="9733"/>
                  </a:lnTo>
                  <a:cubicBezTo>
                    <a:pt x="5064" y="9740"/>
                    <a:pt x="5100" y="9752"/>
                    <a:pt x="5131" y="9762"/>
                  </a:cubicBezTo>
                  <a:lnTo>
                    <a:pt x="9639" y="5256"/>
                  </a:lnTo>
                  <a:cubicBezTo>
                    <a:pt x="10266" y="4629"/>
                    <a:pt x="10266" y="3610"/>
                    <a:pt x="9639" y="2983"/>
                  </a:cubicBezTo>
                  <a:lnTo>
                    <a:pt x="9070" y="2414"/>
                  </a:lnTo>
                  <a:lnTo>
                    <a:pt x="5924" y="5559"/>
                  </a:lnTo>
                  <a:cubicBezTo>
                    <a:pt x="5845" y="5634"/>
                    <a:pt x="5744" y="5672"/>
                    <a:pt x="5643" y="5672"/>
                  </a:cubicBezTo>
                  <a:cubicBezTo>
                    <a:pt x="5541" y="5672"/>
                    <a:pt x="5439" y="5633"/>
                    <a:pt x="5362" y="5554"/>
                  </a:cubicBezTo>
                  <a:cubicBezTo>
                    <a:pt x="5206" y="5400"/>
                    <a:pt x="5203" y="5148"/>
                    <a:pt x="5357" y="4992"/>
                  </a:cubicBezTo>
                  <a:lnTo>
                    <a:pt x="8216" y="2130"/>
                  </a:lnTo>
                  <a:lnTo>
                    <a:pt x="6652" y="568"/>
                  </a:lnTo>
                  <a:lnTo>
                    <a:pt x="5261" y="768"/>
                  </a:lnTo>
                  <a:cubicBezTo>
                    <a:pt x="5205" y="775"/>
                    <a:pt x="5149" y="779"/>
                    <a:pt x="5093" y="779"/>
                  </a:cubicBezTo>
                  <a:cubicBezTo>
                    <a:pt x="4776" y="779"/>
                    <a:pt x="4469" y="653"/>
                    <a:pt x="4242" y="426"/>
                  </a:cubicBezTo>
                  <a:lnTo>
                    <a:pt x="3934" y="119"/>
                  </a:lnTo>
                  <a:cubicBezTo>
                    <a:pt x="3856" y="40"/>
                    <a:pt x="3753" y="0"/>
                    <a:pt x="3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441938" y="3735463"/>
              <a:ext cx="166600" cy="123950"/>
            </a:xfrm>
            <a:custGeom>
              <a:rect b="b" l="l" r="r" t="t"/>
              <a:pathLst>
                <a:path extrusionOk="0" h="4958" w="6664">
                  <a:moveTo>
                    <a:pt x="0" y="0"/>
                  </a:moveTo>
                  <a:lnTo>
                    <a:pt x="0" y="0"/>
                  </a:lnTo>
                  <a:cubicBezTo>
                    <a:pt x="1060" y="1093"/>
                    <a:pt x="2718" y="1528"/>
                    <a:pt x="3489" y="1677"/>
                  </a:cubicBezTo>
                  <a:cubicBezTo>
                    <a:pt x="3888" y="1757"/>
                    <a:pt x="4193" y="2083"/>
                    <a:pt x="4244" y="2487"/>
                  </a:cubicBezTo>
                  <a:cubicBezTo>
                    <a:pt x="4294" y="2891"/>
                    <a:pt x="4083" y="3283"/>
                    <a:pt x="3715" y="3460"/>
                  </a:cubicBezTo>
                  <a:cubicBezTo>
                    <a:pt x="3165" y="3725"/>
                    <a:pt x="1937" y="4299"/>
                    <a:pt x="341" y="4957"/>
                  </a:cubicBezTo>
                  <a:lnTo>
                    <a:pt x="6663" y="4957"/>
                  </a:lnTo>
                  <a:lnTo>
                    <a:pt x="6663" y="2749"/>
                  </a:lnTo>
                  <a:lnTo>
                    <a:pt x="5539" y="1906"/>
                  </a:lnTo>
                  <a:cubicBezTo>
                    <a:pt x="5236" y="1677"/>
                    <a:pt x="5058" y="1319"/>
                    <a:pt x="5056" y="942"/>
                  </a:cubicBezTo>
                  <a:lnTo>
                    <a:pt x="5056" y="507"/>
                  </a:lnTo>
                  <a:cubicBezTo>
                    <a:pt x="5058" y="296"/>
                    <a:pt x="4895" y="120"/>
                    <a:pt x="4686" y="106"/>
                  </a:cubicBezTo>
                  <a:cubicBezTo>
                    <a:pt x="4563" y="102"/>
                    <a:pt x="4440" y="99"/>
                    <a:pt x="4317" y="99"/>
                  </a:cubicBezTo>
                  <a:cubicBezTo>
                    <a:pt x="4025" y="99"/>
                    <a:pt x="3732" y="112"/>
                    <a:pt x="3441" y="137"/>
                  </a:cubicBezTo>
                  <a:cubicBezTo>
                    <a:pt x="3038" y="176"/>
                    <a:pt x="2633" y="195"/>
                    <a:pt x="2229" y="195"/>
                  </a:cubicBezTo>
                  <a:cubicBezTo>
                    <a:pt x="1482" y="195"/>
                    <a:pt x="736" y="12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341963" y="3377388"/>
              <a:ext cx="112250" cy="91025"/>
            </a:xfrm>
            <a:custGeom>
              <a:rect b="b" l="l" r="r" t="t"/>
              <a:pathLst>
                <a:path extrusionOk="0" h="3641" w="4490">
                  <a:moveTo>
                    <a:pt x="797" y="1"/>
                  </a:moveTo>
                  <a:cubicBezTo>
                    <a:pt x="695" y="1"/>
                    <a:pt x="593" y="39"/>
                    <a:pt x="512" y="114"/>
                  </a:cubicBezTo>
                  <a:lnTo>
                    <a:pt x="152" y="475"/>
                  </a:lnTo>
                  <a:cubicBezTo>
                    <a:pt x="25" y="609"/>
                    <a:pt x="1" y="811"/>
                    <a:pt x="97" y="967"/>
                  </a:cubicBezTo>
                  <a:cubicBezTo>
                    <a:pt x="582" y="1756"/>
                    <a:pt x="890" y="2640"/>
                    <a:pt x="995" y="3558"/>
                  </a:cubicBezTo>
                  <a:cubicBezTo>
                    <a:pt x="1132" y="3414"/>
                    <a:pt x="1267" y="3277"/>
                    <a:pt x="1404" y="3159"/>
                  </a:cubicBezTo>
                  <a:cubicBezTo>
                    <a:pt x="1632" y="2961"/>
                    <a:pt x="1913" y="2863"/>
                    <a:pt x="2195" y="2863"/>
                  </a:cubicBezTo>
                  <a:cubicBezTo>
                    <a:pt x="2504" y="2863"/>
                    <a:pt x="2812" y="2981"/>
                    <a:pt x="3047" y="3217"/>
                  </a:cubicBezTo>
                  <a:lnTo>
                    <a:pt x="3355" y="3522"/>
                  </a:lnTo>
                  <a:cubicBezTo>
                    <a:pt x="3431" y="3598"/>
                    <a:pt x="3534" y="3641"/>
                    <a:pt x="3641" y="3641"/>
                  </a:cubicBezTo>
                  <a:cubicBezTo>
                    <a:pt x="3658" y="3641"/>
                    <a:pt x="3676" y="3640"/>
                    <a:pt x="3694" y="3637"/>
                  </a:cubicBezTo>
                  <a:lnTo>
                    <a:pt x="4489" y="3522"/>
                  </a:lnTo>
                  <a:lnTo>
                    <a:pt x="1082" y="114"/>
                  </a:lnTo>
                  <a:cubicBezTo>
                    <a:pt x="1001" y="39"/>
                    <a:pt x="89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197313" y="3634363"/>
              <a:ext cx="330975" cy="242175"/>
            </a:xfrm>
            <a:custGeom>
              <a:rect b="b" l="l" r="r" t="t"/>
              <a:pathLst>
                <a:path extrusionOk="0" h="9687" w="13239">
                  <a:moveTo>
                    <a:pt x="8193" y="0"/>
                  </a:moveTo>
                  <a:cubicBezTo>
                    <a:pt x="8079" y="0"/>
                    <a:pt x="7967" y="49"/>
                    <a:pt x="7889" y="142"/>
                  </a:cubicBezTo>
                  <a:cubicBezTo>
                    <a:pt x="7740" y="315"/>
                    <a:pt x="7560" y="519"/>
                    <a:pt x="7356" y="742"/>
                  </a:cubicBezTo>
                  <a:lnTo>
                    <a:pt x="7817" y="1021"/>
                  </a:lnTo>
                  <a:cubicBezTo>
                    <a:pt x="8004" y="1137"/>
                    <a:pt x="8062" y="1382"/>
                    <a:pt x="7949" y="1569"/>
                  </a:cubicBezTo>
                  <a:cubicBezTo>
                    <a:pt x="7874" y="1694"/>
                    <a:pt x="7742" y="1763"/>
                    <a:pt x="7605" y="1763"/>
                  </a:cubicBezTo>
                  <a:cubicBezTo>
                    <a:pt x="7537" y="1763"/>
                    <a:pt x="7467" y="1745"/>
                    <a:pt x="7404" y="1708"/>
                  </a:cubicBezTo>
                  <a:lnTo>
                    <a:pt x="6789" y="1341"/>
                  </a:lnTo>
                  <a:cubicBezTo>
                    <a:pt x="6596" y="1538"/>
                    <a:pt x="6387" y="1744"/>
                    <a:pt x="6166" y="1958"/>
                  </a:cubicBezTo>
                  <a:lnTo>
                    <a:pt x="6613" y="2227"/>
                  </a:lnTo>
                  <a:cubicBezTo>
                    <a:pt x="6798" y="2343"/>
                    <a:pt x="6856" y="2586"/>
                    <a:pt x="6743" y="2773"/>
                  </a:cubicBezTo>
                  <a:cubicBezTo>
                    <a:pt x="6668" y="2899"/>
                    <a:pt x="6535" y="2969"/>
                    <a:pt x="6399" y="2969"/>
                  </a:cubicBezTo>
                  <a:cubicBezTo>
                    <a:pt x="6330" y="2969"/>
                    <a:pt x="6261" y="2952"/>
                    <a:pt x="6197" y="2915"/>
                  </a:cubicBezTo>
                  <a:lnTo>
                    <a:pt x="5553" y="2528"/>
                  </a:lnTo>
                  <a:cubicBezTo>
                    <a:pt x="5340" y="2720"/>
                    <a:pt x="5111" y="2917"/>
                    <a:pt x="4876" y="3112"/>
                  </a:cubicBezTo>
                  <a:lnTo>
                    <a:pt x="5407" y="3431"/>
                  </a:lnTo>
                  <a:cubicBezTo>
                    <a:pt x="5592" y="3547"/>
                    <a:pt x="5652" y="3792"/>
                    <a:pt x="5539" y="3979"/>
                  </a:cubicBezTo>
                  <a:cubicBezTo>
                    <a:pt x="5464" y="4104"/>
                    <a:pt x="5330" y="4174"/>
                    <a:pt x="5193" y="4174"/>
                  </a:cubicBezTo>
                  <a:cubicBezTo>
                    <a:pt x="5125" y="4174"/>
                    <a:pt x="5057" y="4157"/>
                    <a:pt x="4994" y="4121"/>
                  </a:cubicBezTo>
                  <a:lnTo>
                    <a:pt x="4208" y="3652"/>
                  </a:lnTo>
                  <a:cubicBezTo>
                    <a:pt x="3910" y="3883"/>
                    <a:pt x="3605" y="4109"/>
                    <a:pt x="3283" y="4332"/>
                  </a:cubicBezTo>
                  <a:lnTo>
                    <a:pt x="3797" y="4640"/>
                  </a:lnTo>
                  <a:cubicBezTo>
                    <a:pt x="3984" y="4758"/>
                    <a:pt x="4042" y="5000"/>
                    <a:pt x="3929" y="5188"/>
                  </a:cubicBezTo>
                  <a:cubicBezTo>
                    <a:pt x="3854" y="5313"/>
                    <a:pt x="3720" y="5383"/>
                    <a:pt x="3583" y="5383"/>
                  </a:cubicBezTo>
                  <a:cubicBezTo>
                    <a:pt x="3515" y="5383"/>
                    <a:pt x="3447" y="5366"/>
                    <a:pt x="3384" y="5330"/>
                  </a:cubicBezTo>
                  <a:lnTo>
                    <a:pt x="3386" y="5330"/>
                  </a:lnTo>
                  <a:lnTo>
                    <a:pt x="2543" y="4823"/>
                  </a:lnTo>
                  <a:cubicBezTo>
                    <a:pt x="1735" y="5332"/>
                    <a:pt x="885" y="5769"/>
                    <a:pt x="0" y="6130"/>
                  </a:cubicBezTo>
                  <a:lnTo>
                    <a:pt x="543" y="6130"/>
                  </a:lnTo>
                  <a:cubicBezTo>
                    <a:pt x="812" y="6137"/>
                    <a:pt x="1082" y="6166"/>
                    <a:pt x="1346" y="6216"/>
                  </a:cubicBezTo>
                  <a:cubicBezTo>
                    <a:pt x="3321" y="6577"/>
                    <a:pt x="5001" y="7870"/>
                    <a:pt x="5856" y="9686"/>
                  </a:cubicBezTo>
                  <a:cubicBezTo>
                    <a:pt x="6839" y="9417"/>
                    <a:pt x="7457" y="9174"/>
                    <a:pt x="7877" y="9025"/>
                  </a:cubicBezTo>
                  <a:cubicBezTo>
                    <a:pt x="10376" y="8086"/>
                    <a:pt x="12402" y="7142"/>
                    <a:pt x="13156" y="6779"/>
                  </a:cubicBezTo>
                  <a:cubicBezTo>
                    <a:pt x="13204" y="6757"/>
                    <a:pt x="13236" y="6711"/>
                    <a:pt x="13236" y="6659"/>
                  </a:cubicBezTo>
                  <a:cubicBezTo>
                    <a:pt x="13238" y="6586"/>
                    <a:pt x="13188" y="6522"/>
                    <a:pt x="13118" y="6510"/>
                  </a:cubicBezTo>
                  <a:cubicBezTo>
                    <a:pt x="12063" y="6305"/>
                    <a:pt x="9485" y="5608"/>
                    <a:pt x="8456" y="3556"/>
                  </a:cubicBezTo>
                  <a:cubicBezTo>
                    <a:pt x="8403" y="3451"/>
                    <a:pt x="8401" y="3326"/>
                    <a:pt x="8447" y="3217"/>
                  </a:cubicBezTo>
                  <a:lnTo>
                    <a:pt x="9374" y="1048"/>
                  </a:lnTo>
                  <a:cubicBezTo>
                    <a:pt x="9453" y="863"/>
                    <a:pt x="9384" y="649"/>
                    <a:pt x="9211" y="545"/>
                  </a:cubicBezTo>
                  <a:lnTo>
                    <a:pt x="8401" y="60"/>
                  </a:lnTo>
                  <a:cubicBezTo>
                    <a:pt x="8337" y="20"/>
                    <a:pt x="8264" y="0"/>
                    <a:pt x="8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46088" y="3648463"/>
              <a:ext cx="62450" cy="130625"/>
            </a:xfrm>
            <a:custGeom>
              <a:rect b="b" l="l" r="r" t="t"/>
              <a:pathLst>
                <a:path extrusionOk="0" h="5225" w="2498">
                  <a:moveTo>
                    <a:pt x="1584" y="1"/>
                  </a:moveTo>
                  <a:cubicBezTo>
                    <a:pt x="1399" y="5"/>
                    <a:pt x="1241" y="130"/>
                    <a:pt x="1195" y="311"/>
                  </a:cubicBezTo>
                  <a:cubicBezTo>
                    <a:pt x="984" y="1212"/>
                    <a:pt x="575" y="2053"/>
                    <a:pt x="1" y="2778"/>
                  </a:cubicBezTo>
                  <a:cubicBezTo>
                    <a:pt x="79" y="2777"/>
                    <a:pt x="155" y="2775"/>
                    <a:pt x="230" y="2775"/>
                  </a:cubicBezTo>
                  <a:cubicBezTo>
                    <a:pt x="348" y="2775"/>
                    <a:pt x="462" y="2778"/>
                    <a:pt x="573" y="2786"/>
                  </a:cubicBezTo>
                  <a:cubicBezTo>
                    <a:pt x="1205" y="2829"/>
                    <a:pt x="1695" y="3353"/>
                    <a:pt x="1695" y="3987"/>
                  </a:cubicBezTo>
                  <a:lnTo>
                    <a:pt x="1695" y="4422"/>
                  </a:lnTo>
                  <a:cubicBezTo>
                    <a:pt x="1695" y="4547"/>
                    <a:pt x="1755" y="4667"/>
                    <a:pt x="1856" y="4742"/>
                  </a:cubicBezTo>
                  <a:lnTo>
                    <a:pt x="2497" y="5225"/>
                  </a:lnTo>
                  <a:lnTo>
                    <a:pt x="2497" y="404"/>
                  </a:lnTo>
                  <a:cubicBezTo>
                    <a:pt x="2497" y="181"/>
                    <a:pt x="2317" y="1"/>
                    <a:pt x="2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056363" y="3807638"/>
              <a:ext cx="267175" cy="81975"/>
            </a:xfrm>
            <a:custGeom>
              <a:rect b="b" l="l" r="r" t="t"/>
              <a:pathLst>
                <a:path extrusionOk="0" h="3279" w="10687">
                  <a:moveTo>
                    <a:pt x="3458" y="0"/>
                  </a:moveTo>
                  <a:cubicBezTo>
                    <a:pt x="2119" y="0"/>
                    <a:pt x="2887" y="8"/>
                    <a:pt x="2024" y="62"/>
                  </a:cubicBezTo>
                  <a:cubicBezTo>
                    <a:pt x="1928" y="62"/>
                    <a:pt x="251" y="86"/>
                    <a:pt x="18" y="1340"/>
                  </a:cubicBezTo>
                  <a:cubicBezTo>
                    <a:pt x="13" y="1376"/>
                    <a:pt x="6" y="1412"/>
                    <a:pt x="1" y="1450"/>
                  </a:cubicBezTo>
                  <a:cubicBezTo>
                    <a:pt x="724" y="1876"/>
                    <a:pt x="3218" y="3277"/>
                    <a:pt x="4812" y="3277"/>
                  </a:cubicBezTo>
                  <a:lnTo>
                    <a:pt x="7623" y="3277"/>
                  </a:lnTo>
                  <a:cubicBezTo>
                    <a:pt x="7692" y="3278"/>
                    <a:pt x="7762" y="3278"/>
                    <a:pt x="7831" y="3278"/>
                  </a:cubicBezTo>
                  <a:cubicBezTo>
                    <a:pt x="8792" y="3278"/>
                    <a:pt x="9750" y="3170"/>
                    <a:pt x="10687" y="2955"/>
                  </a:cubicBezTo>
                  <a:cubicBezTo>
                    <a:pt x="9925" y="1448"/>
                    <a:pt x="8503" y="384"/>
                    <a:pt x="6842" y="76"/>
                  </a:cubicBezTo>
                  <a:cubicBezTo>
                    <a:pt x="6623" y="33"/>
                    <a:pt x="6402" y="9"/>
                    <a:pt x="6179" y="1"/>
                  </a:cubicBezTo>
                  <a:cubicBezTo>
                    <a:pt x="4812" y="1"/>
                    <a:pt x="3977" y="0"/>
                    <a:pt x="3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057388" y="3867663"/>
              <a:ext cx="561175" cy="72125"/>
            </a:xfrm>
            <a:custGeom>
              <a:rect b="b" l="l" r="r" t="t"/>
              <a:pathLst>
                <a:path extrusionOk="0" h="2885" w="22447">
                  <a:moveTo>
                    <a:pt x="21243" y="1277"/>
                  </a:moveTo>
                  <a:cubicBezTo>
                    <a:pt x="21464" y="1277"/>
                    <a:pt x="21644" y="1457"/>
                    <a:pt x="21644" y="1681"/>
                  </a:cubicBezTo>
                  <a:cubicBezTo>
                    <a:pt x="21644" y="1902"/>
                    <a:pt x="21464" y="2082"/>
                    <a:pt x="21243" y="2082"/>
                  </a:cubicBezTo>
                  <a:lnTo>
                    <a:pt x="17225" y="2082"/>
                  </a:lnTo>
                  <a:cubicBezTo>
                    <a:pt x="17002" y="2082"/>
                    <a:pt x="16824" y="1902"/>
                    <a:pt x="16824" y="1681"/>
                  </a:cubicBezTo>
                  <a:cubicBezTo>
                    <a:pt x="16824" y="1457"/>
                    <a:pt x="17002" y="1277"/>
                    <a:pt x="17225" y="1277"/>
                  </a:cubicBezTo>
                  <a:close/>
                  <a:moveTo>
                    <a:pt x="1" y="1"/>
                  </a:moveTo>
                  <a:cubicBezTo>
                    <a:pt x="164" y="1628"/>
                    <a:pt x="1527" y="2873"/>
                    <a:pt x="3163" y="2885"/>
                  </a:cubicBezTo>
                  <a:lnTo>
                    <a:pt x="20842" y="2885"/>
                  </a:lnTo>
                  <a:cubicBezTo>
                    <a:pt x="21728" y="2885"/>
                    <a:pt x="22447" y="2166"/>
                    <a:pt x="22447" y="1279"/>
                  </a:cubicBezTo>
                  <a:lnTo>
                    <a:pt x="22447" y="474"/>
                  </a:lnTo>
                  <a:lnTo>
                    <a:pt x="13681" y="474"/>
                  </a:lnTo>
                  <a:cubicBezTo>
                    <a:pt x="13330" y="602"/>
                    <a:pt x="13001" y="727"/>
                    <a:pt x="12520" y="876"/>
                  </a:cubicBezTo>
                  <a:cubicBezTo>
                    <a:pt x="10972" y="1410"/>
                    <a:pt x="9346" y="1681"/>
                    <a:pt x="7709" y="1681"/>
                  </a:cubicBezTo>
                  <a:cubicBezTo>
                    <a:pt x="7667" y="1681"/>
                    <a:pt x="7624" y="1681"/>
                    <a:pt x="7582" y="1681"/>
                  </a:cubicBezTo>
                  <a:lnTo>
                    <a:pt x="4771" y="1681"/>
                  </a:lnTo>
                  <a:cubicBezTo>
                    <a:pt x="3221" y="1681"/>
                    <a:pt x="1075" y="60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161738" y="3500538"/>
              <a:ext cx="252275" cy="278500"/>
            </a:xfrm>
            <a:custGeom>
              <a:rect b="b" l="l" r="r" t="t"/>
              <a:pathLst>
                <a:path extrusionOk="0" h="11140" w="10091">
                  <a:moveTo>
                    <a:pt x="2970" y="1"/>
                  </a:moveTo>
                  <a:cubicBezTo>
                    <a:pt x="2937" y="1"/>
                    <a:pt x="2903" y="5"/>
                    <a:pt x="2870" y="14"/>
                  </a:cubicBezTo>
                  <a:lnTo>
                    <a:pt x="1957" y="242"/>
                  </a:lnTo>
                  <a:cubicBezTo>
                    <a:pt x="1767" y="287"/>
                    <a:pt x="1639" y="465"/>
                    <a:pt x="1654" y="662"/>
                  </a:cubicBezTo>
                  <a:cubicBezTo>
                    <a:pt x="1673" y="898"/>
                    <a:pt x="1690" y="1172"/>
                    <a:pt x="1702" y="1465"/>
                  </a:cubicBezTo>
                  <a:lnTo>
                    <a:pt x="2223" y="1335"/>
                  </a:lnTo>
                  <a:cubicBezTo>
                    <a:pt x="2257" y="1327"/>
                    <a:pt x="2290" y="1323"/>
                    <a:pt x="2323" y="1323"/>
                  </a:cubicBezTo>
                  <a:cubicBezTo>
                    <a:pt x="2503" y="1323"/>
                    <a:pt x="2666" y="1445"/>
                    <a:pt x="2711" y="1628"/>
                  </a:cubicBezTo>
                  <a:cubicBezTo>
                    <a:pt x="2766" y="1842"/>
                    <a:pt x="2634" y="2061"/>
                    <a:pt x="2418" y="2114"/>
                  </a:cubicBezTo>
                  <a:lnTo>
                    <a:pt x="1721" y="2289"/>
                  </a:lnTo>
                  <a:cubicBezTo>
                    <a:pt x="1724" y="2573"/>
                    <a:pt x="1721" y="2863"/>
                    <a:pt x="1714" y="3166"/>
                  </a:cubicBezTo>
                  <a:lnTo>
                    <a:pt x="2226" y="3039"/>
                  </a:lnTo>
                  <a:cubicBezTo>
                    <a:pt x="2258" y="3031"/>
                    <a:pt x="2290" y="3027"/>
                    <a:pt x="2322" y="3027"/>
                  </a:cubicBezTo>
                  <a:cubicBezTo>
                    <a:pt x="2502" y="3027"/>
                    <a:pt x="2666" y="3148"/>
                    <a:pt x="2711" y="3332"/>
                  </a:cubicBezTo>
                  <a:cubicBezTo>
                    <a:pt x="2766" y="3546"/>
                    <a:pt x="2634" y="3765"/>
                    <a:pt x="2420" y="3820"/>
                  </a:cubicBezTo>
                  <a:lnTo>
                    <a:pt x="1683" y="4002"/>
                  </a:lnTo>
                  <a:cubicBezTo>
                    <a:pt x="1666" y="4310"/>
                    <a:pt x="1644" y="4608"/>
                    <a:pt x="1620" y="4896"/>
                  </a:cubicBezTo>
                  <a:lnTo>
                    <a:pt x="2226" y="4745"/>
                  </a:lnTo>
                  <a:cubicBezTo>
                    <a:pt x="2256" y="4738"/>
                    <a:pt x="2285" y="4735"/>
                    <a:pt x="2315" y="4735"/>
                  </a:cubicBezTo>
                  <a:cubicBezTo>
                    <a:pt x="2494" y="4735"/>
                    <a:pt x="2659" y="4856"/>
                    <a:pt x="2704" y="5038"/>
                  </a:cubicBezTo>
                  <a:cubicBezTo>
                    <a:pt x="2757" y="5250"/>
                    <a:pt x="2629" y="5466"/>
                    <a:pt x="2420" y="5524"/>
                  </a:cubicBezTo>
                  <a:lnTo>
                    <a:pt x="1524" y="5747"/>
                  </a:lnTo>
                  <a:cubicBezTo>
                    <a:pt x="1476" y="6134"/>
                    <a:pt x="1418" y="6511"/>
                    <a:pt x="1351" y="6881"/>
                  </a:cubicBezTo>
                  <a:lnTo>
                    <a:pt x="1940" y="6732"/>
                  </a:lnTo>
                  <a:cubicBezTo>
                    <a:pt x="1970" y="6726"/>
                    <a:pt x="1999" y="6722"/>
                    <a:pt x="2028" y="6722"/>
                  </a:cubicBezTo>
                  <a:cubicBezTo>
                    <a:pt x="2209" y="6722"/>
                    <a:pt x="2373" y="6846"/>
                    <a:pt x="2418" y="7028"/>
                  </a:cubicBezTo>
                  <a:cubicBezTo>
                    <a:pt x="2471" y="7239"/>
                    <a:pt x="2346" y="7456"/>
                    <a:pt x="2134" y="7513"/>
                  </a:cubicBezTo>
                  <a:lnTo>
                    <a:pt x="1171" y="7753"/>
                  </a:lnTo>
                  <a:cubicBezTo>
                    <a:pt x="914" y="8924"/>
                    <a:pt x="522" y="10060"/>
                    <a:pt x="1" y="11139"/>
                  </a:cubicBezTo>
                  <a:cubicBezTo>
                    <a:pt x="1118" y="10796"/>
                    <a:pt x="2185" y="10317"/>
                    <a:pt x="3182" y="9712"/>
                  </a:cubicBezTo>
                  <a:lnTo>
                    <a:pt x="2800" y="9476"/>
                  </a:lnTo>
                  <a:cubicBezTo>
                    <a:pt x="2673" y="9404"/>
                    <a:pt x="2596" y="9270"/>
                    <a:pt x="2598" y="9126"/>
                  </a:cubicBezTo>
                  <a:cubicBezTo>
                    <a:pt x="2601" y="8979"/>
                    <a:pt x="2680" y="8847"/>
                    <a:pt x="2807" y="8777"/>
                  </a:cubicBezTo>
                  <a:cubicBezTo>
                    <a:pt x="2867" y="8744"/>
                    <a:pt x="2934" y="8728"/>
                    <a:pt x="3000" y="8728"/>
                  </a:cubicBezTo>
                  <a:cubicBezTo>
                    <a:pt x="3074" y="8728"/>
                    <a:pt x="3149" y="8748"/>
                    <a:pt x="3213" y="8789"/>
                  </a:cubicBezTo>
                  <a:lnTo>
                    <a:pt x="3949" y="9231"/>
                  </a:lnTo>
                  <a:cubicBezTo>
                    <a:pt x="4273" y="9013"/>
                    <a:pt x="4590" y="8792"/>
                    <a:pt x="4893" y="8566"/>
                  </a:cubicBezTo>
                  <a:lnTo>
                    <a:pt x="4408" y="8273"/>
                  </a:lnTo>
                  <a:cubicBezTo>
                    <a:pt x="4280" y="8200"/>
                    <a:pt x="4203" y="8066"/>
                    <a:pt x="4206" y="7922"/>
                  </a:cubicBezTo>
                  <a:cubicBezTo>
                    <a:pt x="4208" y="7775"/>
                    <a:pt x="4288" y="7643"/>
                    <a:pt x="4415" y="7573"/>
                  </a:cubicBezTo>
                  <a:cubicBezTo>
                    <a:pt x="4475" y="7540"/>
                    <a:pt x="4541" y="7524"/>
                    <a:pt x="4608" y="7524"/>
                  </a:cubicBezTo>
                  <a:cubicBezTo>
                    <a:pt x="4682" y="7524"/>
                    <a:pt x="4756" y="7545"/>
                    <a:pt x="4821" y="7585"/>
                  </a:cubicBezTo>
                  <a:lnTo>
                    <a:pt x="5568" y="8035"/>
                  </a:lnTo>
                  <a:cubicBezTo>
                    <a:pt x="5809" y="7840"/>
                    <a:pt x="6034" y="7645"/>
                    <a:pt x="6253" y="7453"/>
                  </a:cubicBezTo>
                  <a:lnTo>
                    <a:pt x="5609" y="7069"/>
                  </a:lnTo>
                  <a:cubicBezTo>
                    <a:pt x="5484" y="6997"/>
                    <a:pt x="5407" y="6860"/>
                    <a:pt x="5407" y="6715"/>
                  </a:cubicBezTo>
                  <a:cubicBezTo>
                    <a:pt x="5410" y="6571"/>
                    <a:pt x="5489" y="6437"/>
                    <a:pt x="5616" y="6367"/>
                  </a:cubicBezTo>
                  <a:cubicBezTo>
                    <a:pt x="5676" y="6334"/>
                    <a:pt x="5743" y="6318"/>
                    <a:pt x="5809" y="6318"/>
                  </a:cubicBezTo>
                  <a:cubicBezTo>
                    <a:pt x="5883" y="6318"/>
                    <a:pt x="5958" y="6338"/>
                    <a:pt x="6022" y="6379"/>
                  </a:cubicBezTo>
                  <a:lnTo>
                    <a:pt x="6871" y="6888"/>
                  </a:lnTo>
                  <a:cubicBezTo>
                    <a:pt x="7097" y="6677"/>
                    <a:pt x="7306" y="6473"/>
                    <a:pt x="7500" y="6276"/>
                  </a:cubicBezTo>
                  <a:lnTo>
                    <a:pt x="6815" y="5862"/>
                  </a:lnTo>
                  <a:cubicBezTo>
                    <a:pt x="6688" y="5790"/>
                    <a:pt x="6611" y="5656"/>
                    <a:pt x="6614" y="5512"/>
                  </a:cubicBezTo>
                  <a:cubicBezTo>
                    <a:pt x="6616" y="5365"/>
                    <a:pt x="6695" y="5233"/>
                    <a:pt x="6823" y="5163"/>
                  </a:cubicBezTo>
                  <a:cubicBezTo>
                    <a:pt x="6883" y="5130"/>
                    <a:pt x="6949" y="5114"/>
                    <a:pt x="7015" y="5114"/>
                  </a:cubicBezTo>
                  <a:cubicBezTo>
                    <a:pt x="7090" y="5114"/>
                    <a:pt x="7164" y="5134"/>
                    <a:pt x="7229" y="5175"/>
                  </a:cubicBezTo>
                  <a:lnTo>
                    <a:pt x="8072" y="5680"/>
                  </a:lnTo>
                  <a:cubicBezTo>
                    <a:pt x="8721" y="4983"/>
                    <a:pt x="8690" y="4959"/>
                    <a:pt x="8860" y="4822"/>
                  </a:cubicBezTo>
                  <a:cubicBezTo>
                    <a:pt x="9572" y="3044"/>
                    <a:pt x="9992" y="1854"/>
                    <a:pt x="10071" y="1631"/>
                  </a:cubicBezTo>
                  <a:cubicBezTo>
                    <a:pt x="10091" y="1573"/>
                    <a:pt x="10071" y="1508"/>
                    <a:pt x="10023" y="1472"/>
                  </a:cubicBezTo>
                  <a:cubicBezTo>
                    <a:pt x="9997" y="1453"/>
                    <a:pt x="9966" y="1442"/>
                    <a:pt x="9935" y="1442"/>
                  </a:cubicBezTo>
                  <a:cubicBezTo>
                    <a:pt x="9909" y="1442"/>
                    <a:pt x="9883" y="1450"/>
                    <a:pt x="9860" y="1465"/>
                  </a:cubicBezTo>
                  <a:cubicBezTo>
                    <a:pt x="9147" y="1946"/>
                    <a:pt x="7539" y="2884"/>
                    <a:pt x="5814" y="2884"/>
                  </a:cubicBezTo>
                  <a:cubicBezTo>
                    <a:pt x="5369" y="2884"/>
                    <a:pt x="4917" y="2822"/>
                    <a:pt x="4470" y="2674"/>
                  </a:cubicBezTo>
                  <a:cubicBezTo>
                    <a:pt x="4357" y="2638"/>
                    <a:pt x="4266" y="2553"/>
                    <a:pt x="4223" y="2443"/>
                  </a:cubicBezTo>
                  <a:lnTo>
                    <a:pt x="3343" y="254"/>
                  </a:lnTo>
                  <a:cubicBezTo>
                    <a:pt x="3281" y="98"/>
                    <a:pt x="3132" y="1"/>
                    <a:pt x="2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047493" y="3276048"/>
            <a:ext cx="471192" cy="469294"/>
            <a:chOff x="1322213" y="4244088"/>
            <a:chExt cx="564775" cy="562500"/>
          </a:xfrm>
        </p:grpSpPr>
        <p:sp>
          <p:nvSpPr>
            <p:cNvPr id="414" name="Google Shape;414;p37"/>
            <p:cNvSpPr/>
            <p:nvPr/>
          </p:nvSpPr>
          <p:spPr>
            <a:xfrm>
              <a:off x="1464938" y="4314388"/>
              <a:ext cx="126600" cy="104675"/>
            </a:xfrm>
            <a:custGeom>
              <a:rect b="b" l="l" r="r" t="t"/>
              <a:pathLst>
                <a:path extrusionOk="0" h="4187" w="5064">
                  <a:moveTo>
                    <a:pt x="2704" y="0"/>
                  </a:moveTo>
                  <a:cubicBezTo>
                    <a:pt x="1202" y="899"/>
                    <a:pt x="203" y="2447"/>
                    <a:pt x="1" y="4186"/>
                  </a:cubicBezTo>
                  <a:cubicBezTo>
                    <a:pt x="1298" y="3643"/>
                    <a:pt x="2666" y="3288"/>
                    <a:pt x="4064" y="3134"/>
                  </a:cubicBezTo>
                  <a:cubicBezTo>
                    <a:pt x="4391" y="3095"/>
                    <a:pt x="4727" y="3069"/>
                    <a:pt x="5064" y="3043"/>
                  </a:cubicBezTo>
                  <a:cubicBezTo>
                    <a:pt x="4715" y="1755"/>
                    <a:pt x="3865" y="659"/>
                    <a:pt x="2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464288" y="4410313"/>
              <a:ext cx="130250" cy="118675"/>
            </a:xfrm>
            <a:custGeom>
              <a:rect b="b" l="l" r="r" t="t"/>
              <a:pathLst>
                <a:path extrusionOk="0" h="4747" w="5210">
                  <a:moveTo>
                    <a:pt x="5203" y="1"/>
                  </a:moveTo>
                  <a:cubicBezTo>
                    <a:pt x="4862" y="27"/>
                    <a:pt x="4520" y="54"/>
                    <a:pt x="4191" y="95"/>
                  </a:cubicBezTo>
                  <a:cubicBezTo>
                    <a:pt x="2740" y="248"/>
                    <a:pt x="1324" y="638"/>
                    <a:pt x="0" y="1250"/>
                  </a:cubicBezTo>
                  <a:cubicBezTo>
                    <a:pt x="60" y="2548"/>
                    <a:pt x="570" y="3783"/>
                    <a:pt x="1442" y="4747"/>
                  </a:cubicBezTo>
                  <a:cubicBezTo>
                    <a:pt x="3706" y="3966"/>
                    <a:pt x="5210" y="2149"/>
                    <a:pt x="5210" y="155"/>
                  </a:cubicBezTo>
                  <a:cubicBezTo>
                    <a:pt x="5210" y="102"/>
                    <a:pt x="5205" y="51"/>
                    <a:pt x="5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553563" y="4294313"/>
              <a:ext cx="84850" cy="94950"/>
            </a:xfrm>
            <a:custGeom>
              <a:rect b="b" l="l" r="r" t="t"/>
              <a:pathLst>
                <a:path extrusionOk="0" h="3798" w="3394">
                  <a:moveTo>
                    <a:pt x="2040" y="1"/>
                  </a:moveTo>
                  <a:cubicBezTo>
                    <a:pt x="1343" y="1"/>
                    <a:pt x="651" y="133"/>
                    <a:pt x="0" y="388"/>
                  </a:cubicBezTo>
                  <a:cubicBezTo>
                    <a:pt x="1182" y="1188"/>
                    <a:pt x="2014" y="2406"/>
                    <a:pt x="2326" y="3797"/>
                  </a:cubicBezTo>
                  <a:cubicBezTo>
                    <a:pt x="2631" y="3785"/>
                    <a:pt x="2934" y="3769"/>
                    <a:pt x="3244" y="3769"/>
                  </a:cubicBezTo>
                  <a:lnTo>
                    <a:pt x="3287" y="3769"/>
                  </a:lnTo>
                  <a:cubicBezTo>
                    <a:pt x="3321" y="3769"/>
                    <a:pt x="3357" y="3771"/>
                    <a:pt x="3393" y="3771"/>
                  </a:cubicBezTo>
                  <a:cubicBezTo>
                    <a:pt x="3198" y="2079"/>
                    <a:pt x="2764" y="671"/>
                    <a:pt x="2220" y="10"/>
                  </a:cubicBezTo>
                  <a:cubicBezTo>
                    <a:pt x="2160" y="8"/>
                    <a:pt x="2103" y="1"/>
                    <a:pt x="2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634763" y="4297613"/>
              <a:ext cx="62400" cy="92725"/>
            </a:xfrm>
            <a:custGeom>
              <a:rect b="b" l="l" r="r" t="t"/>
              <a:pathLst>
                <a:path extrusionOk="0" h="3709" w="2496">
                  <a:moveTo>
                    <a:pt x="1" y="1"/>
                  </a:moveTo>
                  <a:lnTo>
                    <a:pt x="1" y="1"/>
                  </a:lnTo>
                  <a:cubicBezTo>
                    <a:pt x="530" y="1157"/>
                    <a:pt x="854" y="2397"/>
                    <a:pt x="955" y="3663"/>
                  </a:cubicBezTo>
                  <a:cubicBezTo>
                    <a:pt x="1222" y="3673"/>
                    <a:pt x="1484" y="3687"/>
                    <a:pt x="1748" y="3709"/>
                  </a:cubicBezTo>
                  <a:cubicBezTo>
                    <a:pt x="1815" y="2851"/>
                    <a:pt x="2070" y="2017"/>
                    <a:pt x="2495" y="1270"/>
                  </a:cubicBezTo>
                  <a:cubicBezTo>
                    <a:pt x="1784" y="643"/>
                    <a:pt x="926" y="20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1322213" y="4274363"/>
              <a:ext cx="97700" cy="249525"/>
            </a:xfrm>
            <a:custGeom>
              <a:rect b="b" l="l" r="r" t="t"/>
              <a:pathLst>
                <a:path extrusionOk="0" h="9981" w="3908">
                  <a:moveTo>
                    <a:pt x="2580" y="0"/>
                  </a:moveTo>
                  <a:cubicBezTo>
                    <a:pt x="2134" y="0"/>
                    <a:pt x="1692" y="108"/>
                    <a:pt x="1291" y="318"/>
                  </a:cubicBezTo>
                  <a:cubicBezTo>
                    <a:pt x="236" y="924"/>
                    <a:pt x="82" y="2474"/>
                    <a:pt x="60" y="2776"/>
                  </a:cubicBezTo>
                  <a:cubicBezTo>
                    <a:pt x="0" y="4055"/>
                    <a:pt x="250" y="5331"/>
                    <a:pt x="786" y="6491"/>
                  </a:cubicBezTo>
                  <a:cubicBezTo>
                    <a:pt x="1291" y="7640"/>
                    <a:pt x="2069" y="8647"/>
                    <a:pt x="3054" y="9425"/>
                  </a:cubicBezTo>
                  <a:cubicBezTo>
                    <a:pt x="3324" y="9632"/>
                    <a:pt x="3610" y="9817"/>
                    <a:pt x="3908" y="9980"/>
                  </a:cubicBezTo>
                  <a:cubicBezTo>
                    <a:pt x="3737" y="9584"/>
                    <a:pt x="3600" y="9171"/>
                    <a:pt x="3497" y="8750"/>
                  </a:cubicBezTo>
                  <a:cubicBezTo>
                    <a:pt x="2641" y="8058"/>
                    <a:pt x="1964" y="7169"/>
                    <a:pt x="1519" y="6162"/>
                  </a:cubicBezTo>
                  <a:cubicBezTo>
                    <a:pt x="1038" y="5119"/>
                    <a:pt x="813" y="3978"/>
                    <a:pt x="863" y="2832"/>
                  </a:cubicBezTo>
                  <a:cubicBezTo>
                    <a:pt x="911" y="2135"/>
                    <a:pt x="1187" y="1303"/>
                    <a:pt x="1692" y="1015"/>
                  </a:cubicBezTo>
                  <a:cubicBezTo>
                    <a:pt x="1974" y="876"/>
                    <a:pt x="2282" y="805"/>
                    <a:pt x="2591" y="805"/>
                  </a:cubicBezTo>
                  <a:cubicBezTo>
                    <a:pt x="2816" y="805"/>
                    <a:pt x="3042" y="843"/>
                    <a:pt x="3259" y="919"/>
                  </a:cubicBezTo>
                  <a:lnTo>
                    <a:pt x="3259" y="85"/>
                  </a:lnTo>
                  <a:cubicBezTo>
                    <a:pt x="3035" y="28"/>
                    <a:pt x="2807" y="0"/>
                    <a:pt x="2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516488" y="4408638"/>
              <a:ext cx="124800" cy="166925"/>
            </a:xfrm>
            <a:custGeom>
              <a:rect b="b" l="l" r="r" t="t"/>
              <a:pathLst>
                <a:path extrusionOk="0" h="6677" w="4992">
                  <a:moveTo>
                    <a:pt x="4605" y="1"/>
                  </a:moveTo>
                  <a:cubicBezTo>
                    <a:pt x="4502" y="1"/>
                    <a:pt x="4445" y="5"/>
                    <a:pt x="3915" y="25"/>
                  </a:cubicBezTo>
                  <a:cubicBezTo>
                    <a:pt x="3917" y="90"/>
                    <a:pt x="3925" y="154"/>
                    <a:pt x="3925" y="222"/>
                  </a:cubicBezTo>
                  <a:cubicBezTo>
                    <a:pt x="3925" y="2444"/>
                    <a:pt x="2372" y="4468"/>
                    <a:pt x="1" y="5431"/>
                  </a:cubicBezTo>
                  <a:cubicBezTo>
                    <a:pt x="995" y="6236"/>
                    <a:pt x="2236" y="6676"/>
                    <a:pt x="3513" y="6676"/>
                  </a:cubicBezTo>
                  <a:cubicBezTo>
                    <a:pt x="3516" y="6676"/>
                    <a:pt x="3520" y="6676"/>
                    <a:pt x="3523" y="6676"/>
                  </a:cubicBezTo>
                  <a:cubicBezTo>
                    <a:pt x="3691" y="6676"/>
                    <a:pt x="3855" y="6666"/>
                    <a:pt x="4018" y="6652"/>
                  </a:cubicBezTo>
                  <a:cubicBezTo>
                    <a:pt x="4047" y="6597"/>
                    <a:pt x="4078" y="6544"/>
                    <a:pt x="4107" y="6484"/>
                  </a:cubicBezTo>
                  <a:cubicBezTo>
                    <a:pt x="4662" y="5294"/>
                    <a:pt x="4991" y="3353"/>
                    <a:pt x="4991" y="1296"/>
                  </a:cubicBezTo>
                  <a:cubicBezTo>
                    <a:pt x="4991" y="851"/>
                    <a:pt x="4972" y="421"/>
                    <a:pt x="4943" y="3"/>
                  </a:cubicBezTo>
                  <a:cubicBezTo>
                    <a:pt x="4743" y="2"/>
                    <a:pt x="4666" y="1"/>
                    <a:pt x="4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433838" y="4696088"/>
              <a:ext cx="341525" cy="110500"/>
            </a:xfrm>
            <a:custGeom>
              <a:rect b="b" l="l" r="r" t="t"/>
              <a:pathLst>
                <a:path extrusionOk="0" h="4420" w="13661">
                  <a:moveTo>
                    <a:pt x="3274" y="1"/>
                  </a:moveTo>
                  <a:cubicBezTo>
                    <a:pt x="2931" y="1"/>
                    <a:pt x="2628" y="221"/>
                    <a:pt x="2521" y="546"/>
                  </a:cubicBezTo>
                  <a:lnTo>
                    <a:pt x="2165" y="1606"/>
                  </a:lnTo>
                  <a:lnTo>
                    <a:pt x="3616" y="1606"/>
                  </a:lnTo>
                  <a:cubicBezTo>
                    <a:pt x="3838" y="1606"/>
                    <a:pt x="4018" y="1786"/>
                    <a:pt x="4018" y="2010"/>
                  </a:cubicBezTo>
                  <a:cubicBezTo>
                    <a:pt x="4018" y="2231"/>
                    <a:pt x="3838" y="2411"/>
                    <a:pt x="3616" y="2411"/>
                  </a:cubicBezTo>
                  <a:lnTo>
                    <a:pt x="401" y="2411"/>
                  </a:lnTo>
                  <a:cubicBezTo>
                    <a:pt x="180" y="2411"/>
                    <a:pt x="0" y="2591"/>
                    <a:pt x="0" y="2812"/>
                  </a:cubicBezTo>
                  <a:lnTo>
                    <a:pt x="0" y="4018"/>
                  </a:lnTo>
                  <a:cubicBezTo>
                    <a:pt x="0" y="4240"/>
                    <a:pt x="180" y="4420"/>
                    <a:pt x="401" y="4420"/>
                  </a:cubicBezTo>
                  <a:lnTo>
                    <a:pt x="13257" y="4420"/>
                  </a:lnTo>
                  <a:cubicBezTo>
                    <a:pt x="13481" y="4420"/>
                    <a:pt x="13661" y="4240"/>
                    <a:pt x="13661" y="4018"/>
                  </a:cubicBezTo>
                  <a:lnTo>
                    <a:pt x="13661" y="2812"/>
                  </a:lnTo>
                  <a:cubicBezTo>
                    <a:pt x="13661" y="2591"/>
                    <a:pt x="13481" y="2411"/>
                    <a:pt x="13257" y="2411"/>
                  </a:cubicBezTo>
                  <a:lnTo>
                    <a:pt x="6027" y="2411"/>
                  </a:lnTo>
                  <a:cubicBezTo>
                    <a:pt x="5803" y="2411"/>
                    <a:pt x="5625" y="2231"/>
                    <a:pt x="5625" y="2010"/>
                  </a:cubicBezTo>
                  <a:cubicBezTo>
                    <a:pt x="5625" y="1786"/>
                    <a:pt x="5803" y="1606"/>
                    <a:pt x="6027" y="1606"/>
                  </a:cubicBezTo>
                  <a:lnTo>
                    <a:pt x="11496" y="1606"/>
                  </a:lnTo>
                  <a:lnTo>
                    <a:pt x="11143" y="549"/>
                  </a:lnTo>
                  <a:cubicBezTo>
                    <a:pt x="11035" y="221"/>
                    <a:pt x="10730" y="1"/>
                    <a:pt x="10389" y="1"/>
                  </a:cubicBezTo>
                  <a:cubicBezTo>
                    <a:pt x="10387" y="1"/>
                    <a:pt x="10385" y="1"/>
                    <a:pt x="10383" y="1"/>
                  </a:cubicBezTo>
                  <a:lnTo>
                    <a:pt x="3280" y="1"/>
                  </a:lnTo>
                  <a:cubicBezTo>
                    <a:pt x="3278" y="1"/>
                    <a:pt x="3276" y="1"/>
                    <a:pt x="3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789288" y="4274363"/>
              <a:ext cx="97700" cy="249525"/>
            </a:xfrm>
            <a:custGeom>
              <a:rect b="b" l="l" r="r" t="t"/>
              <a:pathLst>
                <a:path extrusionOk="0" h="9981" w="3908">
                  <a:moveTo>
                    <a:pt x="1327" y="0"/>
                  </a:moveTo>
                  <a:cubicBezTo>
                    <a:pt x="1099" y="0"/>
                    <a:pt x="871" y="28"/>
                    <a:pt x="647" y="85"/>
                  </a:cubicBezTo>
                  <a:lnTo>
                    <a:pt x="647" y="919"/>
                  </a:lnTo>
                  <a:cubicBezTo>
                    <a:pt x="864" y="843"/>
                    <a:pt x="1090" y="806"/>
                    <a:pt x="1315" y="806"/>
                  </a:cubicBezTo>
                  <a:cubicBezTo>
                    <a:pt x="1625" y="806"/>
                    <a:pt x="1934" y="877"/>
                    <a:pt x="2218" y="1017"/>
                  </a:cubicBezTo>
                  <a:cubicBezTo>
                    <a:pt x="2720" y="1303"/>
                    <a:pt x="2997" y="2135"/>
                    <a:pt x="3045" y="2832"/>
                  </a:cubicBezTo>
                  <a:cubicBezTo>
                    <a:pt x="3093" y="3978"/>
                    <a:pt x="2869" y="5122"/>
                    <a:pt x="2389" y="6162"/>
                  </a:cubicBezTo>
                  <a:cubicBezTo>
                    <a:pt x="1944" y="7169"/>
                    <a:pt x="1267" y="8056"/>
                    <a:pt x="411" y="8750"/>
                  </a:cubicBezTo>
                  <a:cubicBezTo>
                    <a:pt x="308" y="9171"/>
                    <a:pt x="171" y="9582"/>
                    <a:pt x="0" y="9980"/>
                  </a:cubicBezTo>
                  <a:cubicBezTo>
                    <a:pt x="298" y="9817"/>
                    <a:pt x="582" y="9632"/>
                    <a:pt x="851" y="9425"/>
                  </a:cubicBezTo>
                  <a:cubicBezTo>
                    <a:pt x="1836" y="8647"/>
                    <a:pt x="2615" y="7640"/>
                    <a:pt x="3122" y="6491"/>
                  </a:cubicBezTo>
                  <a:cubicBezTo>
                    <a:pt x="3658" y="5331"/>
                    <a:pt x="3908" y="4057"/>
                    <a:pt x="3847" y="2779"/>
                  </a:cubicBezTo>
                  <a:cubicBezTo>
                    <a:pt x="3826" y="2474"/>
                    <a:pt x="3672" y="924"/>
                    <a:pt x="2617" y="318"/>
                  </a:cubicBezTo>
                  <a:cubicBezTo>
                    <a:pt x="2216" y="108"/>
                    <a:pt x="1773" y="0"/>
                    <a:pt x="1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423663" y="4244088"/>
              <a:ext cx="361800" cy="431900"/>
            </a:xfrm>
            <a:custGeom>
              <a:rect b="b" l="l" r="r" t="t"/>
              <a:pathLst>
                <a:path extrusionOk="0" h="17276" w="14472">
                  <a:moveTo>
                    <a:pt x="2015" y="804"/>
                  </a:moveTo>
                  <a:cubicBezTo>
                    <a:pt x="2236" y="804"/>
                    <a:pt x="2416" y="984"/>
                    <a:pt x="2416" y="1205"/>
                  </a:cubicBezTo>
                  <a:cubicBezTo>
                    <a:pt x="2416" y="1428"/>
                    <a:pt x="2236" y="1608"/>
                    <a:pt x="2015" y="1608"/>
                  </a:cubicBezTo>
                  <a:lnTo>
                    <a:pt x="1611" y="1608"/>
                  </a:lnTo>
                  <a:lnTo>
                    <a:pt x="1611" y="2010"/>
                  </a:lnTo>
                  <a:cubicBezTo>
                    <a:pt x="1611" y="2231"/>
                    <a:pt x="1433" y="2411"/>
                    <a:pt x="1210" y="2411"/>
                  </a:cubicBezTo>
                  <a:cubicBezTo>
                    <a:pt x="989" y="2411"/>
                    <a:pt x="808" y="2231"/>
                    <a:pt x="808" y="2010"/>
                  </a:cubicBezTo>
                  <a:lnTo>
                    <a:pt x="808" y="1205"/>
                  </a:lnTo>
                  <a:cubicBezTo>
                    <a:pt x="808" y="984"/>
                    <a:pt x="989" y="804"/>
                    <a:pt x="1210" y="804"/>
                  </a:cubicBezTo>
                  <a:close/>
                  <a:moveTo>
                    <a:pt x="7236" y="1205"/>
                  </a:moveTo>
                  <a:cubicBezTo>
                    <a:pt x="10788" y="1205"/>
                    <a:pt x="13664" y="4084"/>
                    <a:pt x="13664" y="7635"/>
                  </a:cubicBezTo>
                  <a:cubicBezTo>
                    <a:pt x="13662" y="11182"/>
                    <a:pt x="10785" y="14058"/>
                    <a:pt x="7236" y="14063"/>
                  </a:cubicBezTo>
                  <a:cubicBezTo>
                    <a:pt x="3687" y="14063"/>
                    <a:pt x="808" y="11184"/>
                    <a:pt x="808" y="7635"/>
                  </a:cubicBezTo>
                  <a:cubicBezTo>
                    <a:pt x="808" y="4084"/>
                    <a:pt x="3687" y="1205"/>
                    <a:pt x="7236" y="1205"/>
                  </a:cubicBezTo>
                  <a:close/>
                  <a:moveTo>
                    <a:pt x="407" y="1"/>
                  </a:moveTo>
                  <a:cubicBezTo>
                    <a:pt x="184" y="1"/>
                    <a:pt x="6" y="181"/>
                    <a:pt x="6" y="402"/>
                  </a:cubicBezTo>
                  <a:lnTo>
                    <a:pt x="6" y="8036"/>
                  </a:lnTo>
                  <a:cubicBezTo>
                    <a:pt x="1" y="10951"/>
                    <a:pt x="1753" y="13585"/>
                    <a:pt x="4446" y="14705"/>
                  </a:cubicBezTo>
                  <a:cubicBezTo>
                    <a:pt x="5518" y="15142"/>
                    <a:pt x="6270" y="16127"/>
                    <a:pt x="6407" y="17276"/>
                  </a:cubicBezTo>
                  <a:lnTo>
                    <a:pt x="8068" y="17276"/>
                  </a:lnTo>
                  <a:cubicBezTo>
                    <a:pt x="8205" y="16127"/>
                    <a:pt x="8957" y="15142"/>
                    <a:pt x="10028" y="14705"/>
                  </a:cubicBezTo>
                  <a:cubicBezTo>
                    <a:pt x="12720" y="13582"/>
                    <a:pt x="14472" y="10951"/>
                    <a:pt x="14469" y="8036"/>
                  </a:cubicBezTo>
                  <a:lnTo>
                    <a:pt x="14469" y="402"/>
                  </a:lnTo>
                  <a:cubicBezTo>
                    <a:pt x="14469" y="181"/>
                    <a:pt x="14289" y="1"/>
                    <a:pt x="14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698463" y="4344313"/>
              <a:ext cx="41875" cy="54450"/>
            </a:xfrm>
            <a:custGeom>
              <a:rect b="b" l="l" r="r" t="t"/>
              <a:pathLst>
                <a:path extrusionOk="0" h="2178" w="1675">
                  <a:moveTo>
                    <a:pt x="538" y="0"/>
                  </a:moveTo>
                  <a:cubicBezTo>
                    <a:pt x="240" y="596"/>
                    <a:pt x="58" y="1245"/>
                    <a:pt x="0" y="1910"/>
                  </a:cubicBezTo>
                  <a:cubicBezTo>
                    <a:pt x="41" y="1915"/>
                    <a:pt x="84" y="1915"/>
                    <a:pt x="125" y="1920"/>
                  </a:cubicBezTo>
                  <a:cubicBezTo>
                    <a:pt x="661" y="1985"/>
                    <a:pt x="1175" y="2074"/>
                    <a:pt x="1675" y="2177"/>
                  </a:cubicBezTo>
                  <a:cubicBezTo>
                    <a:pt x="1461" y="1377"/>
                    <a:pt x="1072" y="632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640913" y="4409313"/>
              <a:ext cx="80875" cy="161300"/>
            </a:xfrm>
            <a:custGeom>
              <a:rect b="b" l="l" r="r" t="t"/>
              <a:pathLst>
                <a:path extrusionOk="0" h="6452" w="3235">
                  <a:moveTo>
                    <a:pt x="779" y="0"/>
                  </a:moveTo>
                  <a:cubicBezTo>
                    <a:pt x="805" y="401"/>
                    <a:pt x="817" y="829"/>
                    <a:pt x="817" y="1269"/>
                  </a:cubicBezTo>
                  <a:cubicBezTo>
                    <a:pt x="858" y="3030"/>
                    <a:pt x="582" y="4787"/>
                    <a:pt x="0" y="6452"/>
                  </a:cubicBezTo>
                  <a:cubicBezTo>
                    <a:pt x="1324" y="6094"/>
                    <a:pt x="2475" y="5267"/>
                    <a:pt x="3234" y="4124"/>
                  </a:cubicBezTo>
                  <a:cubicBezTo>
                    <a:pt x="2192" y="3395"/>
                    <a:pt x="1507" y="1834"/>
                    <a:pt x="1473" y="43"/>
                  </a:cubicBezTo>
                  <a:cubicBezTo>
                    <a:pt x="1242" y="26"/>
                    <a:pt x="1012" y="1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697863" y="4412188"/>
              <a:ext cx="47350" cy="82675"/>
            </a:xfrm>
            <a:custGeom>
              <a:rect b="b" l="l" r="r" t="t"/>
              <a:pathLst>
                <a:path extrusionOk="0" h="3307" w="1894">
                  <a:moveTo>
                    <a:pt x="0" y="0"/>
                  </a:moveTo>
                  <a:lnTo>
                    <a:pt x="0" y="0"/>
                  </a:lnTo>
                  <a:cubicBezTo>
                    <a:pt x="46" y="1442"/>
                    <a:pt x="574" y="2718"/>
                    <a:pt x="1350" y="3307"/>
                  </a:cubicBezTo>
                  <a:cubicBezTo>
                    <a:pt x="1706" y="2557"/>
                    <a:pt x="1894" y="1740"/>
                    <a:pt x="1894" y="911"/>
                  </a:cubicBezTo>
                  <a:cubicBezTo>
                    <a:pt x="1894" y="712"/>
                    <a:pt x="1884" y="515"/>
                    <a:pt x="1862" y="320"/>
                  </a:cubicBezTo>
                  <a:cubicBezTo>
                    <a:pt x="1266" y="183"/>
                    <a:pt x="661" y="77"/>
                    <a:pt x="53" y="5"/>
                  </a:cubicBezTo>
                  <a:cubicBezTo>
                    <a:pt x="36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Troubleshoot/Challenges</a:t>
            </a:r>
            <a:endParaRPr/>
          </a:p>
        </p:txBody>
      </p:sp>
      <p:sp>
        <p:nvSpPr>
          <p:cNvPr id="431" name="Google Shape;431;p38"/>
          <p:cNvSpPr txBox="1"/>
          <p:nvPr>
            <p:ph idx="2" type="subTitle"/>
          </p:nvPr>
        </p:nvSpPr>
        <p:spPr>
          <a:xfrm>
            <a:off x="576275" y="1057177"/>
            <a:ext cx="79914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formatting</a:t>
            </a:r>
            <a:r>
              <a:rPr lang="en"/>
              <a:t> all the stats &amp; putting them into columns, data was not being organized in descending order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reason this was happening was because the data that was being read in as a string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Changing the data to a float after formatting fixed the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Coming up with visualizations beyond </a:t>
            </a:r>
            <a:r>
              <a:rPr lang="en"/>
              <a:t>bar graphs</a:t>
            </a:r>
            <a:endParaRPr/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8" y="2243138"/>
            <a:ext cx="79914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50" y="2238375"/>
            <a:ext cx="36671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500" y="3447150"/>
            <a:ext cx="2697501" cy="1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400" y="2953050"/>
            <a:ext cx="2247911" cy="2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