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pace Grotesk Light"/>
      <p:regular r:id="rId26"/>
      <p:bold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paceGroteskLight-regular.fntdata"/><Relationship Id="rId25" Type="http://schemas.openxmlformats.org/officeDocument/2006/relationships/slide" Target="slides/slide21.xml"/><Relationship Id="rId28" Type="http://schemas.openxmlformats.org/officeDocument/2006/relationships/font" Target="fonts/SpaceGrotesk-regular.fntdata"/><Relationship Id="rId27" Type="http://schemas.openxmlformats.org/officeDocument/2006/relationships/font" Target="fonts/SpaceGrotesk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86b00c0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86b00c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9db4b0fe9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9db4b0f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e9db4b0fe9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e9db4b0f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ea105f3f2a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ea105f3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9db4b0fe9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9db4b0f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9db4b0fe9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9db4b0fe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9db4b0fe9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9db4b0f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e9db4b0fe9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e9db4b0f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e9db4b0fe9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e9db4b0fe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9db4b0fe9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9db4b0fe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9db4b0fe9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9db4b0fe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9db4b0fe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9db4b0f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db4b0fe9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db4b0fe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9db4b0fe9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9db4b0fe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9db4b0fe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9db4b0f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ea105f3f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ea105f3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e9db4b0fe9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e9db4b0f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a105f3f2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a105f3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9db4b0fe9_0_25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9db4b0fe9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9db4b0fe9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9db4b0f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e9db4b0fe9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e9db4b0f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unique-paths-ii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etcode.com/problems/remove-duplicates-from-sorted-array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unique-path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137600" y="1398450"/>
            <a:ext cx="6868800" cy="23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Leetcode Workshop</a:t>
            </a:r>
            <a:endParaRPr sz="5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 3 - Dynamic Programming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2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975" name="Google Shape;975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22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Remember that the Robot can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ONLY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move right and down. That’s very handy for formulating restrictions!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There is only 1 unique path to the right and below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The unique path to a square is the sum of the unique paths to the top and left square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3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982" name="Google Shape;982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359075"/>
            <a:ext cx="4725951" cy="3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4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Alt</a:t>
            </a:r>
            <a:endParaRPr sz="5200"/>
          </a:p>
        </p:txBody>
      </p:sp>
      <p:sp>
        <p:nvSpPr>
          <p:cNvPr id="989" name="Google Shape;989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0" name="Google Shape;9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206675"/>
            <a:ext cx="4283416" cy="3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5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Unique Paths II</a:t>
            </a:r>
            <a:r>
              <a:rPr lang="en" sz="1800"/>
              <a:t> -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https://leetcode.com/problems/unique-paths-ii/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6" name="Google Shape;996;p25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25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98" name="Google Shape;998;p2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25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5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5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5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06" name="Google Shape;1006;p25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7" name="Google Shape;1007;p25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08" name="Google Shape;1008;p25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6" name="Google Shape;1016;p25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Further Practice</a:t>
            </a:r>
            <a:r>
              <a:rPr lang="en" sz="5400"/>
              <a:t> 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022" name="Google Shape;1022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3" name="Google Shape;1023;p26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Question is very similar to the previous. However, the stone becomes a concession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How does the stone affect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The base case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The DP Step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After that, it’s up to you to code it.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029" name="Google Shape;1029;p2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0" name="Google Shape;1030;p27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For vertical and horizontal paths, if stone is placed, any square </a:t>
            </a: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beyond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 the stone is not reachable. 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If stone, mark as unreachable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Else, 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reachability of square depends on previous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For the DP Step, if stone is placed, then that square is not reachable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The rest is just to code these modifications.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8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1036" name="Google Shape;1036;p2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7" name="Google Shape;10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206675"/>
            <a:ext cx="3718511" cy="339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475" y="1206675"/>
            <a:ext cx="4241850" cy="1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9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Coin change</a:t>
            </a:r>
            <a:r>
              <a:rPr lang="en" sz="1300"/>
              <a:t> - 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https://leetcode.com/problems/remove-duplicates-from-sorted-array/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4" name="Google Shape;1044;p29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2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046" name="Google Shape;1046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29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9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9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9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3" name="Google Shape;1053;p2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54" name="Google Shape;1054;p2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2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56" name="Google Shape;1056;p2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4" name="Google Shape;1064;p29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Last Practice</a:t>
            </a:r>
            <a:r>
              <a:rPr lang="en" sz="5400"/>
              <a:t> 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0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070" name="Google Shape;1070;p30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What is a base case of coin change that holds for all types of coin? 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Remember that the coins are not sorted!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How would the recurrence relation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(Subproblem)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build up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How could you check whether amount is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feasible or not?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1" name="Google Shape;1071;p3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077" name="Google Shape;1077;p3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8" name="Google Shape;1078;p31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If amount is 0, then of course, there are 0 permutations of coins that can produce an amount of 0.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Sort coins to enable DP Recurrence relation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Recurrence links current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amount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to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(amount - coin)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value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You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could initialize DP to unreachable value (&lt;0, &gt;amount) to check whether -1 should be answer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/>
          <p:nvPr>
            <p:ph type="title"/>
          </p:nvPr>
        </p:nvSpPr>
        <p:spPr>
          <a:xfrm>
            <a:off x="855300" y="482200"/>
            <a:ext cx="6240900" cy="75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Agenda</a:t>
            </a:r>
            <a:endParaRPr sz="5600"/>
          </a:p>
        </p:txBody>
      </p:sp>
      <p:sp>
        <p:nvSpPr>
          <p:cNvPr id="883" name="Google Shape;883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14"/>
          <p:cNvSpPr txBox="1"/>
          <p:nvPr/>
        </p:nvSpPr>
        <p:spPr>
          <a:xfrm>
            <a:off x="782250" y="1468050"/>
            <a:ext cx="5154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What is Dynamic Programming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lphaL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Identifying DP Problems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Case study: Fibonacci Sequences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Practice - Unique Paths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Challenge - Unique Paths II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Extension - Coin Change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2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1084" name="Google Shape;1084;p3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5" name="Google Shape;10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262625"/>
            <a:ext cx="3527649" cy="22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75" y="1262625"/>
            <a:ext cx="3527649" cy="1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3"/>
          <p:cNvSpPr txBox="1"/>
          <p:nvPr>
            <p:ph type="ctrTitle"/>
          </p:nvPr>
        </p:nvSpPr>
        <p:spPr>
          <a:xfrm>
            <a:off x="1632600" y="170521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 you!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</a:rPr>
              <a:t>See you next week.</a:t>
            </a:r>
            <a:endParaRPr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5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15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891" name="Google Shape;891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15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5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5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5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8" name="Google Shape;898;p15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899" name="Google Shape;899;p15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15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01" name="Google Shape;901;p15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5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5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5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5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5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5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9" name="Google Shape;909;p15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What is DP?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6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300"/>
              <a:t>“Those who cannot remember the past are destined to repeat it”</a:t>
            </a:r>
            <a:endParaRPr sz="3300"/>
          </a:p>
        </p:txBody>
      </p:sp>
      <p:sp>
        <p:nvSpPr>
          <p:cNvPr id="915" name="Google Shape;915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7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Dynamic Programming</a:t>
            </a:r>
            <a:endParaRPr sz="4400"/>
          </a:p>
        </p:txBody>
      </p:sp>
      <p:sp>
        <p:nvSpPr>
          <p:cNvPr id="921" name="Google Shape;921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2" name="Google Shape;922;p17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Algorithmic technique that is used to solve a problem by breaking it down into simpler sub-problems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Solution to overall problem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depends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on the optimal solution to the sub-problems.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Patterns (In Theory)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Overlapping Subproblems -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Repeated brute force computation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Optimal Substructure - Sub-problems build to overall solution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Dynamic Programming</a:t>
            </a:r>
            <a:endParaRPr sz="4400"/>
          </a:p>
        </p:txBody>
      </p:sp>
      <p:sp>
        <p:nvSpPr>
          <p:cNvPr id="928" name="Google Shape;928;p1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18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2 general kinds of Dynamic Programming: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Top-down (Memoization)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Bottom-up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(Tabulation), Today’s focus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In general, DP Problems Focus on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Figuring out recurrence relation (How subproblems build answer)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Building base cases that the DP can build on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700" scaled="0"/>
        </a:gra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9"/>
          <p:cNvSpPr txBox="1"/>
          <p:nvPr>
            <p:ph idx="4294967295" type="ctrTitle"/>
          </p:nvPr>
        </p:nvSpPr>
        <p:spPr>
          <a:xfrm>
            <a:off x="855300" y="174660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Fibonacci Sequence</a:t>
            </a:r>
            <a:endParaRPr sz="5800">
              <a:solidFill>
                <a:schemeClr val="lt1"/>
              </a:solidFill>
            </a:endParaRPr>
          </a:p>
        </p:txBody>
      </p:sp>
      <p:sp>
        <p:nvSpPr>
          <p:cNvPr id="935" name="Google Shape;935;p19"/>
          <p:cNvSpPr txBox="1"/>
          <p:nvPr>
            <p:ph idx="4294967295" type="subTitle"/>
          </p:nvPr>
        </p:nvSpPr>
        <p:spPr>
          <a:xfrm>
            <a:off x="855300" y="3003302"/>
            <a:ext cx="7433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Code demo for DP</a:t>
            </a:r>
            <a:endParaRPr/>
          </a:p>
        </p:txBody>
      </p:sp>
      <p:sp>
        <p:nvSpPr>
          <p:cNvPr id="936" name="Google Shape;936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0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Unique Paths </a:t>
            </a:r>
            <a:r>
              <a:rPr lang="en" sz="1900"/>
              <a:t>- 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https://leetcode.com/problems/unique-paths/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42" name="Google Shape;942;p20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20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44" name="Google Shape;944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20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0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0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52" name="Google Shape;952;p20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20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54" name="Google Shape;954;p20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2" name="Google Shape;962;p20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Practice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968" name="Google Shape;968;p21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Think about the restrictions. What actions are the robot </a:t>
            </a: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permitted?</a:t>
            </a:r>
            <a:b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b="1"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Remember that in DP,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Build base cases first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○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Then build upon those base cases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What is the sum of unique paths to a </a:t>
            </a: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non-top/left border square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9" name="Google Shape;969;p2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