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8" r:id="rId7"/>
    <p:sldId id="264" r:id="rId8"/>
    <p:sldId id="265" r:id="rId9"/>
    <p:sldId id="270" r:id="rId10"/>
    <p:sldId id="260" r:id="rId11"/>
    <p:sldId id="266" r:id="rId12"/>
    <p:sldId id="271" r:id="rId13"/>
    <p:sldId id="261" r:id="rId14"/>
    <p:sldId id="267" r:id="rId15"/>
    <p:sldId id="26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2B0BF-3970-42D0-988C-208BB6F845A7}" v="3" dt="2025-05-06T14:03:46.630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5"/>
  </p:normalViewPr>
  <p:slideViewPr>
    <p:cSldViewPr snapToGrid="0" snapToObjects="1">
      <p:cViewPr varScale="1">
        <p:scale>
          <a:sx n="59" d="100"/>
          <a:sy n="59" d="100"/>
        </p:scale>
        <p:origin x="14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853A39-B274-4CA1-88A5-8ECCA7D8B37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15CAAD-CD37-40F7-86B3-03D03BB9002F}">
      <dgm:prSet/>
      <dgm:spPr/>
      <dgm:t>
        <a:bodyPr/>
        <a:lstStyle/>
        <a:p>
          <a:r>
            <a:rPr lang="en-US" b="1"/>
            <a:t>Dataset</a:t>
          </a:r>
          <a:r>
            <a:rPr lang="en-US" b="0"/>
            <a:t>: Fake Job Postings (Kaggle), ~17,880 records, 18 fields.</a:t>
          </a:r>
          <a:endParaRPr lang="en-US"/>
        </a:p>
      </dgm:t>
    </dgm:pt>
    <dgm:pt modelId="{C7A91E3D-B822-46C1-85FA-CC00DEC25D5B}" type="parTrans" cxnId="{97895811-B930-4F80-97A2-6FD59253AA72}">
      <dgm:prSet/>
      <dgm:spPr/>
      <dgm:t>
        <a:bodyPr/>
        <a:lstStyle/>
        <a:p>
          <a:endParaRPr lang="en-US"/>
        </a:p>
      </dgm:t>
    </dgm:pt>
    <dgm:pt modelId="{E3442F0B-C8BC-42A4-A075-C000F19BDCA4}" type="sibTrans" cxnId="{97895811-B930-4F80-97A2-6FD59253AA72}">
      <dgm:prSet/>
      <dgm:spPr/>
      <dgm:t>
        <a:bodyPr/>
        <a:lstStyle/>
        <a:p>
          <a:endParaRPr lang="en-US"/>
        </a:p>
      </dgm:t>
    </dgm:pt>
    <dgm:pt modelId="{A7C5EA50-0925-4C6A-A775-2FCD0EE852D4}">
      <dgm:prSet/>
      <dgm:spPr/>
      <dgm:t>
        <a:bodyPr/>
        <a:lstStyle/>
        <a:p>
          <a:r>
            <a:rPr lang="en-US" b="1" dirty="0"/>
            <a:t>Target</a:t>
          </a:r>
          <a:r>
            <a:rPr lang="en-US" b="0" dirty="0"/>
            <a:t>: fraudulent (1 = </a:t>
          </a:r>
          <a:r>
            <a:rPr lang="en-US" b="0" dirty="0">
              <a:solidFill>
                <a:srgbClr val="FF0000"/>
              </a:solidFill>
            </a:rPr>
            <a:t>Fake</a:t>
          </a:r>
          <a:r>
            <a:rPr lang="en-US" b="0" dirty="0"/>
            <a:t>, 0 = Real).</a:t>
          </a:r>
          <a:endParaRPr lang="en-US" dirty="0"/>
        </a:p>
      </dgm:t>
    </dgm:pt>
    <dgm:pt modelId="{30D614FA-A5E6-4611-B641-474216E165C3}" type="parTrans" cxnId="{3046FFA1-F897-4440-B1F0-658CD5C3FB34}">
      <dgm:prSet/>
      <dgm:spPr/>
      <dgm:t>
        <a:bodyPr/>
        <a:lstStyle/>
        <a:p>
          <a:endParaRPr lang="en-US"/>
        </a:p>
      </dgm:t>
    </dgm:pt>
    <dgm:pt modelId="{5A18E835-D81D-44F0-8D31-D92D3EBBFD6B}" type="sibTrans" cxnId="{3046FFA1-F897-4440-B1F0-658CD5C3FB34}">
      <dgm:prSet/>
      <dgm:spPr/>
      <dgm:t>
        <a:bodyPr/>
        <a:lstStyle/>
        <a:p>
          <a:endParaRPr lang="en-US"/>
        </a:p>
      </dgm:t>
    </dgm:pt>
    <dgm:pt modelId="{C2E67096-684A-4BE1-A86E-C998AC738C1E}">
      <dgm:prSet/>
      <dgm:spPr/>
      <dgm:t>
        <a:bodyPr/>
        <a:lstStyle/>
        <a:p>
          <a:r>
            <a:rPr lang="en-US" b="1"/>
            <a:t>Key Fields:</a:t>
          </a:r>
          <a:endParaRPr lang="en-US"/>
        </a:p>
      </dgm:t>
    </dgm:pt>
    <dgm:pt modelId="{50B3C322-5785-4ABD-A275-87A86B3213B3}" type="parTrans" cxnId="{C8C8B229-8333-4498-A0E2-17541A1FCA56}">
      <dgm:prSet/>
      <dgm:spPr/>
      <dgm:t>
        <a:bodyPr/>
        <a:lstStyle/>
        <a:p>
          <a:endParaRPr lang="en-US"/>
        </a:p>
      </dgm:t>
    </dgm:pt>
    <dgm:pt modelId="{00D817A5-8CBC-4C4D-8A37-3ADA42E6A3F1}" type="sibTrans" cxnId="{C8C8B229-8333-4498-A0E2-17541A1FCA56}">
      <dgm:prSet/>
      <dgm:spPr/>
      <dgm:t>
        <a:bodyPr/>
        <a:lstStyle/>
        <a:p>
          <a:endParaRPr lang="en-US"/>
        </a:p>
      </dgm:t>
    </dgm:pt>
    <dgm:pt modelId="{4957D1B9-49C4-442E-BCF4-349F16993B66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title, description, requirements: core job content (text).</a:t>
          </a:r>
        </a:p>
      </dgm:t>
    </dgm:pt>
    <dgm:pt modelId="{158AEC10-2961-491E-8C4F-76A4E54AEA36}" type="parTrans" cxnId="{5F1AC557-C211-4AFB-9EE6-1C5EC10C77DA}">
      <dgm:prSet/>
      <dgm:spPr/>
      <dgm:t>
        <a:bodyPr/>
        <a:lstStyle/>
        <a:p>
          <a:endParaRPr lang="en-US"/>
        </a:p>
      </dgm:t>
    </dgm:pt>
    <dgm:pt modelId="{42C768A7-9B22-4E80-BBAA-F1CDBE5E21EB}" type="sibTrans" cxnId="{5F1AC557-C211-4AFB-9EE6-1C5EC10C77DA}">
      <dgm:prSet/>
      <dgm:spPr/>
      <dgm:t>
        <a:bodyPr/>
        <a:lstStyle/>
        <a:p>
          <a:endParaRPr lang="en-US"/>
        </a:p>
      </dgm:t>
    </dgm:pt>
    <dgm:pt modelId="{9FFA6204-9C9F-4AE0-A5DE-4558D343FE0E}">
      <dgm:prSet/>
      <dgm:spPr/>
      <dgm:t>
        <a:bodyPr/>
        <a:lstStyle/>
        <a:p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salary_range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parsed to compute average salary.</a:t>
          </a:r>
        </a:p>
      </dgm:t>
    </dgm:pt>
    <dgm:pt modelId="{1512F345-AE94-40E1-9F1E-57509EDA59F9}" type="parTrans" cxnId="{8C1A9917-AD38-45FD-92B8-57D445805A4C}">
      <dgm:prSet/>
      <dgm:spPr/>
      <dgm:t>
        <a:bodyPr/>
        <a:lstStyle/>
        <a:p>
          <a:endParaRPr lang="en-US"/>
        </a:p>
      </dgm:t>
    </dgm:pt>
    <dgm:pt modelId="{BF64B82D-3CA5-4E35-B652-5968AC883F11}" type="sibTrans" cxnId="{8C1A9917-AD38-45FD-92B8-57D445805A4C}">
      <dgm:prSet/>
      <dgm:spPr/>
      <dgm:t>
        <a:bodyPr/>
        <a:lstStyle/>
        <a:p>
          <a:endParaRPr lang="en-US"/>
        </a:p>
      </dgm:t>
    </dgm:pt>
    <dgm:pt modelId="{84D5D041-B5CD-4F84-9AAB-EEE20669933B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location: used to flag remote jobs.</a:t>
          </a:r>
        </a:p>
      </dgm:t>
    </dgm:pt>
    <dgm:pt modelId="{7365A76D-EDD2-491A-BE04-C617334E4B6B}" type="parTrans" cxnId="{3B4A057D-C8E6-49F2-9318-398A2C1F5EFB}">
      <dgm:prSet/>
      <dgm:spPr/>
      <dgm:t>
        <a:bodyPr/>
        <a:lstStyle/>
        <a:p>
          <a:endParaRPr lang="en-US"/>
        </a:p>
      </dgm:t>
    </dgm:pt>
    <dgm:pt modelId="{540F3CCE-F40B-421C-987A-6DE9DF8B162A}" type="sibTrans" cxnId="{3B4A057D-C8E6-49F2-9318-398A2C1F5EFB}">
      <dgm:prSet/>
      <dgm:spPr/>
      <dgm:t>
        <a:bodyPr/>
        <a:lstStyle/>
        <a:p>
          <a:endParaRPr lang="en-US"/>
        </a:p>
      </dgm:t>
    </dgm:pt>
    <dgm:pt modelId="{28EEEFAD-D57B-45E0-8AEE-A4A0B5B63B21}">
      <dgm:prSet/>
      <dgm:spPr/>
      <dgm:t>
        <a:bodyPr/>
        <a:lstStyle/>
        <a:p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company_profile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benefits: additional context.</a:t>
          </a:r>
        </a:p>
      </dgm:t>
    </dgm:pt>
    <dgm:pt modelId="{FC353929-4B1A-44E6-ABB2-513C196FD394}" type="parTrans" cxnId="{05D826F9-B3CC-427D-B292-4962F8A80111}">
      <dgm:prSet/>
      <dgm:spPr/>
      <dgm:t>
        <a:bodyPr/>
        <a:lstStyle/>
        <a:p>
          <a:endParaRPr lang="en-US"/>
        </a:p>
      </dgm:t>
    </dgm:pt>
    <dgm:pt modelId="{C45F8059-ECCC-4B52-BDAC-4D5C9E862B7D}" type="sibTrans" cxnId="{05D826F9-B3CC-427D-B292-4962F8A80111}">
      <dgm:prSet/>
      <dgm:spPr/>
      <dgm:t>
        <a:bodyPr/>
        <a:lstStyle/>
        <a:p>
          <a:endParaRPr lang="en-US"/>
        </a:p>
      </dgm:t>
    </dgm:pt>
    <dgm:pt modelId="{4FFF8682-F4D2-46CD-9B43-771DBAD31217}">
      <dgm:prSet/>
      <dgm:spPr/>
      <dgm:t>
        <a:bodyPr/>
        <a:lstStyle/>
        <a:p>
          <a:r>
            <a:rPr lang="en-US" b="1"/>
            <a:t>Missing Data:</a:t>
          </a:r>
          <a:endParaRPr lang="en-US"/>
        </a:p>
      </dgm:t>
    </dgm:pt>
    <dgm:pt modelId="{5D3984B1-B4CD-4E5E-B1FC-2748CA19E4D3}" type="parTrans" cxnId="{8F4A3038-B456-4F70-B6C1-310E27D29028}">
      <dgm:prSet/>
      <dgm:spPr/>
      <dgm:t>
        <a:bodyPr/>
        <a:lstStyle/>
        <a:p>
          <a:endParaRPr lang="en-US"/>
        </a:p>
      </dgm:t>
    </dgm:pt>
    <dgm:pt modelId="{F4E8FA28-77F7-4740-AE95-EC19DC7F36D7}" type="sibTrans" cxnId="{8F4A3038-B456-4F70-B6C1-310E27D29028}">
      <dgm:prSet/>
      <dgm:spPr/>
      <dgm:t>
        <a:bodyPr/>
        <a:lstStyle/>
        <a:p>
          <a:endParaRPr lang="en-US"/>
        </a:p>
      </dgm:t>
    </dgm:pt>
    <dgm:pt modelId="{DFA8576D-15D2-4A61-A01A-341F32125BBB}">
      <dgm:prSet/>
      <dgm:spPr/>
      <dgm:t>
        <a:bodyPr/>
        <a:lstStyle/>
        <a:p>
          <a:r>
            <a:rPr lang="en-US"/>
            <a:t>Dropped entries with missing title or description.</a:t>
          </a:r>
        </a:p>
      </dgm:t>
    </dgm:pt>
    <dgm:pt modelId="{5E4654B2-C4C3-4FFB-B4D1-5818DEA6058C}" type="parTrans" cxnId="{DCE53079-DDF1-40B2-9DC9-AF0D6D8FE8F2}">
      <dgm:prSet/>
      <dgm:spPr/>
      <dgm:t>
        <a:bodyPr/>
        <a:lstStyle/>
        <a:p>
          <a:endParaRPr lang="en-US"/>
        </a:p>
      </dgm:t>
    </dgm:pt>
    <dgm:pt modelId="{9F91CE43-E7F5-4AEC-A81B-1A0674E44D8D}" type="sibTrans" cxnId="{DCE53079-DDF1-40B2-9DC9-AF0D6D8FE8F2}">
      <dgm:prSet/>
      <dgm:spPr/>
      <dgm:t>
        <a:bodyPr/>
        <a:lstStyle/>
        <a:p>
          <a:endParaRPr lang="en-US"/>
        </a:p>
      </dgm:t>
    </dgm:pt>
    <dgm:pt modelId="{5D681BCF-19BC-4D07-9753-3BF7732B7BEC}">
      <dgm:prSet/>
      <dgm:spPr/>
      <dgm:t>
        <a:bodyPr/>
        <a:lstStyle/>
        <a:p>
          <a:r>
            <a:rPr lang="en-US" dirty="0"/>
            <a:t>Filled other nulls (e.g., benefits, </a:t>
          </a:r>
          <a:r>
            <a:rPr lang="en-US" dirty="0" err="1"/>
            <a:t>company_profile</a:t>
          </a:r>
          <a:r>
            <a:rPr lang="en-US" dirty="0"/>
            <a:t>) with empty strings.</a:t>
          </a:r>
        </a:p>
      </dgm:t>
    </dgm:pt>
    <dgm:pt modelId="{762C9BAF-E862-4776-9982-D7A3EFB56EF3}" type="parTrans" cxnId="{92F5ACF3-75B5-44FB-8C09-9D743B677078}">
      <dgm:prSet/>
      <dgm:spPr/>
      <dgm:t>
        <a:bodyPr/>
        <a:lstStyle/>
        <a:p>
          <a:endParaRPr lang="en-US"/>
        </a:p>
      </dgm:t>
    </dgm:pt>
    <dgm:pt modelId="{583A66C4-21F4-41DF-BC37-C7475AEC4B7A}" type="sibTrans" cxnId="{92F5ACF3-75B5-44FB-8C09-9D743B677078}">
      <dgm:prSet/>
      <dgm:spPr/>
      <dgm:t>
        <a:bodyPr/>
        <a:lstStyle/>
        <a:p>
          <a:endParaRPr lang="en-US"/>
        </a:p>
      </dgm:t>
    </dgm:pt>
    <dgm:pt modelId="{AF66B8E8-FA8B-724A-9099-54DCA7AB64A7}" type="pres">
      <dgm:prSet presAssocID="{71853A39-B274-4CA1-88A5-8ECCA7D8B37D}" presName="linear" presStyleCnt="0">
        <dgm:presLayoutVars>
          <dgm:dir/>
          <dgm:animLvl val="lvl"/>
          <dgm:resizeHandles val="exact"/>
        </dgm:presLayoutVars>
      </dgm:prSet>
      <dgm:spPr/>
    </dgm:pt>
    <dgm:pt modelId="{1BCCBB0A-5DF9-6142-93DE-1AA6CB8B2B79}" type="pres">
      <dgm:prSet presAssocID="{0615CAAD-CD37-40F7-86B3-03D03BB9002F}" presName="parentLin" presStyleCnt="0"/>
      <dgm:spPr/>
    </dgm:pt>
    <dgm:pt modelId="{6A64734E-0377-B94F-A191-C2279A1202B8}" type="pres">
      <dgm:prSet presAssocID="{0615CAAD-CD37-40F7-86B3-03D03BB9002F}" presName="parentLeftMargin" presStyleLbl="node1" presStyleIdx="0" presStyleCnt="4"/>
      <dgm:spPr/>
    </dgm:pt>
    <dgm:pt modelId="{485DFA67-6AD4-FC45-88A2-2D1C8C4022DE}" type="pres">
      <dgm:prSet presAssocID="{0615CAAD-CD37-40F7-86B3-03D03BB900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9E11B2-4AE8-5743-861E-E2079C1D7087}" type="pres">
      <dgm:prSet presAssocID="{0615CAAD-CD37-40F7-86B3-03D03BB9002F}" presName="negativeSpace" presStyleCnt="0"/>
      <dgm:spPr/>
    </dgm:pt>
    <dgm:pt modelId="{5C888E5F-833B-AF4F-96C9-3CE5D3C22F6D}" type="pres">
      <dgm:prSet presAssocID="{0615CAAD-CD37-40F7-86B3-03D03BB9002F}" presName="childText" presStyleLbl="conFgAcc1" presStyleIdx="0" presStyleCnt="4">
        <dgm:presLayoutVars>
          <dgm:bulletEnabled val="1"/>
        </dgm:presLayoutVars>
      </dgm:prSet>
      <dgm:spPr/>
    </dgm:pt>
    <dgm:pt modelId="{1DDC2D33-8FCA-EE48-A1A6-EBD0D0E4F44B}" type="pres">
      <dgm:prSet presAssocID="{E3442F0B-C8BC-42A4-A075-C000F19BDCA4}" presName="spaceBetweenRectangles" presStyleCnt="0"/>
      <dgm:spPr/>
    </dgm:pt>
    <dgm:pt modelId="{99027E7A-49E1-7843-91A8-DB08A2CDBF92}" type="pres">
      <dgm:prSet presAssocID="{A7C5EA50-0925-4C6A-A775-2FCD0EE852D4}" presName="parentLin" presStyleCnt="0"/>
      <dgm:spPr/>
    </dgm:pt>
    <dgm:pt modelId="{7F90B6EB-5FBA-5C42-B735-C8DE5284A70C}" type="pres">
      <dgm:prSet presAssocID="{A7C5EA50-0925-4C6A-A775-2FCD0EE852D4}" presName="parentLeftMargin" presStyleLbl="node1" presStyleIdx="0" presStyleCnt="4"/>
      <dgm:spPr/>
    </dgm:pt>
    <dgm:pt modelId="{5FA92CAC-E43C-4849-8DBE-28243D41570D}" type="pres">
      <dgm:prSet presAssocID="{A7C5EA50-0925-4C6A-A775-2FCD0EE852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AD6966-E146-7645-A229-D8EE898E2694}" type="pres">
      <dgm:prSet presAssocID="{A7C5EA50-0925-4C6A-A775-2FCD0EE852D4}" presName="negativeSpace" presStyleCnt="0"/>
      <dgm:spPr/>
    </dgm:pt>
    <dgm:pt modelId="{24012047-B8AC-DC4A-B187-238BBEFBF794}" type="pres">
      <dgm:prSet presAssocID="{A7C5EA50-0925-4C6A-A775-2FCD0EE852D4}" presName="childText" presStyleLbl="conFgAcc1" presStyleIdx="1" presStyleCnt="4">
        <dgm:presLayoutVars>
          <dgm:bulletEnabled val="1"/>
        </dgm:presLayoutVars>
      </dgm:prSet>
      <dgm:spPr/>
    </dgm:pt>
    <dgm:pt modelId="{4772FF20-2076-B34B-A9C3-F7CDEC54616C}" type="pres">
      <dgm:prSet presAssocID="{5A18E835-D81D-44F0-8D31-D92D3EBBFD6B}" presName="spaceBetweenRectangles" presStyleCnt="0"/>
      <dgm:spPr/>
    </dgm:pt>
    <dgm:pt modelId="{52CEEFDA-6BC4-AD4A-B603-66C8A971C5C4}" type="pres">
      <dgm:prSet presAssocID="{C2E67096-684A-4BE1-A86E-C998AC738C1E}" presName="parentLin" presStyleCnt="0"/>
      <dgm:spPr/>
    </dgm:pt>
    <dgm:pt modelId="{9CA42828-F8CB-B04B-94D9-ED3A99F6F18A}" type="pres">
      <dgm:prSet presAssocID="{C2E67096-684A-4BE1-A86E-C998AC738C1E}" presName="parentLeftMargin" presStyleLbl="node1" presStyleIdx="1" presStyleCnt="4"/>
      <dgm:spPr/>
    </dgm:pt>
    <dgm:pt modelId="{90FA1757-F99D-304E-A335-B833292B1DAA}" type="pres">
      <dgm:prSet presAssocID="{C2E67096-684A-4BE1-A86E-C998AC738C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79D5C6F-542B-8648-B8E8-1CB64D6DEE71}" type="pres">
      <dgm:prSet presAssocID="{C2E67096-684A-4BE1-A86E-C998AC738C1E}" presName="negativeSpace" presStyleCnt="0"/>
      <dgm:spPr/>
    </dgm:pt>
    <dgm:pt modelId="{7DB40D86-A31E-5845-A889-53479C6734B7}" type="pres">
      <dgm:prSet presAssocID="{C2E67096-684A-4BE1-A86E-C998AC738C1E}" presName="childText" presStyleLbl="conFgAcc1" presStyleIdx="2" presStyleCnt="4">
        <dgm:presLayoutVars>
          <dgm:bulletEnabled val="1"/>
        </dgm:presLayoutVars>
      </dgm:prSet>
      <dgm:spPr/>
    </dgm:pt>
    <dgm:pt modelId="{7D9D14C7-EC5F-1144-8CB7-017676AC355D}" type="pres">
      <dgm:prSet presAssocID="{00D817A5-8CBC-4C4D-8A37-3ADA42E6A3F1}" presName="spaceBetweenRectangles" presStyleCnt="0"/>
      <dgm:spPr/>
    </dgm:pt>
    <dgm:pt modelId="{50F49054-0715-364B-A5C9-BB9FC4CFCA2C}" type="pres">
      <dgm:prSet presAssocID="{4FFF8682-F4D2-46CD-9B43-771DBAD31217}" presName="parentLin" presStyleCnt="0"/>
      <dgm:spPr/>
    </dgm:pt>
    <dgm:pt modelId="{6371DD19-4619-DB4C-BE1C-0CAC17D4E909}" type="pres">
      <dgm:prSet presAssocID="{4FFF8682-F4D2-46CD-9B43-771DBAD31217}" presName="parentLeftMargin" presStyleLbl="node1" presStyleIdx="2" presStyleCnt="4"/>
      <dgm:spPr/>
    </dgm:pt>
    <dgm:pt modelId="{D1D37417-9073-8E41-B271-DFB7F4B490DF}" type="pres">
      <dgm:prSet presAssocID="{4FFF8682-F4D2-46CD-9B43-771DBAD3121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DD7975-1858-9446-B47E-67961A418718}" type="pres">
      <dgm:prSet presAssocID="{4FFF8682-F4D2-46CD-9B43-771DBAD31217}" presName="negativeSpace" presStyleCnt="0"/>
      <dgm:spPr/>
    </dgm:pt>
    <dgm:pt modelId="{CE80D76A-6BF1-D54B-9069-6F4D35A4F82C}" type="pres">
      <dgm:prSet presAssocID="{4FFF8682-F4D2-46CD-9B43-771DBAD3121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8ED60C-CA14-4A42-8F7A-A5E837C646EF}" type="presOf" srcId="{A7C5EA50-0925-4C6A-A775-2FCD0EE852D4}" destId="{7F90B6EB-5FBA-5C42-B735-C8DE5284A70C}" srcOrd="0" destOrd="0" presId="urn:microsoft.com/office/officeart/2005/8/layout/list1"/>
    <dgm:cxn modelId="{97895811-B930-4F80-97A2-6FD59253AA72}" srcId="{71853A39-B274-4CA1-88A5-8ECCA7D8B37D}" destId="{0615CAAD-CD37-40F7-86B3-03D03BB9002F}" srcOrd="0" destOrd="0" parTransId="{C7A91E3D-B822-46C1-85FA-CC00DEC25D5B}" sibTransId="{E3442F0B-C8BC-42A4-A075-C000F19BDCA4}"/>
    <dgm:cxn modelId="{8C1A9917-AD38-45FD-92B8-57D445805A4C}" srcId="{C2E67096-684A-4BE1-A86E-C998AC738C1E}" destId="{9FFA6204-9C9F-4AE0-A5DE-4558D343FE0E}" srcOrd="1" destOrd="0" parTransId="{1512F345-AE94-40E1-9F1E-57509EDA59F9}" sibTransId="{BF64B82D-3CA5-4E35-B652-5968AC883F11}"/>
    <dgm:cxn modelId="{C8C8B229-8333-4498-A0E2-17541A1FCA56}" srcId="{71853A39-B274-4CA1-88A5-8ECCA7D8B37D}" destId="{C2E67096-684A-4BE1-A86E-C998AC738C1E}" srcOrd="2" destOrd="0" parTransId="{50B3C322-5785-4ABD-A275-87A86B3213B3}" sibTransId="{00D817A5-8CBC-4C4D-8A37-3ADA42E6A3F1}"/>
    <dgm:cxn modelId="{5341182B-165A-9B49-9166-1CBBA7147606}" type="presOf" srcId="{0615CAAD-CD37-40F7-86B3-03D03BB9002F}" destId="{485DFA67-6AD4-FC45-88A2-2D1C8C4022DE}" srcOrd="1" destOrd="0" presId="urn:microsoft.com/office/officeart/2005/8/layout/list1"/>
    <dgm:cxn modelId="{8F4A3038-B456-4F70-B6C1-310E27D29028}" srcId="{71853A39-B274-4CA1-88A5-8ECCA7D8B37D}" destId="{4FFF8682-F4D2-46CD-9B43-771DBAD31217}" srcOrd="3" destOrd="0" parTransId="{5D3984B1-B4CD-4E5E-B1FC-2748CA19E4D3}" sibTransId="{F4E8FA28-77F7-4740-AE95-EC19DC7F36D7}"/>
    <dgm:cxn modelId="{FA054A5B-91F2-844D-812D-9970BB0F08DA}" type="presOf" srcId="{C2E67096-684A-4BE1-A86E-C998AC738C1E}" destId="{9CA42828-F8CB-B04B-94D9-ED3A99F6F18A}" srcOrd="0" destOrd="0" presId="urn:microsoft.com/office/officeart/2005/8/layout/list1"/>
    <dgm:cxn modelId="{693D5D60-C246-0146-847D-479EDAB87085}" type="presOf" srcId="{9FFA6204-9C9F-4AE0-A5DE-4558D343FE0E}" destId="{7DB40D86-A31E-5845-A889-53479C6734B7}" srcOrd="0" destOrd="1" presId="urn:microsoft.com/office/officeart/2005/8/layout/list1"/>
    <dgm:cxn modelId="{BC1FFE44-3CC1-F74E-8CAE-EF1628099FE7}" type="presOf" srcId="{4FFF8682-F4D2-46CD-9B43-771DBAD31217}" destId="{D1D37417-9073-8E41-B271-DFB7F4B490DF}" srcOrd="1" destOrd="0" presId="urn:microsoft.com/office/officeart/2005/8/layout/list1"/>
    <dgm:cxn modelId="{F220BA46-9E60-DA40-9840-E0F8A9D0BAFB}" type="presOf" srcId="{71853A39-B274-4CA1-88A5-8ECCA7D8B37D}" destId="{AF66B8E8-FA8B-724A-9099-54DCA7AB64A7}" srcOrd="0" destOrd="0" presId="urn:microsoft.com/office/officeart/2005/8/layout/list1"/>
    <dgm:cxn modelId="{79FDAE69-11B2-504C-BDC2-58CF1AE4F681}" type="presOf" srcId="{84D5D041-B5CD-4F84-9AAB-EEE20669933B}" destId="{7DB40D86-A31E-5845-A889-53479C6734B7}" srcOrd="0" destOrd="2" presId="urn:microsoft.com/office/officeart/2005/8/layout/list1"/>
    <dgm:cxn modelId="{679BBD74-C09E-1A41-B0F4-B44F36FB7568}" type="presOf" srcId="{28EEEFAD-D57B-45E0-8AEE-A4A0B5B63B21}" destId="{7DB40D86-A31E-5845-A889-53479C6734B7}" srcOrd="0" destOrd="3" presId="urn:microsoft.com/office/officeart/2005/8/layout/list1"/>
    <dgm:cxn modelId="{5F1AC557-C211-4AFB-9EE6-1C5EC10C77DA}" srcId="{C2E67096-684A-4BE1-A86E-C998AC738C1E}" destId="{4957D1B9-49C4-442E-BCF4-349F16993B66}" srcOrd="0" destOrd="0" parTransId="{158AEC10-2961-491E-8C4F-76A4E54AEA36}" sibTransId="{42C768A7-9B22-4E80-BBAA-F1CDBE5E21EB}"/>
    <dgm:cxn modelId="{DCE53079-DDF1-40B2-9DC9-AF0D6D8FE8F2}" srcId="{4FFF8682-F4D2-46CD-9B43-771DBAD31217}" destId="{DFA8576D-15D2-4A61-A01A-341F32125BBB}" srcOrd="0" destOrd="0" parTransId="{5E4654B2-C4C3-4FFB-B4D1-5818DEA6058C}" sibTransId="{9F91CE43-E7F5-4AEC-A81B-1A0674E44D8D}"/>
    <dgm:cxn modelId="{3B4A057D-C8E6-49F2-9318-398A2C1F5EFB}" srcId="{C2E67096-684A-4BE1-A86E-C998AC738C1E}" destId="{84D5D041-B5CD-4F84-9AAB-EEE20669933B}" srcOrd="2" destOrd="0" parTransId="{7365A76D-EDD2-491A-BE04-C617334E4B6B}" sibTransId="{540F3CCE-F40B-421C-987A-6DE9DF8B162A}"/>
    <dgm:cxn modelId="{2605DD95-963A-F246-B0A2-AE5BE4243B5B}" type="presOf" srcId="{0615CAAD-CD37-40F7-86B3-03D03BB9002F}" destId="{6A64734E-0377-B94F-A191-C2279A1202B8}" srcOrd="0" destOrd="0" presId="urn:microsoft.com/office/officeart/2005/8/layout/list1"/>
    <dgm:cxn modelId="{D6987D96-1335-B442-A2C0-513647F4DAE9}" type="presOf" srcId="{4FFF8682-F4D2-46CD-9B43-771DBAD31217}" destId="{6371DD19-4619-DB4C-BE1C-0CAC17D4E909}" srcOrd="0" destOrd="0" presId="urn:microsoft.com/office/officeart/2005/8/layout/list1"/>
    <dgm:cxn modelId="{3046FFA1-F897-4440-B1F0-658CD5C3FB34}" srcId="{71853A39-B274-4CA1-88A5-8ECCA7D8B37D}" destId="{A7C5EA50-0925-4C6A-A775-2FCD0EE852D4}" srcOrd="1" destOrd="0" parTransId="{30D614FA-A5E6-4611-B641-474216E165C3}" sibTransId="{5A18E835-D81D-44F0-8D31-D92D3EBBFD6B}"/>
    <dgm:cxn modelId="{5C2AD9B4-7DC2-6543-82A0-7FB52C933DC2}" type="presOf" srcId="{A7C5EA50-0925-4C6A-A775-2FCD0EE852D4}" destId="{5FA92CAC-E43C-4849-8DBE-28243D41570D}" srcOrd="1" destOrd="0" presId="urn:microsoft.com/office/officeart/2005/8/layout/list1"/>
    <dgm:cxn modelId="{5FC781B9-F9AF-FA4C-B9EE-599CE05D8046}" type="presOf" srcId="{DFA8576D-15D2-4A61-A01A-341F32125BBB}" destId="{CE80D76A-6BF1-D54B-9069-6F4D35A4F82C}" srcOrd="0" destOrd="0" presId="urn:microsoft.com/office/officeart/2005/8/layout/list1"/>
    <dgm:cxn modelId="{70CAE2C5-AB6F-7942-A593-B5BA1DCAD00A}" type="presOf" srcId="{4957D1B9-49C4-442E-BCF4-349F16993B66}" destId="{7DB40D86-A31E-5845-A889-53479C6734B7}" srcOrd="0" destOrd="0" presId="urn:microsoft.com/office/officeart/2005/8/layout/list1"/>
    <dgm:cxn modelId="{A03B2AEE-630E-9148-8230-01E3E49A6426}" type="presOf" srcId="{C2E67096-684A-4BE1-A86E-C998AC738C1E}" destId="{90FA1757-F99D-304E-A335-B833292B1DAA}" srcOrd="1" destOrd="0" presId="urn:microsoft.com/office/officeart/2005/8/layout/list1"/>
    <dgm:cxn modelId="{DD7639EF-CD9C-744B-ADE9-292627EA3721}" type="presOf" srcId="{5D681BCF-19BC-4D07-9753-3BF7732B7BEC}" destId="{CE80D76A-6BF1-D54B-9069-6F4D35A4F82C}" srcOrd="0" destOrd="1" presId="urn:microsoft.com/office/officeart/2005/8/layout/list1"/>
    <dgm:cxn modelId="{92F5ACF3-75B5-44FB-8C09-9D743B677078}" srcId="{4FFF8682-F4D2-46CD-9B43-771DBAD31217}" destId="{5D681BCF-19BC-4D07-9753-3BF7732B7BEC}" srcOrd="1" destOrd="0" parTransId="{762C9BAF-E862-4776-9982-D7A3EFB56EF3}" sibTransId="{583A66C4-21F4-41DF-BC37-C7475AEC4B7A}"/>
    <dgm:cxn modelId="{05D826F9-B3CC-427D-B292-4962F8A80111}" srcId="{C2E67096-684A-4BE1-A86E-C998AC738C1E}" destId="{28EEEFAD-D57B-45E0-8AEE-A4A0B5B63B21}" srcOrd="3" destOrd="0" parTransId="{FC353929-4B1A-44E6-ABB2-513C196FD394}" sibTransId="{C45F8059-ECCC-4B52-BDAC-4D5C9E862B7D}"/>
    <dgm:cxn modelId="{F1974539-C4BF-8349-BFF8-5BE3ADCED012}" type="presParOf" srcId="{AF66B8E8-FA8B-724A-9099-54DCA7AB64A7}" destId="{1BCCBB0A-5DF9-6142-93DE-1AA6CB8B2B79}" srcOrd="0" destOrd="0" presId="urn:microsoft.com/office/officeart/2005/8/layout/list1"/>
    <dgm:cxn modelId="{E65085F6-0FBE-B943-AB37-858620EFE466}" type="presParOf" srcId="{1BCCBB0A-5DF9-6142-93DE-1AA6CB8B2B79}" destId="{6A64734E-0377-B94F-A191-C2279A1202B8}" srcOrd="0" destOrd="0" presId="urn:microsoft.com/office/officeart/2005/8/layout/list1"/>
    <dgm:cxn modelId="{1AFC1193-A9D8-A746-85DC-BB2AFDC4D250}" type="presParOf" srcId="{1BCCBB0A-5DF9-6142-93DE-1AA6CB8B2B79}" destId="{485DFA67-6AD4-FC45-88A2-2D1C8C4022DE}" srcOrd="1" destOrd="0" presId="urn:microsoft.com/office/officeart/2005/8/layout/list1"/>
    <dgm:cxn modelId="{BD2F6A24-8FA9-484A-9B34-D96C3F60E2E0}" type="presParOf" srcId="{AF66B8E8-FA8B-724A-9099-54DCA7AB64A7}" destId="{709E11B2-4AE8-5743-861E-E2079C1D7087}" srcOrd="1" destOrd="0" presId="urn:microsoft.com/office/officeart/2005/8/layout/list1"/>
    <dgm:cxn modelId="{7E3AABA2-6755-3045-9F07-3D21586647D8}" type="presParOf" srcId="{AF66B8E8-FA8B-724A-9099-54DCA7AB64A7}" destId="{5C888E5F-833B-AF4F-96C9-3CE5D3C22F6D}" srcOrd="2" destOrd="0" presId="urn:microsoft.com/office/officeart/2005/8/layout/list1"/>
    <dgm:cxn modelId="{ADBE271F-0FD6-C34B-9A11-32129F9F8686}" type="presParOf" srcId="{AF66B8E8-FA8B-724A-9099-54DCA7AB64A7}" destId="{1DDC2D33-8FCA-EE48-A1A6-EBD0D0E4F44B}" srcOrd="3" destOrd="0" presId="urn:microsoft.com/office/officeart/2005/8/layout/list1"/>
    <dgm:cxn modelId="{38014D7A-4207-9E41-A8B5-803798D9C75B}" type="presParOf" srcId="{AF66B8E8-FA8B-724A-9099-54DCA7AB64A7}" destId="{99027E7A-49E1-7843-91A8-DB08A2CDBF92}" srcOrd="4" destOrd="0" presId="urn:microsoft.com/office/officeart/2005/8/layout/list1"/>
    <dgm:cxn modelId="{FED593DD-5B02-9040-A378-BD32AB8A2C81}" type="presParOf" srcId="{99027E7A-49E1-7843-91A8-DB08A2CDBF92}" destId="{7F90B6EB-5FBA-5C42-B735-C8DE5284A70C}" srcOrd="0" destOrd="0" presId="urn:microsoft.com/office/officeart/2005/8/layout/list1"/>
    <dgm:cxn modelId="{01DC61A3-2CFF-A846-B73A-49670649929F}" type="presParOf" srcId="{99027E7A-49E1-7843-91A8-DB08A2CDBF92}" destId="{5FA92CAC-E43C-4849-8DBE-28243D41570D}" srcOrd="1" destOrd="0" presId="urn:microsoft.com/office/officeart/2005/8/layout/list1"/>
    <dgm:cxn modelId="{14896F5B-8449-D94F-9F1A-BC6E00B4B7C7}" type="presParOf" srcId="{AF66B8E8-FA8B-724A-9099-54DCA7AB64A7}" destId="{46AD6966-E146-7645-A229-D8EE898E2694}" srcOrd="5" destOrd="0" presId="urn:microsoft.com/office/officeart/2005/8/layout/list1"/>
    <dgm:cxn modelId="{D734B5F5-E66D-7242-A930-0F86F8C06744}" type="presParOf" srcId="{AF66B8E8-FA8B-724A-9099-54DCA7AB64A7}" destId="{24012047-B8AC-DC4A-B187-238BBEFBF794}" srcOrd="6" destOrd="0" presId="urn:microsoft.com/office/officeart/2005/8/layout/list1"/>
    <dgm:cxn modelId="{80B4C766-ACBC-4C41-AC66-F8ABC4DB7B51}" type="presParOf" srcId="{AF66B8E8-FA8B-724A-9099-54DCA7AB64A7}" destId="{4772FF20-2076-B34B-A9C3-F7CDEC54616C}" srcOrd="7" destOrd="0" presId="urn:microsoft.com/office/officeart/2005/8/layout/list1"/>
    <dgm:cxn modelId="{C2BEF109-5E2D-D742-93BD-8A4DDDDA300D}" type="presParOf" srcId="{AF66B8E8-FA8B-724A-9099-54DCA7AB64A7}" destId="{52CEEFDA-6BC4-AD4A-B603-66C8A971C5C4}" srcOrd="8" destOrd="0" presId="urn:microsoft.com/office/officeart/2005/8/layout/list1"/>
    <dgm:cxn modelId="{1C1A6545-4083-9F40-B778-F098BE05E324}" type="presParOf" srcId="{52CEEFDA-6BC4-AD4A-B603-66C8A971C5C4}" destId="{9CA42828-F8CB-B04B-94D9-ED3A99F6F18A}" srcOrd="0" destOrd="0" presId="urn:microsoft.com/office/officeart/2005/8/layout/list1"/>
    <dgm:cxn modelId="{23C7B30D-6554-3141-9D57-880E425A78A8}" type="presParOf" srcId="{52CEEFDA-6BC4-AD4A-B603-66C8A971C5C4}" destId="{90FA1757-F99D-304E-A335-B833292B1DAA}" srcOrd="1" destOrd="0" presId="urn:microsoft.com/office/officeart/2005/8/layout/list1"/>
    <dgm:cxn modelId="{0A45E2F0-0679-7249-82F0-4E147052F193}" type="presParOf" srcId="{AF66B8E8-FA8B-724A-9099-54DCA7AB64A7}" destId="{579D5C6F-542B-8648-B8E8-1CB64D6DEE71}" srcOrd="9" destOrd="0" presId="urn:microsoft.com/office/officeart/2005/8/layout/list1"/>
    <dgm:cxn modelId="{93ECDECA-783B-F340-AFCF-AC921AF97F54}" type="presParOf" srcId="{AF66B8E8-FA8B-724A-9099-54DCA7AB64A7}" destId="{7DB40D86-A31E-5845-A889-53479C6734B7}" srcOrd="10" destOrd="0" presId="urn:microsoft.com/office/officeart/2005/8/layout/list1"/>
    <dgm:cxn modelId="{F58FF361-239E-2A47-83F7-D9FC6B7D837A}" type="presParOf" srcId="{AF66B8E8-FA8B-724A-9099-54DCA7AB64A7}" destId="{7D9D14C7-EC5F-1144-8CB7-017676AC355D}" srcOrd="11" destOrd="0" presId="urn:microsoft.com/office/officeart/2005/8/layout/list1"/>
    <dgm:cxn modelId="{A38F0857-F965-F84A-A2EF-487B5FC09CD6}" type="presParOf" srcId="{AF66B8E8-FA8B-724A-9099-54DCA7AB64A7}" destId="{50F49054-0715-364B-A5C9-BB9FC4CFCA2C}" srcOrd="12" destOrd="0" presId="urn:microsoft.com/office/officeart/2005/8/layout/list1"/>
    <dgm:cxn modelId="{D3BBDEB1-4C4E-7D47-BB95-E1A80D85B6FA}" type="presParOf" srcId="{50F49054-0715-364B-A5C9-BB9FC4CFCA2C}" destId="{6371DD19-4619-DB4C-BE1C-0CAC17D4E909}" srcOrd="0" destOrd="0" presId="urn:microsoft.com/office/officeart/2005/8/layout/list1"/>
    <dgm:cxn modelId="{8837871E-E65E-9F48-9B70-4479DD6ED594}" type="presParOf" srcId="{50F49054-0715-364B-A5C9-BB9FC4CFCA2C}" destId="{D1D37417-9073-8E41-B271-DFB7F4B490DF}" srcOrd="1" destOrd="0" presId="urn:microsoft.com/office/officeart/2005/8/layout/list1"/>
    <dgm:cxn modelId="{B2B08827-8430-D74F-8792-10358B48215D}" type="presParOf" srcId="{AF66B8E8-FA8B-724A-9099-54DCA7AB64A7}" destId="{F9DD7975-1858-9446-B47E-67961A418718}" srcOrd="13" destOrd="0" presId="urn:microsoft.com/office/officeart/2005/8/layout/list1"/>
    <dgm:cxn modelId="{F335D194-04D5-5C40-A32B-F466059F35EB}" type="presParOf" srcId="{AF66B8E8-FA8B-724A-9099-54DCA7AB64A7}" destId="{CE80D76A-6BF1-D54B-9069-6F4D35A4F8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63C00A-FC07-4AEC-9332-109DD94E580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80A4EF-F825-4198-B3BA-1C9EC3A5F80E}">
      <dgm:prSet/>
      <dgm:spPr/>
      <dgm:t>
        <a:bodyPr/>
        <a:lstStyle/>
        <a:p>
          <a:r>
            <a:rPr lang="en-US" b="1" i="0" baseline="0"/>
            <a:t>Train-Test Split:</a:t>
          </a:r>
          <a:endParaRPr lang="en-US"/>
        </a:p>
      </dgm:t>
    </dgm:pt>
    <dgm:pt modelId="{01F231C3-A37D-446D-909B-E87E6FA4D86A}" type="parTrans" cxnId="{CEE2FDC6-EC48-4275-A35E-C4235331DE2C}">
      <dgm:prSet/>
      <dgm:spPr/>
      <dgm:t>
        <a:bodyPr/>
        <a:lstStyle/>
        <a:p>
          <a:endParaRPr lang="en-US"/>
        </a:p>
      </dgm:t>
    </dgm:pt>
    <dgm:pt modelId="{358825AA-E94C-43C7-8B58-1969303AA442}" type="sibTrans" cxnId="{CEE2FDC6-EC48-4275-A35E-C4235331DE2C}">
      <dgm:prSet/>
      <dgm:spPr/>
      <dgm:t>
        <a:bodyPr/>
        <a:lstStyle/>
        <a:p>
          <a:endParaRPr lang="en-US"/>
        </a:p>
      </dgm:t>
    </dgm:pt>
    <dgm:pt modelId="{E97286D7-66B1-4C71-A580-67468C116F7A}">
      <dgm:prSet custT="1"/>
      <dgm:spPr/>
      <dgm:t>
        <a:bodyPr/>
        <a:lstStyle/>
        <a:p>
          <a:r>
            <a:rPr lang="en-US" sz="1800" b="1" i="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80-20 split </a:t>
          </a:r>
          <a:r>
            <a:rPr lang="en-US" sz="1600" b="0" i="0" baseline="0" dirty="0"/>
            <a:t>using </a:t>
          </a:r>
          <a:r>
            <a:rPr lang="en-US" sz="1800" b="1" i="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stratified sampling </a:t>
          </a:r>
          <a:r>
            <a:rPr lang="en-US" sz="1600" b="0" i="0" baseline="0" dirty="0"/>
            <a:t>to retain class imbalance pattern.</a:t>
          </a:r>
          <a:endParaRPr lang="en-US" sz="1600" dirty="0"/>
        </a:p>
      </dgm:t>
    </dgm:pt>
    <dgm:pt modelId="{32D0A802-F37D-4BF6-BADF-A5E071F87F67}" type="parTrans" cxnId="{FE4D254A-6EAC-470A-8E55-567CDB1CFD34}">
      <dgm:prSet/>
      <dgm:spPr/>
      <dgm:t>
        <a:bodyPr/>
        <a:lstStyle/>
        <a:p>
          <a:endParaRPr lang="en-US"/>
        </a:p>
      </dgm:t>
    </dgm:pt>
    <dgm:pt modelId="{F5074880-D235-4A01-A339-0520ACD7C822}" type="sibTrans" cxnId="{FE4D254A-6EAC-470A-8E55-567CDB1CFD34}">
      <dgm:prSet/>
      <dgm:spPr/>
      <dgm:t>
        <a:bodyPr/>
        <a:lstStyle/>
        <a:p>
          <a:endParaRPr lang="en-US"/>
        </a:p>
      </dgm:t>
    </dgm:pt>
    <dgm:pt modelId="{A31B2592-BA89-4D21-8BBF-D24D9F25A984}">
      <dgm:prSet/>
      <dgm:spPr/>
      <dgm:t>
        <a:bodyPr/>
        <a:lstStyle/>
        <a:p>
          <a:r>
            <a:rPr lang="en-US" b="1" i="0" baseline="0"/>
            <a:t>Balancing the Dataset:</a:t>
          </a:r>
          <a:endParaRPr lang="en-US"/>
        </a:p>
      </dgm:t>
    </dgm:pt>
    <dgm:pt modelId="{BD782A3E-BC69-43F4-8BFB-CCA62408414E}" type="parTrans" cxnId="{DE675CD5-90DA-49FD-821A-BB663CF86AD8}">
      <dgm:prSet/>
      <dgm:spPr/>
      <dgm:t>
        <a:bodyPr/>
        <a:lstStyle/>
        <a:p>
          <a:endParaRPr lang="en-US"/>
        </a:p>
      </dgm:t>
    </dgm:pt>
    <dgm:pt modelId="{383DDAA3-497A-4330-8A5E-B2C7363D4112}" type="sibTrans" cxnId="{DE675CD5-90DA-49FD-821A-BB663CF86AD8}">
      <dgm:prSet/>
      <dgm:spPr/>
      <dgm:t>
        <a:bodyPr/>
        <a:lstStyle/>
        <a:p>
          <a:endParaRPr lang="en-US"/>
        </a:p>
      </dgm:t>
    </dgm:pt>
    <dgm:pt modelId="{8A9E0418-6C26-4CB4-83DF-147F780252BB}">
      <dgm:prSet custT="1"/>
      <dgm:spPr/>
      <dgm:t>
        <a:bodyPr/>
        <a:lstStyle/>
        <a:p>
          <a:r>
            <a:rPr lang="en-US" sz="1600" b="0" i="0" baseline="0" dirty="0"/>
            <a:t>Applied </a:t>
          </a:r>
          <a:r>
            <a:rPr lang="en-US" sz="1800" b="1" i="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SMOTE</a:t>
          </a:r>
          <a:r>
            <a:rPr lang="en-US" sz="1600" b="0" i="0" baseline="0" dirty="0"/>
            <a:t> to oversample fake class during training.</a:t>
          </a:r>
          <a:endParaRPr lang="en-US" sz="1600" dirty="0"/>
        </a:p>
      </dgm:t>
    </dgm:pt>
    <dgm:pt modelId="{82644719-41F7-4E5E-BE65-F09816C463D8}" type="parTrans" cxnId="{46EF1266-6900-4622-9E8D-F5462A61ABCA}">
      <dgm:prSet/>
      <dgm:spPr/>
      <dgm:t>
        <a:bodyPr/>
        <a:lstStyle/>
        <a:p>
          <a:endParaRPr lang="en-US"/>
        </a:p>
      </dgm:t>
    </dgm:pt>
    <dgm:pt modelId="{33360441-67EE-4A2E-89DF-379810006ACB}" type="sibTrans" cxnId="{46EF1266-6900-4622-9E8D-F5462A61ABCA}">
      <dgm:prSet/>
      <dgm:spPr/>
      <dgm:t>
        <a:bodyPr/>
        <a:lstStyle/>
        <a:p>
          <a:endParaRPr lang="en-US"/>
        </a:p>
      </dgm:t>
    </dgm:pt>
    <dgm:pt modelId="{D1A3B1A3-CC38-4582-80CA-D28B27A1D656}">
      <dgm:prSet/>
      <dgm:spPr/>
      <dgm:t>
        <a:bodyPr/>
        <a:lstStyle/>
        <a:p>
          <a:r>
            <a:rPr lang="en-US" sz="1600" b="0" i="0" baseline="0"/>
            <a:t>Avoided data leakage by only resampling X_train.</a:t>
          </a:r>
          <a:endParaRPr lang="en-US" sz="1600"/>
        </a:p>
      </dgm:t>
    </dgm:pt>
    <dgm:pt modelId="{A0A47771-1DBF-4BE2-9682-45606F53EF23}" type="parTrans" cxnId="{3089AEB7-D9A3-47F4-9212-B6DECF410FB7}">
      <dgm:prSet/>
      <dgm:spPr/>
      <dgm:t>
        <a:bodyPr/>
        <a:lstStyle/>
        <a:p>
          <a:endParaRPr lang="en-US"/>
        </a:p>
      </dgm:t>
    </dgm:pt>
    <dgm:pt modelId="{2239BE50-065A-4FE8-9E63-24AD5020C872}" type="sibTrans" cxnId="{3089AEB7-D9A3-47F4-9212-B6DECF410FB7}">
      <dgm:prSet/>
      <dgm:spPr/>
      <dgm:t>
        <a:bodyPr/>
        <a:lstStyle/>
        <a:p>
          <a:endParaRPr lang="en-US"/>
        </a:p>
      </dgm:t>
    </dgm:pt>
    <dgm:pt modelId="{0B0614A7-9F46-44D7-87BC-47ABC366D854}">
      <dgm:prSet/>
      <dgm:spPr/>
      <dgm:t>
        <a:bodyPr/>
        <a:lstStyle/>
        <a:p>
          <a:r>
            <a:rPr lang="en-US" b="1" i="0" baseline="0"/>
            <a:t>Models Compared:</a:t>
          </a:r>
          <a:endParaRPr lang="en-US"/>
        </a:p>
      </dgm:t>
    </dgm:pt>
    <dgm:pt modelId="{E47E3FE7-7D01-47C4-B3A4-8B471EDC3A36}" type="parTrans" cxnId="{08477937-C3BF-4F81-A157-1E4288A4B9BB}">
      <dgm:prSet/>
      <dgm:spPr/>
      <dgm:t>
        <a:bodyPr/>
        <a:lstStyle/>
        <a:p>
          <a:endParaRPr lang="en-US"/>
        </a:p>
      </dgm:t>
    </dgm:pt>
    <dgm:pt modelId="{2552A53D-220A-46CF-8E87-43591F4A0825}" type="sibTrans" cxnId="{08477937-C3BF-4F81-A157-1E4288A4B9BB}">
      <dgm:prSet/>
      <dgm:spPr/>
      <dgm:t>
        <a:bodyPr/>
        <a:lstStyle/>
        <a:p>
          <a:endParaRPr lang="en-US"/>
        </a:p>
      </dgm:t>
    </dgm:pt>
    <dgm:pt modelId="{E434EAB3-FCF1-4EE0-9F7E-E84FD2E32C2F}">
      <dgm:prSet custT="1"/>
      <dgm:spPr/>
      <dgm:t>
        <a:bodyPr/>
        <a:lstStyle/>
        <a:p>
          <a:r>
            <a:rPr lang="en-US" sz="1800" b="1" i="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Logistic Regression</a:t>
          </a:r>
          <a:r>
            <a:rPr lang="en-US" sz="1600" b="0" i="0" baseline="0" dirty="0"/>
            <a:t>: Baseline linear model.</a:t>
          </a:r>
          <a:endParaRPr lang="en-US" sz="1600" dirty="0"/>
        </a:p>
      </dgm:t>
    </dgm:pt>
    <dgm:pt modelId="{BB8D5E72-9626-4893-9654-D9A3E5E9A753}" type="parTrans" cxnId="{0C43B61D-D645-47A3-B938-CAAE5230183F}">
      <dgm:prSet/>
      <dgm:spPr/>
      <dgm:t>
        <a:bodyPr/>
        <a:lstStyle/>
        <a:p>
          <a:endParaRPr lang="en-US"/>
        </a:p>
      </dgm:t>
    </dgm:pt>
    <dgm:pt modelId="{00B4270B-EE90-46E1-8CA2-76E3966DF986}" type="sibTrans" cxnId="{0C43B61D-D645-47A3-B938-CAAE5230183F}">
      <dgm:prSet/>
      <dgm:spPr/>
      <dgm:t>
        <a:bodyPr/>
        <a:lstStyle/>
        <a:p>
          <a:endParaRPr lang="en-US"/>
        </a:p>
      </dgm:t>
    </dgm:pt>
    <dgm:pt modelId="{D89DA21C-F7DB-403D-8E43-557892E4B6B4}">
      <dgm:prSet custT="1"/>
      <dgm:spPr/>
      <dgm:t>
        <a:bodyPr/>
        <a:lstStyle/>
        <a:p>
          <a:r>
            <a:rPr lang="en-US" sz="1800" b="1" i="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Random Forest</a:t>
          </a:r>
          <a:r>
            <a:rPr lang="en-US" sz="1600" b="0" i="0" baseline="0" dirty="0"/>
            <a:t>: Ensemble of decision trees.</a:t>
          </a:r>
          <a:endParaRPr lang="en-US" sz="1600" dirty="0"/>
        </a:p>
      </dgm:t>
    </dgm:pt>
    <dgm:pt modelId="{2E5D60B7-4586-4920-B73A-4588749598E8}" type="parTrans" cxnId="{6F9A1196-910D-4B8D-BB1A-7B47DC5D8BEF}">
      <dgm:prSet/>
      <dgm:spPr/>
      <dgm:t>
        <a:bodyPr/>
        <a:lstStyle/>
        <a:p>
          <a:endParaRPr lang="en-US"/>
        </a:p>
      </dgm:t>
    </dgm:pt>
    <dgm:pt modelId="{B9902825-5896-4181-8CAB-2CFA377889AC}" type="sibTrans" cxnId="{6F9A1196-910D-4B8D-BB1A-7B47DC5D8BEF}">
      <dgm:prSet/>
      <dgm:spPr/>
      <dgm:t>
        <a:bodyPr/>
        <a:lstStyle/>
        <a:p>
          <a:endParaRPr lang="en-US"/>
        </a:p>
      </dgm:t>
    </dgm:pt>
    <dgm:pt modelId="{252A2F69-A48B-4A0E-8CE1-57F39D547F3A}">
      <dgm:prSet custT="1"/>
      <dgm:spPr/>
      <dgm:t>
        <a:bodyPr/>
        <a:lstStyle/>
        <a:p>
          <a:r>
            <a:rPr lang="en-US" sz="1800" b="1" i="0" baseline="0" dirty="0" err="1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en-US" sz="1600" i="0" baseline="0" dirty="0"/>
            <a:t>: </a:t>
          </a:r>
          <a:r>
            <a:rPr lang="en-US" sz="1600" b="0" i="0" baseline="0" dirty="0"/>
            <a:t>Gradient Boosted Trees with handling for class imbalance.</a:t>
          </a:r>
          <a:endParaRPr lang="en-US" sz="1600" dirty="0"/>
        </a:p>
      </dgm:t>
    </dgm:pt>
    <dgm:pt modelId="{D93DA0EC-5A3C-4202-AF39-002B8FA93BED}" type="parTrans" cxnId="{CCBA6B6B-35EC-4A72-BFE6-9DC4AA7E43E6}">
      <dgm:prSet/>
      <dgm:spPr/>
      <dgm:t>
        <a:bodyPr/>
        <a:lstStyle/>
        <a:p>
          <a:endParaRPr lang="en-US"/>
        </a:p>
      </dgm:t>
    </dgm:pt>
    <dgm:pt modelId="{9803D382-8D86-4797-B09D-C41C881BBBB7}" type="sibTrans" cxnId="{CCBA6B6B-35EC-4A72-BFE6-9DC4AA7E43E6}">
      <dgm:prSet/>
      <dgm:spPr/>
      <dgm:t>
        <a:bodyPr/>
        <a:lstStyle/>
        <a:p>
          <a:endParaRPr lang="en-US"/>
        </a:p>
      </dgm:t>
    </dgm:pt>
    <dgm:pt modelId="{EA1D4747-ADCF-6144-B882-C26215410B0D}" type="pres">
      <dgm:prSet presAssocID="{5763C00A-FC07-4AEC-9332-109DD94E5808}" presName="linear" presStyleCnt="0">
        <dgm:presLayoutVars>
          <dgm:dir/>
          <dgm:animLvl val="lvl"/>
          <dgm:resizeHandles val="exact"/>
        </dgm:presLayoutVars>
      </dgm:prSet>
      <dgm:spPr/>
    </dgm:pt>
    <dgm:pt modelId="{17380E80-B061-A449-A2BB-D01EA27706E6}" type="pres">
      <dgm:prSet presAssocID="{BA80A4EF-F825-4198-B3BA-1C9EC3A5F80E}" presName="parentLin" presStyleCnt="0"/>
      <dgm:spPr/>
    </dgm:pt>
    <dgm:pt modelId="{428D63E1-8F9A-A148-AA83-6DF55734CCB9}" type="pres">
      <dgm:prSet presAssocID="{BA80A4EF-F825-4198-B3BA-1C9EC3A5F80E}" presName="parentLeftMargin" presStyleLbl="node1" presStyleIdx="0" presStyleCnt="3"/>
      <dgm:spPr/>
    </dgm:pt>
    <dgm:pt modelId="{A465A165-E891-4341-AB66-DB44A50D9040}" type="pres">
      <dgm:prSet presAssocID="{BA80A4EF-F825-4198-B3BA-1C9EC3A5F8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2BC610-1618-DF46-B9B2-1EFDAE8F453F}" type="pres">
      <dgm:prSet presAssocID="{BA80A4EF-F825-4198-B3BA-1C9EC3A5F80E}" presName="negativeSpace" presStyleCnt="0"/>
      <dgm:spPr/>
    </dgm:pt>
    <dgm:pt modelId="{D08D5A14-A686-4043-BD5C-B3992984C1D5}" type="pres">
      <dgm:prSet presAssocID="{BA80A4EF-F825-4198-B3BA-1C9EC3A5F80E}" presName="childText" presStyleLbl="conFgAcc1" presStyleIdx="0" presStyleCnt="3">
        <dgm:presLayoutVars>
          <dgm:bulletEnabled val="1"/>
        </dgm:presLayoutVars>
      </dgm:prSet>
      <dgm:spPr/>
    </dgm:pt>
    <dgm:pt modelId="{D669A2E6-C31A-EA4C-808C-D35852D6DD92}" type="pres">
      <dgm:prSet presAssocID="{358825AA-E94C-43C7-8B58-1969303AA442}" presName="spaceBetweenRectangles" presStyleCnt="0"/>
      <dgm:spPr/>
    </dgm:pt>
    <dgm:pt modelId="{A8618B30-2F5A-5D45-9353-92062AC4C88B}" type="pres">
      <dgm:prSet presAssocID="{A31B2592-BA89-4D21-8BBF-D24D9F25A984}" presName="parentLin" presStyleCnt="0"/>
      <dgm:spPr/>
    </dgm:pt>
    <dgm:pt modelId="{7A4DE00E-6E20-7149-9EC1-E0AA679E634B}" type="pres">
      <dgm:prSet presAssocID="{A31B2592-BA89-4D21-8BBF-D24D9F25A984}" presName="parentLeftMargin" presStyleLbl="node1" presStyleIdx="0" presStyleCnt="3"/>
      <dgm:spPr/>
    </dgm:pt>
    <dgm:pt modelId="{6988E6A2-1AE2-5748-AD7F-81E3DF0F812E}" type="pres">
      <dgm:prSet presAssocID="{A31B2592-BA89-4D21-8BBF-D24D9F25A9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DCCF7A-F309-5A47-88AF-B5844CC1C0AF}" type="pres">
      <dgm:prSet presAssocID="{A31B2592-BA89-4D21-8BBF-D24D9F25A984}" presName="negativeSpace" presStyleCnt="0"/>
      <dgm:spPr/>
    </dgm:pt>
    <dgm:pt modelId="{406C94E6-C09F-5140-A539-298C4EA42640}" type="pres">
      <dgm:prSet presAssocID="{A31B2592-BA89-4D21-8BBF-D24D9F25A984}" presName="childText" presStyleLbl="conFgAcc1" presStyleIdx="1" presStyleCnt="3">
        <dgm:presLayoutVars>
          <dgm:bulletEnabled val="1"/>
        </dgm:presLayoutVars>
      </dgm:prSet>
      <dgm:spPr/>
    </dgm:pt>
    <dgm:pt modelId="{C38929C1-2422-D14C-9EBE-E37E8A853501}" type="pres">
      <dgm:prSet presAssocID="{383DDAA3-497A-4330-8A5E-B2C7363D4112}" presName="spaceBetweenRectangles" presStyleCnt="0"/>
      <dgm:spPr/>
    </dgm:pt>
    <dgm:pt modelId="{BEC366D4-CCDA-A742-8188-73A348A57C5F}" type="pres">
      <dgm:prSet presAssocID="{0B0614A7-9F46-44D7-87BC-47ABC366D854}" presName="parentLin" presStyleCnt="0"/>
      <dgm:spPr/>
    </dgm:pt>
    <dgm:pt modelId="{B31D1E35-499E-1D4A-B16E-D0E6F913A5A6}" type="pres">
      <dgm:prSet presAssocID="{0B0614A7-9F46-44D7-87BC-47ABC366D854}" presName="parentLeftMargin" presStyleLbl="node1" presStyleIdx="1" presStyleCnt="3"/>
      <dgm:spPr/>
    </dgm:pt>
    <dgm:pt modelId="{1281B1E7-025F-9944-B219-8100F403F159}" type="pres">
      <dgm:prSet presAssocID="{0B0614A7-9F46-44D7-87BC-47ABC366D8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65C655-FF06-D241-87A8-A47D5133A050}" type="pres">
      <dgm:prSet presAssocID="{0B0614A7-9F46-44D7-87BC-47ABC366D854}" presName="negativeSpace" presStyleCnt="0"/>
      <dgm:spPr/>
    </dgm:pt>
    <dgm:pt modelId="{7615C01C-C0AF-CE47-B374-66E2134BDCF4}" type="pres">
      <dgm:prSet presAssocID="{0B0614A7-9F46-44D7-87BC-47ABC366D8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545817-8776-174A-AC92-F46D50CDEFC4}" type="presOf" srcId="{E434EAB3-FCF1-4EE0-9F7E-E84FD2E32C2F}" destId="{7615C01C-C0AF-CE47-B374-66E2134BDCF4}" srcOrd="0" destOrd="0" presId="urn:microsoft.com/office/officeart/2005/8/layout/list1"/>
    <dgm:cxn modelId="{0C43B61D-D645-47A3-B938-CAAE5230183F}" srcId="{0B0614A7-9F46-44D7-87BC-47ABC366D854}" destId="{E434EAB3-FCF1-4EE0-9F7E-E84FD2E32C2F}" srcOrd="0" destOrd="0" parTransId="{BB8D5E72-9626-4893-9654-D9A3E5E9A753}" sibTransId="{00B4270B-EE90-46E1-8CA2-76E3966DF986}"/>
    <dgm:cxn modelId="{8F5F7221-BDE5-B049-98AF-B0FD5AD90FEC}" type="presOf" srcId="{A31B2592-BA89-4D21-8BBF-D24D9F25A984}" destId="{6988E6A2-1AE2-5748-AD7F-81E3DF0F812E}" srcOrd="1" destOrd="0" presId="urn:microsoft.com/office/officeart/2005/8/layout/list1"/>
    <dgm:cxn modelId="{1162992A-B052-FF47-BFA1-08E92F42D920}" type="presOf" srcId="{BA80A4EF-F825-4198-B3BA-1C9EC3A5F80E}" destId="{428D63E1-8F9A-A148-AA83-6DF55734CCB9}" srcOrd="0" destOrd="0" presId="urn:microsoft.com/office/officeart/2005/8/layout/list1"/>
    <dgm:cxn modelId="{08477937-C3BF-4F81-A157-1E4288A4B9BB}" srcId="{5763C00A-FC07-4AEC-9332-109DD94E5808}" destId="{0B0614A7-9F46-44D7-87BC-47ABC366D854}" srcOrd="2" destOrd="0" parTransId="{E47E3FE7-7D01-47C4-B3A4-8B471EDC3A36}" sibTransId="{2552A53D-220A-46CF-8E87-43591F4A0825}"/>
    <dgm:cxn modelId="{599B1E3A-B13B-7241-A6D0-FDB39C5A0FA9}" type="presOf" srcId="{0B0614A7-9F46-44D7-87BC-47ABC366D854}" destId="{B31D1E35-499E-1D4A-B16E-D0E6F913A5A6}" srcOrd="0" destOrd="0" presId="urn:microsoft.com/office/officeart/2005/8/layout/list1"/>
    <dgm:cxn modelId="{4DAFAA64-8D2B-E848-8521-2C10E9E17325}" type="presOf" srcId="{D89DA21C-F7DB-403D-8E43-557892E4B6B4}" destId="{7615C01C-C0AF-CE47-B374-66E2134BDCF4}" srcOrd="0" destOrd="1" presId="urn:microsoft.com/office/officeart/2005/8/layout/list1"/>
    <dgm:cxn modelId="{80EF9345-B517-9E4E-94FA-7F2220025F16}" type="presOf" srcId="{252A2F69-A48B-4A0E-8CE1-57F39D547F3A}" destId="{7615C01C-C0AF-CE47-B374-66E2134BDCF4}" srcOrd="0" destOrd="2" presId="urn:microsoft.com/office/officeart/2005/8/layout/list1"/>
    <dgm:cxn modelId="{46EF1266-6900-4622-9E8D-F5462A61ABCA}" srcId="{A31B2592-BA89-4D21-8BBF-D24D9F25A984}" destId="{8A9E0418-6C26-4CB4-83DF-147F780252BB}" srcOrd="0" destOrd="0" parTransId="{82644719-41F7-4E5E-BE65-F09816C463D8}" sibTransId="{33360441-67EE-4A2E-89DF-379810006ACB}"/>
    <dgm:cxn modelId="{8BBB3A67-0BB6-6649-B2C9-752BAF3E9E05}" type="presOf" srcId="{BA80A4EF-F825-4198-B3BA-1C9EC3A5F80E}" destId="{A465A165-E891-4341-AB66-DB44A50D9040}" srcOrd="1" destOrd="0" presId="urn:microsoft.com/office/officeart/2005/8/layout/list1"/>
    <dgm:cxn modelId="{FE4D254A-6EAC-470A-8E55-567CDB1CFD34}" srcId="{BA80A4EF-F825-4198-B3BA-1C9EC3A5F80E}" destId="{E97286D7-66B1-4C71-A580-67468C116F7A}" srcOrd="0" destOrd="0" parTransId="{32D0A802-F37D-4BF6-BADF-A5E071F87F67}" sibTransId="{F5074880-D235-4A01-A339-0520ACD7C822}"/>
    <dgm:cxn modelId="{CCBA6B6B-35EC-4A72-BFE6-9DC4AA7E43E6}" srcId="{0B0614A7-9F46-44D7-87BC-47ABC366D854}" destId="{252A2F69-A48B-4A0E-8CE1-57F39D547F3A}" srcOrd="2" destOrd="0" parTransId="{D93DA0EC-5A3C-4202-AF39-002B8FA93BED}" sibTransId="{9803D382-8D86-4797-B09D-C41C881BBBB7}"/>
    <dgm:cxn modelId="{71766485-9902-4E4A-97D6-D4DF2F6DD4BE}" type="presOf" srcId="{5763C00A-FC07-4AEC-9332-109DD94E5808}" destId="{EA1D4747-ADCF-6144-B882-C26215410B0D}" srcOrd="0" destOrd="0" presId="urn:microsoft.com/office/officeart/2005/8/layout/list1"/>
    <dgm:cxn modelId="{6F9A1196-910D-4B8D-BB1A-7B47DC5D8BEF}" srcId="{0B0614A7-9F46-44D7-87BC-47ABC366D854}" destId="{D89DA21C-F7DB-403D-8E43-557892E4B6B4}" srcOrd="1" destOrd="0" parTransId="{2E5D60B7-4586-4920-B73A-4588749598E8}" sibTransId="{B9902825-5896-4181-8CAB-2CFA377889AC}"/>
    <dgm:cxn modelId="{1C55B9AB-4A46-794C-AC46-02330C3D4657}" type="presOf" srcId="{0B0614A7-9F46-44D7-87BC-47ABC366D854}" destId="{1281B1E7-025F-9944-B219-8100F403F159}" srcOrd="1" destOrd="0" presId="urn:microsoft.com/office/officeart/2005/8/layout/list1"/>
    <dgm:cxn modelId="{3089AEB7-D9A3-47F4-9212-B6DECF410FB7}" srcId="{A31B2592-BA89-4D21-8BBF-D24D9F25A984}" destId="{D1A3B1A3-CC38-4582-80CA-D28B27A1D656}" srcOrd="1" destOrd="0" parTransId="{A0A47771-1DBF-4BE2-9682-45606F53EF23}" sibTransId="{2239BE50-065A-4FE8-9E63-24AD5020C872}"/>
    <dgm:cxn modelId="{BFA5A0BC-14FD-D844-B1B7-E6392AF783A2}" type="presOf" srcId="{D1A3B1A3-CC38-4582-80CA-D28B27A1D656}" destId="{406C94E6-C09F-5140-A539-298C4EA42640}" srcOrd="0" destOrd="1" presId="urn:microsoft.com/office/officeart/2005/8/layout/list1"/>
    <dgm:cxn modelId="{8F5F49C2-E016-214D-A2FD-ABB8173B4298}" type="presOf" srcId="{8A9E0418-6C26-4CB4-83DF-147F780252BB}" destId="{406C94E6-C09F-5140-A539-298C4EA42640}" srcOrd="0" destOrd="0" presId="urn:microsoft.com/office/officeart/2005/8/layout/list1"/>
    <dgm:cxn modelId="{CEE2FDC6-EC48-4275-A35E-C4235331DE2C}" srcId="{5763C00A-FC07-4AEC-9332-109DD94E5808}" destId="{BA80A4EF-F825-4198-B3BA-1C9EC3A5F80E}" srcOrd="0" destOrd="0" parTransId="{01F231C3-A37D-446D-909B-E87E6FA4D86A}" sibTransId="{358825AA-E94C-43C7-8B58-1969303AA442}"/>
    <dgm:cxn modelId="{E9AA61CD-494E-9B4F-BCA3-68D78F27654E}" type="presOf" srcId="{E97286D7-66B1-4C71-A580-67468C116F7A}" destId="{D08D5A14-A686-4043-BD5C-B3992984C1D5}" srcOrd="0" destOrd="0" presId="urn:microsoft.com/office/officeart/2005/8/layout/list1"/>
    <dgm:cxn modelId="{DE675CD5-90DA-49FD-821A-BB663CF86AD8}" srcId="{5763C00A-FC07-4AEC-9332-109DD94E5808}" destId="{A31B2592-BA89-4D21-8BBF-D24D9F25A984}" srcOrd="1" destOrd="0" parTransId="{BD782A3E-BC69-43F4-8BFB-CCA62408414E}" sibTransId="{383DDAA3-497A-4330-8A5E-B2C7363D4112}"/>
    <dgm:cxn modelId="{B4C433F3-6F5E-0C4D-9358-59854366A041}" type="presOf" srcId="{A31B2592-BA89-4D21-8BBF-D24D9F25A984}" destId="{7A4DE00E-6E20-7149-9EC1-E0AA679E634B}" srcOrd="0" destOrd="0" presId="urn:microsoft.com/office/officeart/2005/8/layout/list1"/>
    <dgm:cxn modelId="{1BE40A73-F8BC-AC40-B837-997C2C0BC6A8}" type="presParOf" srcId="{EA1D4747-ADCF-6144-B882-C26215410B0D}" destId="{17380E80-B061-A449-A2BB-D01EA27706E6}" srcOrd="0" destOrd="0" presId="urn:microsoft.com/office/officeart/2005/8/layout/list1"/>
    <dgm:cxn modelId="{A66F1AF8-3058-5249-8034-ED67B618C816}" type="presParOf" srcId="{17380E80-B061-A449-A2BB-D01EA27706E6}" destId="{428D63E1-8F9A-A148-AA83-6DF55734CCB9}" srcOrd="0" destOrd="0" presId="urn:microsoft.com/office/officeart/2005/8/layout/list1"/>
    <dgm:cxn modelId="{55E42FCF-2A66-7B40-ABD8-F332439851A0}" type="presParOf" srcId="{17380E80-B061-A449-A2BB-D01EA27706E6}" destId="{A465A165-E891-4341-AB66-DB44A50D9040}" srcOrd="1" destOrd="0" presId="urn:microsoft.com/office/officeart/2005/8/layout/list1"/>
    <dgm:cxn modelId="{30C6B2E9-EBEB-AF42-AA80-0B7E7273139D}" type="presParOf" srcId="{EA1D4747-ADCF-6144-B882-C26215410B0D}" destId="{422BC610-1618-DF46-B9B2-1EFDAE8F453F}" srcOrd="1" destOrd="0" presId="urn:microsoft.com/office/officeart/2005/8/layout/list1"/>
    <dgm:cxn modelId="{DD3960C9-3CC9-CC4A-9A94-2CB9409BF5AE}" type="presParOf" srcId="{EA1D4747-ADCF-6144-B882-C26215410B0D}" destId="{D08D5A14-A686-4043-BD5C-B3992984C1D5}" srcOrd="2" destOrd="0" presId="urn:microsoft.com/office/officeart/2005/8/layout/list1"/>
    <dgm:cxn modelId="{6089D89C-3401-5048-A7A8-F83A3E8B66D2}" type="presParOf" srcId="{EA1D4747-ADCF-6144-B882-C26215410B0D}" destId="{D669A2E6-C31A-EA4C-808C-D35852D6DD92}" srcOrd="3" destOrd="0" presId="urn:microsoft.com/office/officeart/2005/8/layout/list1"/>
    <dgm:cxn modelId="{840BB409-16EC-C441-8A9C-AA382CA174E0}" type="presParOf" srcId="{EA1D4747-ADCF-6144-B882-C26215410B0D}" destId="{A8618B30-2F5A-5D45-9353-92062AC4C88B}" srcOrd="4" destOrd="0" presId="urn:microsoft.com/office/officeart/2005/8/layout/list1"/>
    <dgm:cxn modelId="{13B279E6-9A30-5D49-A07F-ED55EC502F3D}" type="presParOf" srcId="{A8618B30-2F5A-5D45-9353-92062AC4C88B}" destId="{7A4DE00E-6E20-7149-9EC1-E0AA679E634B}" srcOrd="0" destOrd="0" presId="urn:microsoft.com/office/officeart/2005/8/layout/list1"/>
    <dgm:cxn modelId="{4953C57D-7FCF-3645-8297-A9C616A8065B}" type="presParOf" srcId="{A8618B30-2F5A-5D45-9353-92062AC4C88B}" destId="{6988E6A2-1AE2-5748-AD7F-81E3DF0F812E}" srcOrd="1" destOrd="0" presId="urn:microsoft.com/office/officeart/2005/8/layout/list1"/>
    <dgm:cxn modelId="{BB9DFEAC-FBEE-5643-8617-2D5251B54E64}" type="presParOf" srcId="{EA1D4747-ADCF-6144-B882-C26215410B0D}" destId="{7ADCCF7A-F309-5A47-88AF-B5844CC1C0AF}" srcOrd="5" destOrd="0" presId="urn:microsoft.com/office/officeart/2005/8/layout/list1"/>
    <dgm:cxn modelId="{85880FC4-9096-BF4D-818A-DD5C562DC87B}" type="presParOf" srcId="{EA1D4747-ADCF-6144-B882-C26215410B0D}" destId="{406C94E6-C09F-5140-A539-298C4EA42640}" srcOrd="6" destOrd="0" presId="urn:microsoft.com/office/officeart/2005/8/layout/list1"/>
    <dgm:cxn modelId="{E10127F0-8101-DA4C-BA1B-CD15B587E3CA}" type="presParOf" srcId="{EA1D4747-ADCF-6144-B882-C26215410B0D}" destId="{C38929C1-2422-D14C-9EBE-E37E8A853501}" srcOrd="7" destOrd="0" presId="urn:microsoft.com/office/officeart/2005/8/layout/list1"/>
    <dgm:cxn modelId="{4853A540-E685-BE44-99CB-2826B055AE81}" type="presParOf" srcId="{EA1D4747-ADCF-6144-B882-C26215410B0D}" destId="{BEC366D4-CCDA-A742-8188-73A348A57C5F}" srcOrd="8" destOrd="0" presId="urn:microsoft.com/office/officeart/2005/8/layout/list1"/>
    <dgm:cxn modelId="{B2DFE4C5-185E-9849-BF1A-C7FE240492C4}" type="presParOf" srcId="{BEC366D4-CCDA-A742-8188-73A348A57C5F}" destId="{B31D1E35-499E-1D4A-B16E-D0E6F913A5A6}" srcOrd="0" destOrd="0" presId="urn:microsoft.com/office/officeart/2005/8/layout/list1"/>
    <dgm:cxn modelId="{C3C37507-9E21-DC47-A3CB-8DF903FDC9D8}" type="presParOf" srcId="{BEC366D4-CCDA-A742-8188-73A348A57C5F}" destId="{1281B1E7-025F-9944-B219-8100F403F159}" srcOrd="1" destOrd="0" presId="urn:microsoft.com/office/officeart/2005/8/layout/list1"/>
    <dgm:cxn modelId="{FD585158-AB58-E041-913C-01B826D313B8}" type="presParOf" srcId="{EA1D4747-ADCF-6144-B882-C26215410B0D}" destId="{1065C655-FF06-D241-87A8-A47D5133A050}" srcOrd="9" destOrd="0" presId="urn:microsoft.com/office/officeart/2005/8/layout/list1"/>
    <dgm:cxn modelId="{5C988476-8B30-A142-B30B-E98C31CF9442}" type="presParOf" srcId="{EA1D4747-ADCF-6144-B882-C26215410B0D}" destId="{7615C01C-C0AF-CE47-B374-66E2134BDC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354AED-06EF-4F9B-96C2-765C6B296D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F65BB2-00B2-4F8D-B691-E7CE15F91F05}">
      <dgm:prSet/>
      <dgm:spPr/>
      <dgm:t>
        <a:bodyPr/>
        <a:lstStyle/>
        <a:p>
          <a:r>
            <a:rPr lang="en-US" i="0" baseline="0" dirty="0"/>
            <a:t>Tuned</a:t>
          </a:r>
          <a:r>
            <a:rPr lang="en-US" b="1" i="0" baseline="0" dirty="0"/>
            <a:t> </a:t>
          </a:r>
          <a:r>
            <a:rPr lang="en-US" b="1" i="0" baseline="0" dirty="0" err="1"/>
            <a:t>scale_pos_weight</a:t>
          </a:r>
          <a:r>
            <a:rPr lang="en-US" b="1" i="0" baseline="0" dirty="0"/>
            <a:t> </a:t>
          </a:r>
          <a:r>
            <a:rPr lang="en-US" i="0" baseline="0" dirty="0"/>
            <a:t>to focus more on detecting the rare fake job class</a:t>
          </a:r>
          <a:endParaRPr lang="en-US" dirty="0"/>
        </a:p>
      </dgm:t>
    </dgm:pt>
    <dgm:pt modelId="{5808A4F1-EE6A-47AA-985C-C0A0E66B38DE}" type="parTrans" cxnId="{7F5B1281-4A6A-44D9-96DA-4B28353170D4}">
      <dgm:prSet/>
      <dgm:spPr/>
      <dgm:t>
        <a:bodyPr/>
        <a:lstStyle/>
        <a:p>
          <a:endParaRPr lang="en-US"/>
        </a:p>
      </dgm:t>
    </dgm:pt>
    <dgm:pt modelId="{B3E37AB3-1CDC-42D9-B5E0-D759F8D6C369}" type="sibTrans" cxnId="{7F5B1281-4A6A-44D9-96DA-4B28353170D4}">
      <dgm:prSet/>
      <dgm:spPr/>
      <dgm:t>
        <a:bodyPr/>
        <a:lstStyle/>
        <a:p>
          <a:endParaRPr lang="en-US"/>
        </a:p>
      </dgm:t>
    </dgm:pt>
    <dgm:pt modelId="{817E95C8-E0F6-42C4-A63F-BC6CBD133D69}">
      <dgm:prSet/>
      <dgm:spPr/>
      <dgm:t>
        <a:bodyPr/>
        <a:lstStyle/>
        <a:p>
          <a:r>
            <a:rPr lang="en-US" b="1" i="0" baseline="0" dirty="0"/>
            <a:t>Regularization</a:t>
          </a:r>
          <a:r>
            <a:rPr lang="en-US" b="0" i="0" baseline="0" dirty="0"/>
            <a:t> reduced overfitting on noisy data.</a:t>
          </a:r>
          <a:endParaRPr lang="en-US" dirty="0"/>
        </a:p>
      </dgm:t>
    </dgm:pt>
    <dgm:pt modelId="{58801E74-7945-4727-9AFE-B54245AF60DC}" type="parTrans" cxnId="{40309B67-74E6-4BD7-8FC5-C3836B9D5958}">
      <dgm:prSet/>
      <dgm:spPr/>
      <dgm:t>
        <a:bodyPr/>
        <a:lstStyle/>
        <a:p>
          <a:endParaRPr lang="en-US"/>
        </a:p>
      </dgm:t>
    </dgm:pt>
    <dgm:pt modelId="{64A3FBBC-1195-4389-9A76-255FAAE544C9}" type="sibTrans" cxnId="{40309B67-74E6-4BD7-8FC5-C3836B9D5958}">
      <dgm:prSet/>
      <dgm:spPr/>
      <dgm:t>
        <a:bodyPr/>
        <a:lstStyle/>
        <a:p>
          <a:endParaRPr lang="en-US"/>
        </a:p>
      </dgm:t>
    </dgm:pt>
    <dgm:pt modelId="{00D9767A-667C-4005-AD51-655943C736D2}">
      <dgm:prSet/>
      <dgm:spPr/>
      <dgm:t>
        <a:bodyPr/>
        <a:lstStyle/>
        <a:p>
          <a:r>
            <a:rPr lang="en-US" b="0" i="0" baseline="0"/>
            <a:t>Highest </a:t>
          </a:r>
          <a:r>
            <a:rPr lang="en-US" b="1" i="0" baseline="0"/>
            <a:t>Recall</a:t>
          </a:r>
          <a:r>
            <a:rPr lang="en-US" b="0" i="0" baseline="0"/>
            <a:t> and </a:t>
          </a:r>
          <a:r>
            <a:rPr lang="en-US" b="1" i="0" baseline="0"/>
            <a:t>AUC</a:t>
          </a:r>
          <a:r>
            <a:rPr lang="en-US" b="0" i="0" baseline="0"/>
            <a:t> on fake class (most important for detection task)</a:t>
          </a:r>
          <a:endParaRPr lang="en-US"/>
        </a:p>
      </dgm:t>
    </dgm:pt>
    <dgm:pt modelId="{A7DEDD8C-8E06-4C90-A785-152946D9A244}" type="parTrans" cxnId="{F6791ABF-1673-43B1-BC8D-D5A4072CB54F}">
      <dgm:prSet/>
      <dgm:spPr/>
      <dgm:t>
        <a:bodyPr/>
        <a:lstStyle/>
        <a:p>
          <a:endParaRPr lang="en-US"/>
        </a:p>
      </dgm:t>
    </dgm:pt>
    <dgm:pt modelId="{FDF7289C-1C23-4133-A015-7C33127AE57B}" type="sibTrans" cxnId="{F6791ABF-1673-43B1-BC8D-D5A4072CB54F}">
      <dgm:prSet/>
      <dgm:spPr/>
      <dgm:t>
        <a:bodyPr/>
        <a:lstStyle/>
        <a:p>
          <a:endParaRPr lang="en-US"/>
        </a:p>
      </dgm:t>
    </dgm:pt>
    <dgm:pt modelId="{B9B0B544-4068-4169-B0EA-BAAB5AEBBAEA}" type="pres">
      <dgm:prSet presAssocID="{94354AED-06EF-4F9B-96C2-765C6B296D1F}" presName="root" presStyleCnt="0">
        <dgm:presLayoutVars>
          <dgm:dir/>
          <dgm:resizeHandles val="exact"/>
        </dgm:presLayoutVars>
      </dgm:prSet>
      <dgm:spPr/>
    </dgm:pt>
    <dgm:pt modelId="{4C5E2DDA-13F6-4D3A-9A6C-465F3F25D01A}" type="pres">
      <dgm:prSet presAssocID="{C2F65BB2-00B2-4F8D-B691-E7CE15F91F05}" presName="compNode" presStyleCnt="0"/>
      <dgm:spPr/>
    </dgm:pt>
    <dgm:pt modelId="{A39D416F-A6E1-4EA9-989C-CBF46C8548C4}" type="pres">
      <dgm:prSet presAssocID="{C2F65BB2-00B2-4F8D-B691-E7CE15F91F05}" presName="bgRect" presStyleLbl="bgShp" presStyleIdx="0" presStyleCnt="3"/>
      <dgm:spPr/>
    </dgm:pt>
    <dgm:pt modelId="{7531B2F0-FA79-433D-B4A7-9E4299E14561}" type="pres">
      <dgm:prSet presAssocID="{C2F65BB2-00B2-4F8D-B691-E7CE15F91F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9279C5A-08A2-4207-9213-EF8AC5BB868A}" type="pres">
      <dgm:prSet presAssocID="{C2F65BB2-00B2-4F8D-B691-E7CE15F91F05}" presName="spaceRect" presStyleCnt="0"/>
      <dgm:spPr/>
    </dgm:pt>
    <dgm:pt modelId="{EEE30EDA-7B30-413F-AC92-6C796B0C3CD5}" type="pres">
      <dgm:prSet presAssocID="{C2F65BB2-00B2-4F8D-B691-E7CE15F91F05}" presName="parTx" presStyleLbl="revTx" presStyleIdx="0" presStyleCnt="3">
        <dgm:presLayoutVars>
          <dgm:chMax val="0"/>
          <dgm:chPref val="0"/>
        </dgm:presLayoutVars>
      </dgm:prSet>
      <dgm:spPr/>
    </dgm:pt>
    <dgm:pt modelId="{3892AEBA-1063-408F-9309-25117D850DDC}" type="pres">
      <dgm:prSet presAssocID="{B3E37AB3-1CDC-42D9-B5E0-D759F8D6C369}" presName="sibTrans" presStyleCnt="0"/>
      <dgm:spPr/>
    </dgm:pt>
    <dgm:pt modelId="{8AA040D5-1F5A-4B45-947B-F86FAA5F0D37}" type="pres">
      <dgm:prSet presAssocID="{817E95C8-E0F6-42C4-A63F-BC6CBD133D69}" presName="compNode" presStyleCnt="0"/>
      <dgm:spPr/>
    </dgm:pt>
    <dgm:pt modelId="{B6137818-293B-4FCF-9129-7BD0D1725044}" type="pres">
      <dgm:prSet presAssocID="{817E95C8-E0F6-42C4-A63F-BC6CBD133D69}" presName="bgRect" presStyleLbl="bgShp" presStyleIdx="1" presStyleCnt="3" custLinFactNeighborX="3661" custLinFactNeighborY="620"/>
      <dgm:spPr/>
    </dgm:pt>
    <dgm:pt modelId="{B729BB30-07F3-4B76-9944-33AFBA892C7E}" type="pres">
      <dgm:prSet presAssocID="{817E95C8-E0F6-42C4-A63F-BC6CBD133D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F926D072-46C5-4445-9B46-BF34D7B54427}" type="pres">
      <dgm:prSet presAssocID="{817E95C8-E0F6-42C4-A63F-BC6CBD133D69}" presName="spaceRect" presStyleCnt="0"/>
      <dgm:spPr/>
    </dgm:pt>
    <dgm:pt modelId="{E332AE78-1A53-4B75-9816-D51189A5F242}" type="pres">
      <dgm:prSet presAssocID="{817E95C8-E0F6-42C4-A63F-BC6CBD133D69}" presName="parTx" presStyleLbl="revTx" presStyleIdx="1" presStyleCnt="3">
        <dgm:presLayoutVars>
          <dgm:chMax val="0"/>
          <dgm:chPref val="0"/>
        </dgm:presLayoutVars>
      </dgm:prSet>
      <dgm:spPr/>
    </dgm:pt>
    <dgm:pt modelId="{788C81D8-D225-4BCA-B20F-41377DDD975E}" type="pres">
      <dgm:prSet presAssocID="{64A3FBBC-1195-4389-9A76-255FAAE544C9}" presName="sibTrans" presStyleCnt="0"/>
      <dgm:spPr/>
    </dgm:pt>
    <dgm:pt modelId="{8BBFA563-675F-4CF7-92F5-D841EC016E42}" type="pres">
      <dgm:prSet presAssocID="{00D9767A-667C-4005-AD51-655943C736D2}" presName="compNode" presStyleCnt="0"/>
      <dgm:spPr/>
    </dgm:pt>
    <dgm:pt modelId="{EDE7A23A-DDAF-4279-BB86-A9677923BA4D}" type="pres">
      <dgm:prSet presAssocID="{00D9767A-667C-4005-AD51-655943C736D2}" presName="bgRect" presStyleLbl="bgShp" presStyleIdx="2" presStyleCnt="3"/>
      <dgm:spPr/>
    </dgm:pt>
    <dgm:pt modelId="{EC429333-1E0E-4FF9-BD9C-7A442C79ED47}" type="pres">
      <dgm:prSet presAssocID="{00D9767A-667C-4005-AD51-655943C736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9685029-EA62-4722-9528-F9D739330928}" type="pres">
      <dgm:prSet presAssocID="{00D9767A-667C-4005-AD51-655943C736D2}" presName="spaceRect" presStyleCnt="0"/>
      <dgm:spPr/>
    </dgm:pt>
    <dgm:pt modelId="{F0F14D24-AB4B-4E4C-924F-B0CDE2226BEE}" type="pres">
      <dgm:prSet presAssocID="{00D9767A-667C-4005-AD51-655943C736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675610-E69C-4851-89B7-13E955717EF2}" type="presOf" srcId="{00D9767A-667C-4005-AD51-655943C736D2}" destId="{F0F14D24-AB4B-4E4C-924F-B0CDE2226BEE}" srcOrd="0" destOrd="0" presId="urn:microsoft.com/office/officeart/2018/2/layout/IconVerticalSolidList"/>
    <dgm:cxn modelId="{2C2B7C17-9C22-467A-B386-CB9186AA7F12}" type="presOf" srcId="{817E95C8-E0F6-42C4-A63F-BC6CBD133D69}" destId="{E332AE78-1A53-4B75-9816-D51189A5F242}" srcOrd="0" destOrd="0" presId="urn:microsoft.com/office/officeart/2018/2/layout/IconVerticalSolidList"/>
    <dgm:cxn modelId="{40309B67-74E6-4BD7-8FC5-C3836B9D5958}" srcId="{94354AED-06EF-4F9B-96C2-765C6B296D1F}" destId="{817E95C8-E0F6-42C4-A63F-BC6CBD133D69}" srcOrd="1" destOrd="0" parTransId="{58801E74-7945-4727-9AFE-B54245AF60DC}" sibTransId="{64A3FBBC-1195-4389-9A76-255FAAE544C9}"/>
    <dgm:cxn modelId="{7F5B1281-4A6A-44D9-96DA-4B28353170D4}" srcId="{94354AED-06EF-4F9B-96C2-765C6B296D1F}" destId="{C2F65BB2-00B2-4F8D-B691-E7CE15F91F05}" srcOrd="0" destOrd="0" parTransId="{5808A4F1-EE6A-47AA-985C-C0A0E66B38DE}" sibTransId="{B3E37AB3-1CDC-42D9-B5E0-D759F8D6C369}"/>
    <dgm:cxn modelId="{5B142E81-6177-4E49-B0CD-1534190EBEB2}" type="presOf" srcId="{C2F65BB2-00B2-4F8D-B691-E7CE15F91F05}" destId="{EEE30EDA-7B30-413F-AC92-6C796B0C3CD5}" srcOrd="0" destOrd="0" presId="urn:microsoft.com/office/officeart/2018/2/layout/IconVerticalSolidList"/>
    <dgm:cxn modelId="{ACFAE7AF-19EB-4472-AED8-52679B3EFD2F}" type="presOf" srcId="{94354AED-06EF-4F9B-96C2-765C6B296D1F}" destId="{B9B0B544-4068-4169-B0EA-BAAB5AEBBAEA}" srcOrd="0" destOrd="0" presId="urn:microsoft.com/office/officeart/2018/2/layout/IconVerticalSolidList"/>
    <dgm:cxn modelId="{F6791ABF-1673-43B1-BC8D-D5A4072CB54F}" srcId="{94354AED-06EF-4F9B-96C2-765C6B296D1F}" destId="{00D9767A-667C-4005-AD51-655943C736D2}" srcOrd="2" destOrd="0" parTransId="{A7DEDD8C-8E06-4C90-A785-152946D9A244}" sibTransId="{FDF7289C-1C23-4133-A015-7C33127AE57B}"/>
    <dgm:cxn modelId="{A7280068-2E82-4E62-BECD-CFDFC3E44C5E}" type="presParOf" srcId="{B9B0B544-4068-4169-B0EA-BAAB5AEBBAEA}" destId="{4C5E2DDA-13F6-4D3A-9A6C-465F3F25D01A}" srcOrd="0" destOrd="0" presId="urn:microsoft.com/office/officeart/2018/2/layout/IconVerticalSolidList"/>
    <dgm:cxn modelId="{1AF79F26-1D7E-4BF5-BF11-0D3D5BBD3054}" type="presParOf" srcId="{4C5E2DDA-13F6-4D3A-9A6C-465F3F25D01A}" destId="{A39D416F-A6E1-4EA9-989C-CBF46C8548C4}" srcOrd="0" destOrd="0" presId="urn:microsoft.com/office/officeart/2018/2/layout/IconVerticalSolidList"/>
    <dgm:cxn modelId="{B0F7B640-10C6-483D-92FD-01CC9EDD8D2D}" type="presParOf" srcId="{4C5E2DDA-13F6-4D3A-9A6C-465F3F25D01A}" destId="{7531B2F0-FA79-433D-B4A7-9E4299E14561}" srcOrd="1" destOrd="0" presId="urn:microsoft.com/office/officeart/2018/2/layout/IconVerticalSolidList"/>
    <dgm:cxn modelId="{DD9500C6-5F51-4B44-B3B0-E3CE838B854C}" type="presParOf" srcId="{4C5E2DDA-13F6-4D3A-9A6C-465F3F25D01A}" destId="{E9279C5A-08A2-4207-9213-EF8AC5BB868A}" srcOrd="2" destOrd="0" presId="urn:microsoft.com/office/officeart/2018/2/layout/IconVerticalSolidList"/>
    <dgm:cxn modelId="{C2E7F4C2-3C74-48D0-847E-B87FC30110E1}" type="presParOf" srcId="{4C5E2DDA-13F6-4D3A-9A6C-465F3F25D01A}" destId="{EEE30EDA-7B30-413F-AC92-6C796B0C3CD5}" srcOrd="3" destOrd="0" presId="urn:microsoft.com/office/officeart/2018/2/layout/IconVerticalSolidList"/>
    <dgm:cxn modelId="{AF7CAA6D-7A36-4C4B-9B17-6458EAE2DE0E}" type="presParOf" srcId="{B9B0B544-4068-4169-B0EA-BAAB5AEBBAEA}" destId="{3892AEBA-1063-408F-9309-25117D850DDC}" srcOrd="1" destOrd="0" presId="urn:microsoft.com/office/officeart/2018/2/layout/IconVerticalSolidList"/>
    <dgm:cxn modelId="{0925FE1B-1DFE-4E64-856A-B8879DEC8224}" type="presParOf" srcId="{B9B0B544-4068-4169-B0EA-BAAB5AEBBAEA}" destId="{8AA040D5-1F5A-4B45-947B-F86FAA5F0D37}" srcOrd="2" destOrd="0" presId="urn:microsoft.com/office/officeart/2018/2/layout/IconVerticalSolidList"/>
    <dgm:cxn modelId="{5D305E23-0202-4AE6-B307-3655C7387C0B}" type="presParOf" srcId="{8AA040D5-1F5A-4B45-947B-F86FAA5F0D37}" destId="{B6137818-293B-4FCF-9129-7BD0D1725044}" srcOrd="0" destOrd="0" presId="urn:microsoft.com/office/officeart/2018/2/layout/IconVerticalSolidList"/>
    <dgm:cxn modelId="{2D22E62F-1E42-4260-90B1-B1244DE173D3}" type="presParOf" srcId="{8AA040D5-1F5A-4B45-947B-F86FAA5F0D37}" destId="{B729BB30-07F3-4B76-9944-33AFBA892C7E}" srcOrd="1" destOrd="0" presId="urn:microsoft.com/office/officeart/2018/2/layout/IconVerticalSolidList"/>
    <dgm:cxn modelId="{A77DE86D-B4D1-4372-A081-EE766AA514F0}" type="presParOf" srcId="{8AA040D5-1F5A-4B45-947B-F86FAA5F0D37}" destId="{F926D072-46C5-4445-9B46-BF34D7B54427}" srcOrd="2" destOrd="0" presId="urn:microsoft.com/office/officeart/2018/2/layout/IconVerticalSolidList"/>
    <dgm:cxn modelId="{983C9164-56D6-4909-B9B9-466D2A6DA730}" type="presParOf" srcId="{8AA040D5-1F5A-4B45-947B-F86FAA5F0D37}" destId="{E332AE78-1A53-4B75-9816-D51189A5F242}" srcOrd="3" destOrd="0" presId="urn:microsoft.com/office/officeart/2018/2/layout/IconVerticalSolidList"/>
    <dgm:cxn modelId="{30727028-9DAB-4F71-BF23-ACEB8588A665}" type="presParOf" srcId="{B9B0B544-4068-4169-B0EA-BAAB5AEBBAEA}" destId="{788C81D8-D225-4BCA-B20F-41377DDD975E}" srcOrd="3" destOrd="0" presId="urn:microsoft.com/office/officeart/2018/2/layout/IconVerticalSolidList"/>
    <dgm:cxn modelId="{3DAFE10A-046E-4C84-B325-3FC56FD4A597}" type="presParOf" srcId="{B9B0B544-4068-4169-B0EA-BAAB5AEBBAEA}" destId="{8BBFA563-675F-4CF7-92F5-D841EC016E42}" srcOrd="4" destOrd="0" presId="urn:microsoft.com/office/officeart/2018/2/layout/IconVerticalSolidList"/>
    <dgm:cxn modelId="{5B66E1D3-CE8C-4C7A-AF04-04C0360B8C25}" type="presParOf" srcId="{8BBFA563-675F-4CF7-92F5-D841EC016E42}" destId="{EDE7A23A-DDAF-4279-BB86-A9677923BA4D}" srcOrd="0" destOrd="0" presId="urn:microsoft.com/office/officeart/2018/2/layout/IconVerticalSolidList"/>
    <dgm:cxn modelId="{965170C9-EE65-4D0B-9505-C26763042290}" type="presParOf" srcId="{8BBFA563-675F-4CF7-92F5-D841EC016E42}" destId="{EC429333-1E0E-4FF9-BD9C-7A442C79ED47}" srcOrd="1" destOrd="0" presId="urn:microsoft.com/office/officeart/2018/2/layout/IconVerticalSolidList"/>
    <dgm:cxn modelId="{9251F4CB-D399-4057-AB3F-A9F8297B5F49}" type="presParOf" srcId="{8BBFA563-675F-4CF7-92F5-D841EC016E42}" destId="{49685029-EA62-4722-9528-F9D739330928}" srcOrd="2" destOrd="0" presId="urn:microsoft.com/office/officeart/2018/2/layout/IconVerticalSolidList"/>
    <dgm:cxn modelId="{C04DC182-2ABA-4A1C-83D8-3C6AEB08E9B4}" type="presParOf" srcId="{8BBFA563-675F-4CF7-92F5-D841EC016E42}" destId="{F0F14D24-AB4B-4E4C-924F-B0CDE2226B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6D7E2-0E3B-44B8-98EA-2ADF455728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CDC940-C5EB-4185-8D6B-7F6A437502FD}">
      <dgm:prSet/>
      <dgm:spPr/>
      <dgm:t>
        <a:bodyPr/>
        <a:lstStyle/>
        <a:p>
          <a:pPr>
            <a:defRPr cap="all"/>
          </a:pPr>
          <a:r>
            <a:rPr lang="en-IN" b="0"/>
            <a:t>Built web app using </a:t>
          </a:r>
          <a:r>
            <a:rPr lang="en-US"/>
            <a:t>Streamlit.</a:t>
          </a:r>
        </a:p>
      </dgm:t>
    </dgm:pt>
    <dgm:pt modelId="{FE00B589-7026-4DEF-BD21-8D394DCFD6B0}" type="parTrans" cxnId="{E262C5FE-BD81-40FD-973F-107EAFF5176D}">
      <dgm:prSet/>
      <dgm:spPr/>
      <dgm:t>
        <a:bodyPr/>
        <a:lstStyle/>
        <a:p>
          <a:endParaRPr lang="en-US"/>
        </a:p>
      </dgm:t>
    </dgm:pt>
    <dgm:pt modelId="{989FF805-41FA-4F67-ABF1-D6BA63F5805C}" type="sibTrans" cxnId="{E262C5FE-BD81-40FD-973F-107EAFF5176D}">
      <dgm:prSet/>
      <dgm:spPr/>
      <dgm:t>
        <a:bodyPr/>
        <a:lstStyle/>
        <a:p>
          <a:endParaRPr lang="en-US"/>
        </a:p>
      </dgm:t>
    </dgm:pt>
    <dgm:pt modelId="{423BF967-45F2-4698-8817-551C08F91078}">
      <dgm:prSet/>
      <dgm:spPr/>
      <dgm:t>
        <a:bodyPr/>
        <a:lstStyle/>
        <a:p>
          <a:pPr>
            <a:defRPr cap="all"/>
          </a:pPr>
          <a:r>
            <a:rPr lang="en-US" b="0"/>
            <a:t>User inputs job details via form.</a:t>
          </a:r>
          <a:endParaRPr lang="en-US"/>
        </a:p>
      </dgm:t>
    </dgm:pt>
    <dgm:pt modelId="{F7576DA2-BFDF-4D6A-A036-FEAA5BBA8636}" type="parTrans" cxnId="{AE95FB18-CEC1-4B34-9694-97504A4E4D5E}">
      <dgm:prSet/>
      <dgm:spPr/>
      <dgm:t>
        <a:bodyPr/>
        <a:lstStyle/>
        <a:p>
          <a:endParaRPr lang="en-US"/>
        </a:p>
      </dgm:t>
    </dgm:pt>
    <dgm:pt modelId="{5382F6EA-8220-491C-9717-6C4A34845026}" type="sibTrans" cxnId="{AE95FB18-CEC1-4B34-9694-97504A4E4D5E}">
      <dgm:prSet/>
      <dgm:spPr/>
      <dgm:t>
        <a:bodyPr/>
        <a:lstStyle/>
        <a:p>
          <a:endParaRPr lang="en-US"/>
        </a:p>
      </dgm:t>
    </dgm:pt>
    <dgm:pt modelId="{9F942A2B-4BFA-4E91-B5C0-72F37C0CB015}">
      <dgm:prSet/>
      <dgm:spPr/>
      <dgm:t>
        <a:bodyPr/>
        <a:lstStyle/>
        <a:p>
          <a:pPr>
            <a:defRPr cap="all"/>
          </a:pPr>
          <a:r>
            <a:rPr lang="en-US" b="0"/>
            <a:t>Model returns label and confidence score.</a:t>
          </a:r>
          <a:endParaRPr lang="en-US"/>
        </a:p>
      </dgm:t>
    </dgm:pt>
    <dgm:pt modelId="{50E72D83-2699-4002-AC24-97D0AB49CD40}" type="parTrans" cxnId="{41E44261-5C8A-4515-A585-8D20AA0A000E}">
      <dgm:prSet/>
      <dgm:spPr/>
      <dgm:t>
        <a:bodyPr/>
        <a:lstStyle/>
        <a:p>
          <a:endParaRPr lang="en-US"/>
        </a:p>
      </dgm:t>
    </dgm:pt>
    <dgm:pt modelId="{8CF9CE86-3732-441D-801A-6EDDBBFEF0C0}" type="sibTrans" cxnId="{41E44261-5C8A-4515-A585-8D20AA0A000E}">
      <dgm:prSet/>
      <dgm:spPr/>
      <dgm:t>
        <a:bodyPr/>
        <a:lstStyle/>
        <a:p>
          <a:endParaRPr lang="en-US"/>
        </a:p>
      </dgm:t>
    </dgm:pt>
    <dgm:pt modelId="{71C05D69-B20D-49FE-9C63-BFF6EDB018D5}">
      <dgm:prSet/>
      <dgm:spPr/>
      <dgm:t>
        <a:bodyPr/>
        <a:lstStyle/>
        <a:p>
          <a:pPr>
            <a:defRPr cap="all"/>
          </a:pPr>
          <a:r>
            <a:rPr lang="en-US" b="0"/>
            <a:t>Demo shows clear results for both real/fake jobs.</a:t>
          </a:r>
          <a:endParaRPr lang="en-US"/>
        </a:p>
      </dgm:t>
    </dgm:pt>
    <dgm:pt modelId="{61A86D70-28B2-4ADD-B7FF-EECB69912D15}" type="parTrans" cxnId="{71E5807C-9021-46CC-9BEE-77D4BAE4D49F}">
      <dgm:prSet/>
      <dgm:spPr/>
      <dgm:t>
        <a:bodyPr/>
        <a:lstStyle/>
        <a:p>
          <a:endParaRPr lang="en-US"/>
        </a:p>
      </dgm:t>
    </dgm:pt>
    <dgm:pt modelId="{1CBBF4E6-976A-4EE6-A308-FCBF5087F323}" type="sibTrans" cxnId="{71E5807C-9021-46CC-9BEE-77D4BAE4D49F}">
      <dgm:prSet/>
      <dgm:spPr/>
      <dgm:t>
        <a:bodyPr/>
        <a:lstStyle/>
        <a:p>
          <a:endParaRPr lang="en-US"/>
        </a:p>
      </dgm:t>
    </dgm:pt>
    <dgm:pt modelId="{965453CB-3B0C-4CDF-AF85-EA4C10085E8B}" type="pres">
      <dgm:prSet presAssocID="{AC66D7E2-0E3B-44B8-98EA-2ADF455728AE}" presName="root" presStyleCnt="0">
        <dgm:presLayoutVars>
          <dgm:dir/>
          <dgm:resizeHandles val="exact"/>
        </dgm:presLayoutVars>
      </dgm:prSet>
      <dgm:spPr/>
    </dgm:pt>
    <dgm:pt modelId="{C1695025-5E5D-4CB0-AACF-5C71862E3AF1}" type="pres">
      <dgm:prSet presAssocID="{ADCDC940-C5EB-4185-8D6B-7F6A437502FD}" presName="compNode" presStyleCnt="0"/>
      <dgm:spPr/>
    </dgm:pt>
    <dgm:pt modelId="{9C3E327B-74BC-4969-AED8-BE73CEB5ECDD}" type="pres">
      <dgm:prSet presAssocID="{ADCDC940-C5EB-4185-8D6B-7F6A437502FD}" presName="iconBgRect" presStyleLbl="bgShp" presStyleIdx="0" presStyleCnt="4"/>
      <dgm:spPr/>
    </dgm:pt>
    <dgm:pt modelId="{82C48C7E-BE9B-4D4D-944C-3FF704B37E3C}" type="pres">
      <dgm:prSet presAssocID="{ADCDC940-C5EB-4185-8D6B-7F6A4375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C062585-72A2-4FBA-A63B-195BA69A336B}" type="pres">
      <dgm:prSet presAssocID="{ADCDC940-C5EB-4185-8D6B-7F6A437502FD}" presName="spaceRect" presStyleCnt="0"/>
      <dgm:spPr/>
    </dgm:pt>
    <dgm:pt modelId="{53F99B19-C1A2-4A67-8556-7BF6BC39C36A}" type="pres">
      <dgm:prSet presAssocID="{ADCDC940-C5EB-4185-8D6B-7F6A437502FD}" presName="textRect" presStyleLbl="revTx" presStyleIdx="0" presStyleCnt="4">
        <dgm:presLayoutVars>
          <dgm:chMax val="1"/>
          <dgm:chPref val="1"/>
        </dgm:presLayoutVars>
      </dgm:prSet>
      <dgm:spPr/>
    </dgm:pt>
    <dgm:pt modelId="{BE9D0D5F-D17F-4FB0-897D-D80EAF565719}" type="pres">
      <dgm:prSet presAssocID="{989FF805-41FA-4F67-ABF1-D6BA63F5805C}" presName="sibTrans" presStyleCnt="0"/>
      <dgm:spPr/>
    </dgm:pt>
    <dgm:pt modelId="{E8E4D8E2-F8C1-438E-A7AC-09A44C6E64A5}" type="pres">
      <dgm:prSet presAssocID="{423BF967-45F2-4698-8817-551C08F91078}" presName="compNode" presStyleCnt="0"/>
      <dgm:spPr/>
    </dgm:pt>
    <dgm:pt modelId="{DD9EEA96-AAD4-40EF-A79D-F4314BEFC849}" type="pres">
      <dgm:prSet presAssocID="{423BF967-45F2-4698-8817-551C08F91078}" presName="iconBgRect" presStyleLbl="bgShp" presStyleIdx="1" presStyleCnt="4"/>
      <dgm:spPr/>
    </dgm:pt>
    <dgm:pt modelId="{4EA2D044-EDC8-4B46-8BCB-548014446650}" type="pres">
      <dgm:prSet presAssocID="{423BF967-45F2-4698-8817-551C08F910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CD5A753-40B0-41DE-8821-F9C95F3137A8}" type="pres">
      <dgm:prSet presAssocID="{423BF967-45F2-4698-8817-551C08F91078}" presName="spaceRect" presStyleCnt="0"/>
      <dgm:spPr/>
    </dgm:pt>
    <dgm:pt modelId="{D4C46B0C-7701-4B91-9A0B-EA9DFF82FD6F}" type="pres">
      <dgm:prSet presAssocID="{423BF967-45F2-4698-8817-551C08F91078}" presName="textRect" presStyleLbl="revTx" presStyleIdx="1" presStyleCnt="4">
        <dgm:presLayoutVars>
          <dgm:chMax val="1"/>
          <dgm:chPref val="1"/>
        </dgm:presLayoutVars>
      </dgm:prSet>
      <dgm:spPr/>
    </dgm:pt>
    <dgm:pt modelId="{85CF0253-8464-415A-A913-0A03CA9509FE}" type="pres">
      <dgm:prSet presAssocID="{5382F6EA-8220-491C-9717-6C4A34845026}" presName="sibTrans" presStyleCnt="0"/>
      <dgm:spPr/>
    </dgm:pt>
    <dgm:pt modelId="{4CC4B40A-8E95-4E3D-B906-1012FA99B539}" type="pres">
      <dgm:prSet presAssocID="{9F942A2B-4BFA-4E91-B5C0-72F37C0CB015}" presName="compNode" presStyleCnt="0"/>
      <dgm:spPr/>
    </dgm:pt>
    <dgm:pt modelId="{CACA3350-4F1F-48FB-BBFD-13FCBF4D477F}" type="pres">
      <dgm:prSet presAssocID="{9F942A2B-4BFA-4E91-B5C0-72F37C0CB015}" presName="iconBgRect" presStyleLbl="bgShp" presStyleIdx="2" presStyleCnt="4"/>
      <dgm:spPr/>
    </dgm:pt>
    <dgm:pt modelId="{444BDA98-2FE7-468B-8ECA-35AEF032669D}" type="pres">
      <dgm:prSet presAssocID="{9F942A2B-4BFA-4E91-B5C0-72F37C0CB0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6133E2F-3BE4-4559-BB13-F42AF3B84DBD}" type="pres">
      <dgm:prSet presAssocID="{9F942A2B-4BFA-4E91-B5C0-72F37C0CB015}" presName="spaceRect" presStyleCnt="0"/>
      <dgm:spPr/>
    </dgm:pt>
    <dgm:pt modelId="{6694488D-9EE6-452A-8584-7AD7C0C16EAE}" type="pres">
      <dgm:prSet presAssocID="{9F942A2B-4BFA-4E91-B5C0-72F37C0CB015}" presName="textRect" presStyleLbl="revTx" presStyleIdx="2" presStyleCnt="4">
        <dgm:presLayoutVars>
          <dgm:chMax val="1"/>
          <dgm:chPref val="1"/>
        </dgm:presLayoutVars>
      </dgm:prSet>
      <dgm:spPr/>
    </dgm:pt>
    <dgm:pt modelId="{6086294C-635D-4B18-A1B3-09162F0989C4}" type="pres">
      <dgm:prSet presAssocID="{8CF9CE86-3732-441D-801A-6EDDBBFEF0C0}" presName="sibTrans" presStyleCnt="0"/>
      <dgm:spPr/>
    </dgm:pt>
    <dgm:pt modelId="{9FB5240F-111C-4401-9614-12432A4C3B2E}" type="pres">
      <dgm:prSet presAssocID="{71C05D69-B20D-49FE-9C63-BFF6EDB018D5}" presName="compNode" presStyleCnt="0"/>
      <dgm:spPr/>
    </dgm:pt>
    <dgm:pt modelId="{3C83B020-5B47-4AE4-B454-F4205B2319D6}" type="pres">
      <dgm:prSet presAssocID="{71C05D69-B20D-49FE-9C63-BFF6EDB018D5}" presName="iconBgRect" presStyleLbl="bgShp" presStyleIdx="3" presStyleCnt="4"/>
      <dgm:spPr/>
    </dgm:pt>
    <dgm:pt modelId="{DAB86D37-1BDB-4118-9371-C90ED12C592B}" type="pres">
      <dgm:prSet presAssocID="{71C05D69-B20D-49FE-9C63-BFF6EDB018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B3AE56DB-6AE6-4394-B648-AFECF88AF219}" type="pres">
      <dgm:prSet presAssocID="{71C05D69-B20D-49FE-9C63-BFF6EDB018D5}" presName="spaceRect" presStyleCnt="0"/>
      <dgm:spPr/>
    </dgm:pt>
    <dgm:pt modelId="{C7CB193A-0988-42FB-9EA2-20D3F8A89BFB}" type="pres">
      <dgm:prSet presAssocID="{71C05D69-B20D-49FE-9C63-BFF6EDB018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95FB18-CEC1-4B34-9694-97504A4E4D5E}" srcId="{AC66D7E2-0E3B-44B8-98EA-2ADF455728AE}" destId="{423BF967-45F2-4698-8817-551C08F91078}" srcOrd="1" destOrd="0" parTransId="{F7576DA2-BFDF-4D6A-A036-FEAA5BBA8636}" sibTransId="{5382F6EA-8220-491C-9717-6C4A34845026}"/>
    <dgm:cxn modelId="{18A0B35E-13B1-4D8F-A382-AE84F520B2AE}" type="presOf" srcId="{ADCDC940-C5EB-4185-8D6B-7F6A437502FD}" destId="{53F99B19-C1A2-4A67-8556-7BF6BC39C36A}" srcOrd="0" destOrd="0" presId="urn:microsoft.com/office/officeart/2018/5/layout/IconCircleLabelList"/>
    <dgm:cxn modelId="{41E44261-5C8A-4515-A585-8D20AA0A000E}" srcId="{AC66D7E2-0E3B-44B8-98EA-2ADF455728AE}" destId="{9F942A2B-4BFA-4E91-B5C0-72F37C0CB015}" srcOrd="2" destOrd="0" parTransId="{50E72D83-2699-4002-AC24-97D0AB49CD40}" sibTransId="{8CF9CE86-3732-441D-801A-6EDDBBFEF0C0}"/>
    <dgm:cxn modelId="{71E5807C-9021-46CC-9BEE-77D4BAE4D49F}" srcId="{AC66D7E2-0E3B-44B8-98EA-2ADF455728AE}" destId="{71C05D69-B20D-49FE-9C63-BFF6EDB018D5}" srcOrd="3" destOrd="0" parTransId="{61A86D70-28B2-4ADD-B7FF-EECB69912D15}" sibTransId="{1CBBF4E6-976A-4EE6-A308-FCBF5087F323}"/>
    <dgm:cxn modelId="{B272E48D-8EE9-4609-87A2-D398AE66D997}" type="presOf" srcId="{71C05D69-B20D-49FE-9C63-BFF6EDB018D5}" destId="{C7CB193A-0988-42FB-9EA2-20D3F8A89BFB}" srcOrd="0" destOrd="0" presId="urn:microsoft.com/office/officeart/2018/5/layout/IconCircleLabelList"/>
    <dgm:cxn modelId="{B6D43FAA-B5A4-4A64-BA04-6AE7DC5275AB}" type="presOf" srcId="{9F942A2B-4BFA-4E91-B5C0-72F37C0CB015}" destId="{6694488D-9EE6-452A-8584-7AD7C0C16EAE}" srcOrd="0" destOrd="0" presId="urn:microsoft.com/office/officeart/2018/5/layout/IconCircleLabelList"/>
    <dgm:cxn modelId="{019DB7BB-FCC1-4DB8-A050-4DB51F030EF8}" type="presOf" srcId="{AC66D7E2-0E3B-44B8-98EA-2ADF455728AE}" destId="{965453CB-3B0C-4CDF-AF85-EA4C10085E8B}" srcOrd="0" destOrd="0" presId="urn:microsoft.com/office/officeart/2018/5/layout/IconCircleLabelList"/>
    <dgm:cxn modelId="{E262C5FE-BD81-40FD-973F-107EAFF5176D}" srcId="{AC66D7E2-0E3B-44B8-98EA-2ADF455728AE}" destId="{ADCDC940-C5EB-4185-8D6B-7F6A437502FD}" srcOrd="0" destOrd="0" parTransId="{FE00B589-7026-4DEF-BD21-8D394DCFD6B0}" sibTransId="{989FF805-41FA-4F67-ABF1-D6BA63F5805C}"/>
    <dgm:cxn modelId="{E883BCFF-4897-40C3-935C-D9764127E34E}" type="presOf" srcId="{423BF967-45F2-4698-8817-551C08F91078}" destId="{D4C46B0C-7701-4B91-9A0B-EA9DFF82FD6F}" srcOrd="0" destOrd="0" presId="urn:microsoft.com/office/officeart/2018/5/layout/IconCircleLabelList"/>
    <dgm:cxn modelId="{8159B8A5-D97C-4A01-85E6-9393EDE5A286}" type="presParOf" srcId="{965453CB-3B0C-4CDF-AF85-EA4C10085E8B}" destId="{C1695025-5E5D-4CB0-AACF-5C71862E3AF1}" srcOrd="0" destOrd="0" presId="urn:microsoft.com/office/officeart/2018/5/layout/IconCircleLabelList"/>
    <dgm:cxn modelId="{DB2020A9-06D8-4DBF-A8BC-5CE78D4089D9}" type="presParOf" srcId="{C1695025-5E5D-4CB0-AACF-5C71862E3AF1}" destId="{9C3E327B-74BC-4969-AED8-BE73CEB5ECDD}" srcOrd="0" destOrd="0" presId="urn:microsoft.com/office/officeart/2018/5/layout/IconCircleLabelList"/>
    <dgm:cxn modelId="{A2A525E9-A358-488A-9B82-7C00402496F4}" type="presParOf" srcId="{C1695025-5E5D-4CB0-AACF-5C71862E3AF1}" destId="{82C48C7E-BE9B-4D4D-944C-3FF704B37E3C}" srcOrd="1" destOrd="0" presId="urn:microsoft.com/office/officeart/2018/5/layout/IconCircleLabelList"/>
    <dgm:cxn modelId="{95C74512-8DC8-4DA5-8D22-61836E857755}" type="presParOf" srcId="{C1695025-5E5D-4CB0-AACF-5C71862E3AF1}" destId="{4C062585-72A2-4FBA-A63B-195BA69A336B}" srcOrd="2" destOrd="0" presId="urn:microsoft.com/office/officeart/2018/5/layout/IconCircleLabelList"/>
    <dgm:cxn modelId="{853E50AD-4DEE-46E9-947C-BD82624FD920}" type="presParOf" srcId="{C1695025-5E5D-4CB0-AACF-5C71862E3AF1}" destId="{53F99B19-C1A2-4A67-8556-7BF6BC39C36A}" srcOrd="3" destOrd="0" presId="urn:microsoft.com/office/officeart/2018/5/layout/IconCircleLabelList"/>
    <dgm:cxn modelId="{A98B5908-5BBC-4DE8-938B-1FE6EE1D5560}" type="presParOf" srcId="{965453CB-3B0C-4CDF-AF85-EA4C10085E8B}" destId="{BE9D0D5F-D17F-4FB0-897D-D80EAF565719}" srcOrd="1" destOrd="0" presId="urn:microsoft.com/office/officeart/2018/5/layout/IconCircleLabelList"/>
    <dgm:cxn modelId="{EF9DF568-FB79-466D-821D-FE05FE3C7B26}" type="presParOf" srcId="{965453CB-3B0C-4CDF-AF85-EA4C10085E8B}" destId="{E8E4D8E2-F8C1-438E-A7AC-09A44C6E64A5}" srcOrd="2" destOrd="0" presId="urn:microsoft.com/office/officeart/2018/5/layout/IconCircleLabelList"/>
    <dgm:cxn modelId="{5C52FB92-843F-4D90-A7C9-D2BB3D15B91B}" type="presParOf" srcId="{E8E4D8E2-F8C1-438E-A7AC-09A44C6E64A5}" destId="{DD9EEA96-AAD4-40EF-A79D-F4314BEFC849}" srcOrd="0" destOrd="0" presId="urn:microsoft.com/office/officeart/2018/5/layout/IconCircleLabelList"/>
    <dgm:cxn modelId="{E1D10ADC-0B8C-4CB2-AAB7-0F17734AEE80}" type="presParOf" srcId="{E8E4D8E2-F8C1-438E-A7AC-09A44C6E64A5}" destId="{4EA2D044-EDC8-4B46-8BCB-548014446650}" srcOrd="1" destOrd="0" presId="urn:microsoft.com/office/officeart/2018/5/layout/IconCircleLabelList"/>
    <dgm:cxn modelId="{F4479F4C-3DA6-4834-B453-45C1773ED237}" type="presParOf" srcId="{E8E4D8E2-F8C1-438E-A7AC-09A44C6E64A5}" destId="{6CD5A753-40B0-41DE-8821-F9C95F3137A8}" srcOrd="2" destOrd="0" presId="urn:microsoft.com/office/officeart/2018/5/layout/IconCircleLabelList"/>
    <dgm:cxn modelId="{516B39D2-3D13-4544-BA7C-08E56F9CFC57}" type="presParOf" srcId="{E8E4D8E2-F8C1-438E-A7AC-09A44C6E64A5}" destId="{D4C46B0C-7701-4B91-9A0B-EA9DFF82FD6F}" srcOrd="3" destOrd="0" presId="urn:microsoft.com/office/officeart/2018/5/layout/IconCircleLabelList"/>
    <dgm:cxn modelId="{1264D6FA-164A-439B-B718-93D783316168}" type="presParOf" srcId="{965453CB-3B0C-4CDF-AF85-EA4C10085E8B}" destId="{85CF0253-8464-415A-A913-0A03CA9509FE}" srcOrd="3" destOrd="0" presId="urn:microsoft.com/office/officeart/2018/5/layout/IconCircleLabelList"/>
    <dgm:cxn modelId="{0B05BDE6-F9A5-48E6-8A97-D1E4C6B162EB}" type="presParOf" srcId="{965453CB-3B0C-4CDF-AF85-EA4C10085E8B}" destId="{4CC4B40A-8E95-4E3D-B906-1012FA99B539}" srcOrd="4" destOrd="0" presId="urn:microsoft.com/office/officeart/2018/5/layout/IconCircleLabelList"/>
    <dgm:cxn modelId="{86D9301B-A40E-4011-BFAE-CA79F1A53A1E}" type="presParOf" srcId="{4CC4B40A-8E95-4E3D-B906-1012FA99B539}" destId="{CACA3350-4F1F-48FB-BBFD-13FCBF4D477F}" srcOrd="0" destOrd="0" presId="urn:microsoft.com/office/officeart/2018/5/layout/IconCircleLabelList"/>
    <dgm:cxn modelId="{83F661D0-DAFE-40DF-AB88-1C797D3947FD}" type="presParOf" srcId="{4CC4B40A-8E95-4E3D-B906-1012FA99B539}" destId="{444BDA98-2FE7-468B-8ECA-35AEF032669D}" srcOrd="1" destOrd="0" presId="urn:microsoft.com/office/officeart/2018/5/layout/IconCircleLabelList"/>
    <dgm:cxn modelId="{3494B5DF-EF97-4A0C-B7A9-8448AE78D98B}" type="presParOf" srcId="{4CC4B40A-8E95-4E3D-B906-1012FA99B539}" destId="{66133E2F-3BE4-4559-BB13-F42AF3B84DBD}" srcOrd="2" destOrd="0" presId="urn:microsoft.com/office/officeart/2018/5/layout/IconCircleLabelList"/>
    <dgm:cxn modelId="{21B06B71-DC93-4476-A570-50A8579C65B4}" type="presParOf" srcId="{4CC4B40A-8E95-4E3D-B906-1012FA99B539}" destId="{6694488D-9EE6-452A-8584-7AD7C0C16EAE}" srcOrd="3" destOrd="0" presId="urn:microsoft.com/office/officeart/2018/5/layout/IconCircleLabelList"/>
    <dgm:cxn modelId="{0562F6B4-CF75-4B4C-9502-CC7C386B0425}" type="presParOf" srcId="{965453CB-3B0C-4CDF-AF85-EA4C10085E8B}" destId="{6086294C-635D-4B18-A1B3-09162F0989C4}" srcOrd="5" destOrd="0" presId="urn:microsoft.com/office/officeart/2018/5/layout/IconCircleLabelList"/>
    <dgm:cxn modelId="{6FF4D047-E9DF-49FC-AB46-FFBE4754C192}" type="presParOf" srcId="{965453CB-3B0C-4CDF-AF85-EA4C10085E8B}" destId="{9FB5240F-111C-4401-9614-12432A4C3B2E}" srcOrd="6" destOrd="0" presId="urn:microsoft.com/office/officeart/2018/5/layout/IconCircleLabelList"/>
    <dgm:cxn modelId="{7ED9E679-BFF5-4719-81B9-C4AB380850F9}" type="presParOf" srcId="{9FB5240F-111C-4401-9614-12432A4C3B2E}" destId="{3C83B020-5B47-4AE4-B454-F4205B2319D6}" srcOrd="0" destOrd="0" presId="urn:microsoft.com/office/officeart/2018/5/layout/IconCircleLabelList"/>
    <dgm:cxn modelId="{320278C8-130A-4FE4-B5A4-94A56EA21860}" type="presParOf" srcId="{9FB5240F-111C-4401-9614-12432A4C3B2E}" destId="{DAB86D37-1BDB-4118-9371-C90ED12C592B}" srcOrd="1" destOrd="0" presId="urn:microsoft.com/office/officeart/2018/5/layout/IconCircleLabelList"/>
    <dgm:cxn modelId="{2C6A7528-B26E-473A-A8BB-453E2BEBA129}" type="presParOf" srcId="{9FB5240F-111C-4401-9614-12432A4C3B2E}" destId="{B3AE56DB-6AE6-4394-B648-AFECF88AF219}" srcOrd="2" destOrd="0" presId="urn:microsoft.com/office/officeart/2018/5/layout/IconCircleLabelList"/>
    <dgm:cxn modelId="{D542ED59-BBD1-42A3-9513-82975E1D5AD7}" type="presParOf" srcId="{9FB5240F-111C-4401-9614-12432A4C3B2E}" destId="{C7CB193A-0988-42FB-9EA2-20D3F8A89B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88E5F-833B-AF4F-96C9-3CE5D3C22F6D}">
      <dsp:nvSpPr>
        <dsp:cNvPr id="0" name=""/>
        <dsp:cNvSpPr/>
      </dsp:nvSpPr>
      <dsp:spPr>
        <a:xfrm>
          <a:off x="0" y="261382"/>
          <a:ext cx="501961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FA67-6AD4-FC45-88A2-2D1C8C4022DE}">
      <dsp:nvSpPr>
        <dsp:cNvPr id="0" name=""/>
        <dsp:cNvSpPr/>
      </dsp:nvSpPr>
      <dsp:spPr>
        <a:xfrm>
          <a:off x="250980" y="39982"/>
          <a:ext cx="3513727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Dataset</a:t>
          </a:r>
          <a:r>
            <a:rPr lang="en-US" sz="1500" b="0" kern="1200"/>
            <a:t>: Fake Job Postings (Kaggle), ~17,880 records, 18 fields.</a:t>
          </a:r>
          <a:endParaRPr lang="en-US" sz="1500" kern="1200"/>
        </a:p>
      </dsp:txBody>
      <dsp:txXfrm>
        <a:off x="272596" y="61598"/>
        <a:ext cx="3470495" cy="399568"/>
      </dsp:txXfrm>
    </dsp:sp>
    <dsp:sp modelId="{24012047-B8AC-DC4A-B187-238BBEFBF794}">
      <dsp:nvSpPr>
        <dsp:cNvPr id="0" name=""/>
        <dsp:cNvSpPr/>
      </dsp:nvSpPr>
      <dsp:spPr>
        <a:xfrm>
          <a:off x="0" y="941782"/>
          <a:ext cx="501961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904150"/>
              <a:satOff val="-552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92CAC-E43C-4849-8DBE-28243D41570D}">
      <dsp:nvSpPr>
        <dsp:cNvPr id="0" name=""/>
        <dsp:cNvSpPr/>
      </dsp:nvSpPr>
      <dsp:spPr>
        <a:xfrm>
          <a:off x="250980" y="720382"/>
          <a:ext cx="3513727" cy="442800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Target</a:t>
          </a:r>
          <a:r>
            <a:rPr lang="en-US" sz="1500" b="0" kern="1200" dirty="0"/>
            <a:t>: fraudulent (1 = </a:t>
          </a:r>
          <a:r>
            <a:rPr lang="en-US" sz="1500" b="0" kern="1200" dirty="0">
              <a:solidFill>
                <a:srgbClr val="FF0000"/>
              </a:solidFill>
            </a:rPr>
            <a:t>Fake</a:t>
          </a:r>
          <a:r>
            <a:rPr lang="en-US" sz="1500" b="0" kern="1200" dirty="0"/>
            <a:t>, 0 = Real).</a:t>
          </a:r>
          <a:endParaRPr lang="en-US" sz="1500" kern="1200" dirty="0"/>
        </a:p>
      </dsp:txBody>
      <dsp:txXfrm>
        <a:off x="272596" y="741998"/>
        <a:ext cx="3470495" cy="399568"/>
      </dsp:txXfrm>
    </dsp:sp>
    <dsp:sp modelId="{7DB40D86-A31E-5845-A889-53479C6734B7}">
      <dsp:nvSpPr>
        <dsp:cNvPr id="0" name=""/>
        <dsp:cNvSpPr/>
      </dsp:nvSpPr>
      <dsp:spPr>
        <a:xfrm>
          <a:off x="0" y="1622182"/>
          <a:ext cx="501961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808300"/>
              <a:satOff val="-110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312420" rIns="3895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title, description, requirements: core job content (text).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salary_range</a:t>
          </a:r>
          <a:r>
            <a:rPr lang="en-US" sz="1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parsed to compute average salary.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location: used to flag remote jobs.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company_profile</a:t>
          </a:r>
          <a:r>
            <a:rPr lang="en-US" sz="15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benefits: additional context.</a:t>
          </a:r>
        </a:p>
      </dsp:txBody>
      <dsp:txXfrm>
        <a:off x="0" y="1622182"/>
        <a:ext cx="5019610" cy="1606500"/>
      </dsp:txXfrm>
    </dsp:sp>
    <dsp:sp modelId="{90FA1757-F99D-304E-A335-B833292B1DAA}">
      <dsp:nvSpPr>
        <dsp:cNvPr id="0" name=""/>
        <dsp:cNvSpPr/>
      </dsp:nvSpPr>
      <dsp:spPr>
        <a:xfrm>
          <a:off x="250980" y="1400782"/>
          <a:ext cx="3513727" cy="442800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Fields:</a:t>
          </a:r>
          <a:endParaRPr lang="en-US" sz="1500" kern="1200"/>
        </a:p>
      </dsp:txBody>
      <dsp:txXfrm>
        <a:off x="272596" y="1422398"/>
        <a:ext cx="3470495" cy="399568"/>
      </dsp:txXfrm>
    </dsp:sp>
    <dsp:sp modelId="{CE80D76A-6BF1-D54B-9069-6F4D35A4F82C}">
      <dsp:nvSpPr>
        <dsp:cNvPr id="0" name=""/>
        <dsp:cNvSpPr/>
      </dsp:nvSpPr>
      <dsp:spPr>
        <a:xfrm>
          <a:off x="0" y="3531082"/>
          <a:ext cx="501961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312420" rIns="3895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Dropped entries with missing title or description.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Filled other nulls (e.g., benefits, </a:t>
          </a:r>
          <a:r>
            <a:rPr lang="en-US" sz="1500" kern="1200" dirty="0" err="1"/>
            <a:t>company_profile</a:t>
          </a:r>
          <a:r>
            <a:rPr lang="en-US" sz="1500" kern="1200" dirty="0"/>
            <a:t>) with empty strings.</a:t>
          </a:r>
        </a:p>
      </dsp:txBody>
      <dsp:txXfrm>
        <a:off x="0" y="3531082"/>
        <a:ext cx="5019610" cy="1252125"/>
      </dsp:txXfrm>
    </dsp:sp>
    <dsp:sp modelId="{D1D37417-9073-8E41-B271-DFB7F4B490DF}">
      <dsp:nvSpPr>
        <dsp:cNvPr id="0" name=""/>
        <dsp:cNvSpPr/>
      </dsp:nvSpPr>
      <dsp:spPr>
        <a:xfrm>
          <a:off x="250980" y="3309682"/>
          <a:ext cx="3513727" cy="4428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Missing Data:</a:t>
          </a:r>
          <a:endParaRPr lang="en-US" sz="1500" kern="1200"/>
        </a:p>
      </dsp:txBody>
      <dsp:txXfrm>
        <a:off x="272596" y="3331298"/>
        <a:ext cx="3470495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D5A14-A686-4043-BD5C-B3992984C1D5}">
      <dsp:nvSpPr>
        <dsp:cNvPr id="0" name=""/>
        <dsp:cNvSpPr/>
      </dsp:nvSpPr>
      <dsp:spPr>
        <a:xfrm>
          <a:off x="0" y="223582"/>
          <a:ext cx="5019610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312420" rIns="389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80-20 split </a:t>
          </a:r>
          <a:r>
            <a:rPr lang="en-US" sz="1600" b="0" i="0" kern="1200" baseline="0" dirty="0"/>
            <a:t>using </a:t>
          </a:r>
          <a:r>
            <a:rPr lang="en-US" sz="1800" b="1" i="0" kern="120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stratified sampling </a:t>
          </a:r>
          <a:r>
            <a:rPr lang="en-US" sz="1600" b="0" i="0" kern="1200" baseline="0" dirty="0"/>
            <a:t>to retain class imbalance pattern.</a:t>
          </a:r>
          <a:endParaRPr lang="en-US" sz="1600" kern="1200" dirty="0"/>
        </a:p>
      </dsp:txBody>
      <dsp:txXfrm>
        <a:off x="0" y="223582"/>
        <a:ext cx="5019610" cy="921375"/>
      </dsp:txXfrm>
    </dsp:sp>
    <dsp:sp modelId="{A465A165-E891-4341-AB66-DB44A50D9040}">
      <dsp:nvSpPr>
        <dsp:cNvPr id="0" name=""/>
        <dsp:cNvSpPr/>
      </dsp:nvSpPr>
      <dsp:spPr>
        <a:xfrm>
          <a:off x="250980" y="2182"/>
          <a:ext cx="3513727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Train-Test Split:</a:t>
          </a:r>
          <a:endParaRPr lang="en-US" sz="1500" kern="1200"/>
        </a:p>
      </dsp:txBody>
      <dsp:txXfrm>
        <a:off x="272596" y="23798"/>
        <a:ext cx="3470495" cy="399568"/>
      </dsp:txXfrm>
    </dsp:sp>
    <dsp:sp modelId="{406C94E6-C09F-5140-A539-298C4EA42640}">
      <dsp:nvSpPr>
        <dsp:cNvPr id="0" name=""/>
        <dsp:cNvSpPr/>
      </dsp:nvSpPr>
      <dsp:spPr>
        <a:xfrm>
          <a:off x="0" y="1447357"/>
          <a:ext cx="501961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312420" rIns="38957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 dirty="0"/>
            <a:t>Applied </a:t>
          </a:r>
          <a:r>
            <a:rPr lang="en-US" sz="1800" b="1" i="0" kern="120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SMOTE</a:t>
          </a:r>
          <a:r>
            <a:rPr lang="en-US" sz="1600" b="0" i="0" kern="1200" baseline="0" dirty="0"/>
            <a:t> to oversample fake class during training.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Avoided data leakage by only resampling X_train.</a:t>
          </a:r>
          <a:endParaRPr lang="en-US" sz="1600" kern="1200"/>
        </a:p>
      </dsp:txBody>
      <dsp:txXfrm>
        <a:off x="0" y="1447357"/>
        <a:ext cx="5019610" cy="1370250"/>
      </dsp:txXfrm>
    </dsp:sp>
    <dsp:sp modelId="{6988E6A2-1AE2-5748-AD7F-81E3DF0F812E}">
      <dsp:nvSpPr>
        <dsp:cNvPr id="0" name=""/>
        <dsp:cNvSpPr/>
      </dsp:nvSpPr>
      <dsp:spPr>
        <a:xfrm>
          <a:off x="250980" y="1225957"/>
          <a:ext cx="3513727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Balancing the Dataset:</a:t>
          </a:r>
          <a:endParaRPr lang="en-US" sz="1500" kern="1200"/>
        </a:p>
      </dsp:txBody>
      <dsp:txXfrm>
        <a:off x="272596" y="1247573"/>
        <a:ext cx="3470495" cy="399568"/>
      </dsp:txXfrm>
    </dsp:sp>
    <dsp:sp modelId="{7615C01C-C0AF-CE47-B374-66E2134BDCF4}">
      <dsp:nvSpPr>
        <dsp:cNvPr id="0" name=""/>
        <dsp:cNvSpPr/>
      </dsp:nvSpPr>
      <dsp:spPr>
        <a:xfrm>
          <a:off x="0" y="3120007"/>
          <a:ext cx="501961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578" tIns="312420" rIns="3895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Logistic Regression</a:t>
          </a:r>
          <a:r>
            <a:rPr lang="en-US" sz="1600" b="0" i="0" kern="1200" baseline="0" dirty="0"/>
            <a:t>: Baseline linear model.</a:t>
          </a:r>
          <a:endParaRPr lang="en-US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Random Forest</a:t>
          </a:r>
          <a:r>
            <a:rPr lang="en-US" sz="1600" b="0" i="0" kern="1200" baseline="0" dirty="0"/>
            <a:t>: Ensemble of decision trees.</a:t>
          </a:r>
          <a:endParaRPr lang="en-US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 err="1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XGBoost</a:t>
          </a:r>
          <a:r>
            <a:rPr lang="en-US" sz="1600" i="0" kern="1200" baseline="0" dirty="0"/>
            <a:t>: </a:t>
          </a:r>
          <a:r>
            <a:rPr lang="en-US" sz="1600" b="0" i="0" kern="1200" baseline="0" dirty="0"/>
            <a:t>Gradient Boosted Trees with handling for class imbalance.</a:t>
          </a:r>
          <a:endParaRPr lang="en-US" sz="1600" kern="1200" dirty="0"/>
        </a:p>
      </dsp:txBody>
      <dsp:txXfrm>
        <a:off x="0" y="3120007"/>
        <a:ext cx="5019610" cy="1701000"/>
      </dsp:txXfrm>
    </dsp:sp>
    <dsp:sp modelId="{1281B1E7-025F-9944-B219-8100F403F159}">
      <dsp:nvSpPr>
        <dsp:cNvPr id="0" name=""/>
        <dsp:cNvSpPr/>
      </dsp:nvSpPr>
      <dsp:spPr>
        <a:xfrm>
          <a:off x="250980" y="2898607"/>
          <a:ext cx="3513727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811" tIns="0" rIns="13281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Models Compared:</a:t>
          </a:r>
          <a:endParaRPr lang="en-US" sz="1500" kern="1200"/>
        </a:p>
      </dsp:txBody>
      <dsp:txXfrm>
        <a:off x="272596" y="2920223"/>
        <a:ext cx="347049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D416F-A6E1-4EA9-989C-CBF46C8548C4}">
      <dsp:nvSpPr>
        <dsp:cNvPr id="0" name=""/>
        <dsp:cNvSpPr/>
      </dsp:nvSpPr>
      <dsp:spPr>
        <a:xfrm>
          <a:off x="0" y="588"/>
          <a:ext cx="5019610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1B2F0-FA79-433D-B4A7-9E4299E14561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30EDA-7B30-413F-AC92-6C796B0C3CD5}">
      <dsp:nvSpPr>
        <dsp:cNvPr id="0" name=""/>
        <dsp:cNvSpPr/>
      </dsp:nvSpPr>
      <dsp:spPr>
        <a:xfrm>
          <a:off x="1591264" y="588"/>
          <a:ext cx="3428345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baseline="0" dirty="0"/>
            <a:t>Tuned</a:t>
          </a:r>
          <a:r>
            <a:rPr lang="en-US" sz="2000" b="1" i="0" kern="1200" baseline="0" dirty="0"/>
            <a:t> </a:t>
          </a:r>
          <a:r>
            <a:rPr lang="en-US" sz="2000" b="1" i="0" kern="1200" baseline="0" dirty="0" err="1"/>
            <a:t>scale_pos_weight</a:t>
          </a:r>
          <a:r>
            <a:rPr lang="en-US" sz="2000" b="1" i="0" kern="1200" baseline="0" dirty="0"/>
            <a:t> </a:t>
          </a:r>
          <a:r>
            <a:rPr lang="en-US" sz="2000" i="0" kern="1200" baseline="0" dirty="0"/>
            <a:t>to focus more on detecting the rare fake job class</a:t>
          </a:r>
          <a:endParaRPr lang="en-US" sz="2000" kern="1200" dirty="0"/>
        </a:p>
      </dsp:txBody>
      <dsp:txXfrm>
        <a:off x="1591264" y="588"/>
        <a:ext cx="3428345" cy="1377717"/>
      </dsp:txXfrm>
    </dsp:sp>
    <dsp:sp modelId="{B6137818-293B-4FCF-9129-7BD0D1725044}">
      <dsp:nvSpPr>
        <dsp:cNvPr id="0" name=""/>
        <dsp:cNvSpPr/>
      </dsp:nvSpPr>
      <dsp:spPr>
        <a:xfrm>
          <a:off x="0" y="1731277"/>
          <a:ext cx="5019610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9BB30-07F3-4B76-9944-33AFBA892C7E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AE78-1A53-4B75-9816-D51189A5F242}">
      <dsp:nvSpPr>
        <dsp:cNvPr id="0" name=""/>
        <dsp:cNvSpPr/>
      </dsp:nvSpPr>
      <dsp:spPr>
        <a:xfrm>
          <a:off x="1591264" y="1722736"/>
          <a:ext cx="3428345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Regularization</a:t>
          </a:r>
          <a:r>
            <a:rPr lang="en-US" sz="2000" b="0" i="0" kern="1200" baseline="0" dirty="0"/>
            <a:t> reduced overfitting on noisy data.</a:t>
          </a:r>
          <a:endParaRPr lang="en-US" sz="2000" kern="1200" dirty="0"/>
        </a:p>
      </dsp:txBody>
      <dsp:txXfrm>
        <a:off x="1591264" y="1722736"/>
        <a:ext cx="3428345" cy="1377717"/>
      </dsp:txXfrm>
    </dsp:sp>
    <dsp:sp modelId="{EDE7A23A-DDAF-4279-BB86-A9677923BA4D}">
      <dsp:nvSpPr>
        <dsp:cNvPr id="0" name=""/>
        <dsp:cNvSpPr/>
      </dsp:nvSpPr>
      <dsp:spPr>
        <a:xfrm>
          <a:off x="0" y="3444883"/>
          <a:ext cx="5019610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29333-1E0E-4FF9-BD9C-7A442C79ED47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14D24-AB4B-4E4C-924F-B0CDE2226BEE}">
      <dsp:nvSpPr>
        <dsp:cNvPr id="0" name=""/>
        <dsp:cNvSpPr/>
      </dsp:nvSpPr>
      <dsp:spPr>
        <a:xfrm>
          <a:off x="1591264" y="3444883"/>
          <a:ext cx="3428345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Highest </a:t>
          </a:r>
          <a:r>
            <a:rPr lang="en-US" sz="2000" b="1" i="0" kern="1200" baseline="0"/>
            <a:t>Recall</a:t>
          </a:r>
          <a:r>
            <a:rPr lang="en-US" sz="2000" b="0" i="0" kern="1200" baseline="0"/>
            <a:t> and </a:t>
          </a:r>
          <a:r>
            <a:rPr lang="en-US" sz="2000" b="1" i="0" kern="1200" baseline="0"/>
            <a:t>AUC</a:t>
          </a:r>
          <a:r>
            <a:rPr lang="en-US" sz="2000" b="0" i="0" kern="1200" baseline="0"/>
            <a:t> on fake class (most important for detection task)</a:t>
          </a:r>
          <a:endParaRPr lang="en-US" sz="2000" kern="1200"/>
        </a:p>
      </dsp:txBody>
      <dsp:txXfrm>
        <a:off x="1591264" y="3444883"/>
        <a:ext cx="3428345" cy="1377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327B-74BC-4969-AED8-BE73CEB5ECDD}">
      <dsp:nvSpPr>
        <dsp:cNvPr id="0" name=""/>
        <dsp:cNvSpPr/>
      </dsp:nvSpPr>
      <dsp:spPr>
        <a:xfrm>
          <a:off x="314144" y="1091194"/>
          <a:ext cx="971472" cy="971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48C7E-BE9B-4D4D-944C-3FF704B37E3C}">
      <dsp:nvSpPr>
        <dsp:cNvPr id="0" name=""/>
        <dsp:cNvSpPr/>
      </dsp:nvSpPr>
      <dsp:spPr>
        <a:xfrm>
          <a:off x="52117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99B19-C1A2-4A67-8556-7BF6BC39C36A}">
      <dsp:nvSpPr>
        <dsp:cNvPr id="0" name=""/>
        <dsp:cNvSpPr/>
      </dsp:nvSpPr>
      <dsp:spPr>
        <a:xfrm>
          <a:off x="359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300" b="0" kern="1200"/>
            <a:t>Built web app using </a:t>
          </a:r>
          <a:r>
            <a:rPr lang="en-US" sz="1300" kern="1200"/>
            <a:t>Streamlit.</a:t>
          </a:r>
        </a:p>
      </dsp:txBody>
      <dsp:txXfrm>
        <a:off x="3591" y="2365256"/>
        <a:ext cx="1592578" cy="637031"/>
      </dsp:txXfrm>
    </dsp:sp>
    <dsp:sp modelId="{DD9EEA96-AAD4-40EF-A79D-F4314BEFC849}">
      <dsp:nvSpPr>
        <dsp:cNvPr id="0" name=""/>
        <dsp:cNvSpPr/>
      </dsp:nvSpPr>
      <dsp:spPr>
        <a:xfrm>
          <a:off x="2185424" y="1091194"/>
          <a:ext cx="971472" cy="9714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2D044-EDC8-4B46-8BCB-548014446650}">
      <dsp:nvSpPr>
        <dsp:cNvPr id="0" name=""/>
        <dsp:cNvSpPr/>
      </dsp:nvSpPr>
      <dsp:spPr>
        <a:xfrm>
          <a:off x="239245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46B0C-7701-4B91-9A0B-EA9DFF82FD6F}">
      <dsp:nvSpPr>
        <dsp:cNvPr id="0" name=""/>
        <dsp:cNvSpPr/>
      </dsp:nvSpPr>
      <dsp:spPr>
        <a:xfrm>
          <a:off x="187487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kern="1200"/>
            <a:t>User inputs job details via form.</a:t>
          </a:r>
          <a:endParaRPr lang="en-US" sz="1300" kern="1200"/>
        </a:p>
      </dsp:txBody>
      <dsp:txXfrm>
        <a:off x="1874871" y="2365256"/>
        <a:ext cx="1592578" cy="637031"/>
      </dsp:txXfrm>
    </dsp:sp>
    <dsp:sp modelId="{CACA3350-4F1F-48FB-BBFD-13FCBF4D477F}">
      <dsp:nvSpPr>
        <dsp:cNvPr id="0" name=""/>
        <dsp:cNvSpPr/>
      </dsp:nvSpPr>
      <dsp:spPr>
        <a:xfrm>
          <a:off x="4056703" y="1091194"/>
          <a:ext cx="971472" cy="9714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BDA98-2FE7-468B-8ECA-35AEF032669D}">
      <dsp:nvSpPr>
        <dsp:cNvPr id="0" name=""/>
        <dsp:cNvSpPr/>
      </dsp:nvSpPr>
      <dsp:spPr>
        <a:xfrm>
          <a:off x="4263738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4488D-9EE6-452A-8584-7AD7C0C16EAE}">
      <dsp:nvSpPr>
        <dsp:cNvPr id="0" name=""/>
        <dsp:cNvSpPr/>
      </dsp:nvSpPr>
      <dsp:spPr>
        <a:xfrm>
          <a:off x="3746150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kern="1200"/>
            <a:t>Model returns label and confidence score.</a:t>
          </a:r>
          <a:endParaRPr lang="en-US" sz="1300" kern="1200"/>
        </a:p>
      </dsp:txBody>
      <dsp:txXfrm>
        <a:off x="3746150" y="2365256"/>
        <a:ext cx="1592578" cy="637031"/>
      </dsp:txXfrm>
    </dsp:sp>
    <dsp:sp modelId="{3C83B020-5B47-4AE4-B454-F4205B2319D6}">
      <dsp:nvSpPr>
        <dsp:cNvPr id="0" name=""/>
        <dsp:cNvSpPr/>
      </dsp:nvSpPr>
      <dsp:spPr>
        <a:xfrm>
          <a:off x="5927982" y="1091194"/>
          <a:ext cx="971472" cy="9714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86D37-1BDB-4118-9371-C90ED12C592B}">
      <dsp:nvSpPr>
        <dsp:cNvPr id="0" name=""/>
        <dsp:cNvSpPr/>
      </dsp:nvSpPr>
      <dsp:spPr>
        <a:xfrm>
          <a:off x="6135017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B193A-0988-42FB-9EA2-20D3F8A89BFB}">
      <dsp:nvSpPr>
        <dsp:cNvPr id="0" name=""/>
        <dsp:cNvSpPr/>
      </dsp:nvSpPr>
      <dsp:spPr>
        <a:xfrm>
          <a:off x="5617429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kern="1200"/>
            <a:t>Demo shows clear results for both real/fake jobs.</a:t>
          </a:r>
          <a:endParaRPr lang="en-US" sz="1300" kern="1200"/>
        </a:p>
      </dsp:txBody>
      <dsp:txXfrm>
        <a:off x="5617429" y="2365256"/>
        <a:ext cx="1592578" cy="63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C96D0-07DC-453A-A23A-C58377DD1851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BDE82-F845-48DF-9016-4A32AA6B4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7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BDE82-F845-48DF-9016-4A32AA6B45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8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BDE82-F845-48DF-9016-4A32AA6B45E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4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91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8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28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4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1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0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5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tx1"/>
                </a:solidFill>
              </a:rPr>
              <a:t>Real-world NLP + ML-based Fraud Detection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tx1"/>
                </a:solidFill>
              </a:rPr>
              <a:t>Pallavi Billava · Viranchi More · Mahalakshmi Kumar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tx1"/>
                </a:solidFill>
              </a:rPr>
              <a:t>May 6,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Fake Job Posting </a:t>
            </a:r>
            <a:br>
              <a:rPr lang="en-IN"/>
            </a:br>
            <a:r>
              <a:rPr lang="en-IN"/>
              <a:t>Detection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400" y="215489"/>
            <a:ext cx="3608313" cy="1375608"/>
          </a:xfrm>
        </p:spPr>
        <p:txBody>
          <a:bodyPr anchor="ctr">
            <a:normAutofit/>
          </a:bodyPr>
          <a:lstStyle/>
          <a:p>
            <a:r>
              <a:rPr lang="en-IN" b="0" dirty="0">
                <a:solidFill>
                  <a:schemeClr val="bg1"/>
                </a:solidFill>
                <a:latin typeface="Calibri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19" y="1663095"/>
            <a:ext cx="2980457" cy="34401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Used: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correctness (less relevant for imbalanced data).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of predicted fake jobs that were actually fake.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of actual fake jobs the model identified.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Balance between Precision and Recall.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Classifier’s ability to separate real vs fake jobs.</a:t>
            </a:r>
          </a:p>
          <a:p>
            <a:pPr>
              <a:lnSpc>
                <a:spcPct val="90000"/>
              </a:lnSpc>
              <a:defRPr sz="18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C5EC73-5107-A020-8796-077F6BD41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65028"/>
              </p:ext>
            </p:extLst>
          </p:nvPr>
        </p:nvGraphicFramePr>
        <p:xfrm>
          <a:off x="4158342" y="1663095"/>
          <a:ext cx="4658430" cy="385596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{35758FB7-9AC5-4552-8A53-C91805E547FA}</a:tableStyleId>
              </a:tblPr>
              <a:tblGrid>
                <a:gridCol w="1202608">
                  <a:extLst>
                    <a:ext uri="{9D8B030D-6E8A-4147-A177-3AD203B41FA5}">
                      <a16:colId xmlns:a16="http://schemas.microsoft.com/office/drawing/2014/main" val="1255131235"/>
                    </a:ext>
                  </a:extLst>
                </a:gridCol>
                <a:gridCol w="1042711">
                  <a:extLst>
                    <a:ext uri="{9D8B030D-6E8A-4147-A177-3AD203B41FA5}">
                      <a16:colId xmlns:a16="http://schemas.microsoft.com/office/drawing/2014/main" val="1950428713"/>
                    </a:ext>
                  </a:extLst>
                </a:gridCol>
                <a:gridCol w="762395">
                  <a:extLst>
                    <a:ext uri="{9D8B030D-6E8A-4147-A177-3AD203B41FA5}">
                      <a16:colId xmlns:a16="http://schemas.microsoft.com/office/drawing/2014/main" val="4039843040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2191937494"/>
                    </a:ext>
                  </a:extLst>
                </a:gridCol>
              </a:tblGrid>
              <a:tr h="903727"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 (%)</a:t>
                      </a:r>
                    </a:p>
                  </a:txBody>
                  <a:tcPr marL="74849" marR="57576" marT="57576" marB="57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ROC-AUC Score</a:t>
                      </a:r>
                    </a:p>
                  </a:txBody>
                  <a:tcPr marL="74849" marR="57576" marT="57576" marB="57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  <a:endParaRPr lang="en-IN" sz="1300" b="0" cap="none" spc="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849" marR="57576" marT="57576" marB="575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63978"/>
                  </a:ext>
                </a:extLst>
              </a:tr>
              <a:tr h="903727"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98.85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0.989</a:t>
                      </a:r>
                      <a:endParaRPr lang="en-IN" sz="13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overall performance across all metrics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581265"/>
                  </a:ext>
                </a:extLst>
              </a:tr>
              <a:tr h="1144781"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98.57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0.991</a:t>
                      </a:r>
                      <a:endParaRPr lang="en-IN" sz="13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accuracy but slightly lower recall for fake jobs</a:t>
                      </a:r>
                      <a:endParaRPr lang="en-US" sz="1300" b="0" cap="none" spc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639115"/>
                  </a:ext>
                </a:extLst>
              </a:tr>
              <a:tr h="903727"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73.24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cap="none" spc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0.617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Poor at detecting fake jobs (low precision/recall)</a:t>
                      </a:r>
                    </a:p>
                  </a:txBody>
                  <a:tcPr marL="74849" marR="57576" marT="57576" marB="575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306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87B891-3B13-24B5-855B-3FF68DF88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000" y="1253067"/>
            <a:ext cx="4616450" cy="4351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000" b="1" dirty="0"/>
              <a:t>Best Model (</a:t>
            </a:r>
            <a:r>
              <a:rPr lang="en-US" sz="2000" b="1" dirty="0" err="1"/>
              <a:t>XGBoost</a:t>
            </a:r>
            <a:r>
              <a:rPr lang="en-US" sz="2000" b="1" dirty="0"/>
              <a:t>) Performance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(Fake Class)</a:t>
            </a:r>
            <a:r>
              <a:rPr lang="en-US" dirty="0"/>
              <a:t>: ~85%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 (Fake Class)</a:t>
            </a:r>
            <a:r>
              <a:rPr lang="en-US" dirty="0"/>
              <a:t>: ~91%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 (Fake Class)</a:t>
            </a:r>
            <a:r>
              <a:rPr lang="en-US" dirty="0"/>
              <a:t>: ~88%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AUC Score</a:t>
            </a:r>
            <a:r>
              <a:rPr lang="en-US" dirty="0"/>
              <a:t>: &gt; 0.95</a:t>
            </a:r>
          </a:p>
          <a:p>
            <a:pPr>
              <a:buNone/>
            </a:pPr>
            <a:r>
              <a:rPr lang="en-US" sz="2000" b="1" dirty="0"/>
              <a:t>Key Takeaway: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Recall ensures most fake jobs are caught.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AUC confirms model’s robustness even under class imbalance.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B34E-F9E3-C1DC-D532-FA9991DF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43" y="805543"/>
            <a:ext cx="2865356" cy="4799390"/>
          </a:xfrm>
        </p:spPr>
        <p:txBody>
          <a:bodyPr anchor="ctr"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B0604020202020204" pitchFamily="34" charset="0"/>
              </a:rPr>
              <a:t>Model Evaluation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7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7D4C18-AA66-20A6-486A-70672151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kumimoji="0" lang="en-US" altLang="en-US" sz="3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XGBoost Won:</a:t>
            </a:r>
            <a:br>
              <a:rPr kumimoji="0" lang="en-US" altLang="en-US" sz="3800" b="1" i="0" u="none" strike="noStrike" cap="none" normalizeH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800" b="1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E589C1D-C2CB-26A8-266A-091A2D14D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385153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10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IN" b="0" dirty="0" err="1">
                <a:latin typeface="Calibri"/>
              </a:rPr>
              <a:t>Streamlit</a:t>
            </a:r>
            <a:r>
              <a:rPr lang="en-IN" b="0" dirty="0">
                <a:latin typeface="Calibri"/>
              </a:rPr>
              <a:t> Interface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B0DE3-CDB0-25D7-4AB5-ABE75D739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8637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E16-C7B2-8F46-307E-6292D769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F861C-F00A-DFCE-A34D-1C3B1B30F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22987"/>
            <a:ext cx="4235691" cy="6735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C75CC1-65BA-84DC-2A5A-D4447CC5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" y="0"/>
            <a:ext cx="4264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developed a robust ML pipeline combining: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 with bigrams for text vectorization (NLP).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 features like salary, remote flag, keyword counts.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SMOTE + Stratified Splitting to address class imbalance properly.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comparison across Logistic Regression, Random Forest, and </a:t>
            </a:r>
            <a:r>
              <a:rPr lang="en-IN" sz="14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I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steps:</a:t>
            </a:r>
            <a:endPara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transformer-based models (e.g., BERT) for better semantic understanding.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SHAP/LIME for model explainability.</a:t>
            </a:r>
          </a:p>
          <a:p>
            <a:pPr lvl="1">
              <a:lnSpc>
                <a:spcPct val="90000"/>
              </a:lnSpc>
              <a:defRPr sz="1800"/>
            </a:pPr>
            <a:r>
              <a:rPr lang="en-IN" sz="14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on live job board feeds for real-time fraud detection.</a:t>
            </a:r>
            <a:endPara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lang="en-IN" b="0">
                <a:solidFill>
                  <a:schemeClr val="bg1"/>
                </a:solidFill>
                <a:latin typeface="Calibri"/>
              </a:rPr>
              <a:t>Conclusion &amp; Future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34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Isosceles Triangle 38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D0C67-B679-91C5-0893-69F01DEC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2" y="1265314"/>
            <a:ext cx="3224750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Question?</a:t>
            </a:r>
            <a:br>
              <a:rPr lang="en-US" sz="5400" dirty="0"/>
            </a:br>
            <a:r>
              <a:rPr lang="en-US" sz="5400" dirty="0"/>
              <a:t>Thank You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1270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35D7953-960B-A966-1602-7ED5A3F0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3" y="2020850"/>
            <a:ext cx="2824269" cy="28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277151"/>
            <a:ext cx="2802951" cy="1320800"/>
          </a:xfrm>
        </p:spPr>
        <p:txBody>
          <a:bodyPr>
            <a:normAutofit/>
          </a:bodyPr>
          <a:lstStyle/>
          <a:p>
            <a:r>
              <a:rPr lang="en-IN" b="0" dirty="0">
                <a:latin typeface="Calibri"/>
              </a:rPr>
              <a:t>Motivation &amp; Problem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907172" y="1191760"/>
            <a:ext cx="3473342" cy="388077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job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scams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increasing, putting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 postings lead to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phishing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theft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listings often look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legitimate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escape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detection is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time-consuming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not scalable.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goal: build an ML model that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flags fake job 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ads based on text and </a:t>
            </a: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en-US" sz="20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Picture 35" descr="Drawings on colorful paper">
            <a:extLst>
              <a:ext uri="{FF2B5EF4-FFF2-40B4-BE49-F238E27FC236}">
                <a16:creationId xmlns:a16="http://schemas.microsoft.com/office/drawing/2014/main" id="{0BD9EA76-6527-E5D8-95B3-8FDA1A2D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80" r="40437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800" b="0">
                <a:solidFill>
                  <a:schemeClr val="accent1">
                    <a:lumMod val="75000"/>
                  </a:schemeClr>
                </a:solidFill>
                <a:latin typeface="Calibri"/>
              </a:rPr>
              <a:t>Dataset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D6509-00A8-FF9F-A035-42D64BCDD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643234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r>
              <a:rPr lang="en-IN" b="0">
                <a:solidFill>
                  <a:schemeClr val="bg1"/>
                </a:solidFill>
                <a:latin typeface="Calibri"/>
              </a:rPr>
              <a:t>EDA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293145"/>
            <a:ext cx="2980457" cy="34401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/>
              </a:rPr>
              <a:t>Class Imbalance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~95% real, ~5% fake → handled 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SMOTE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33653-4679-7E3D-08CF-9E647231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76" y="1756455"/>
            <a:ext cx="4341709" cy="3345083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9230-C4BC-5099-40B1-0192CFEBA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Word Cloud </a:t>
            </a:r>
            <a:br>
              <a:rPr lang="en-US" b="1" dirty="0">
                <a:solidFill>
                  <a:schemeClr val="bg1"/>
                </a:solidFill>
                <a:latin typeface="Calibri"/>
              </a:rPr>
            </a:br>
            <a:r>
              <a:rPr lang="en-US" dirty="0">
                <a:solidFill>
                  <a:schemeClr val="bg1"/>
                </a:solidFill>
                <a:latin typeface="Calibri"/>
              </a:rPr>
              <a:t>T</a:t>
            </a:r>
            <a:r>
              <a:rPr lang="en-US" b="0" dirty="0">
                <a:solidFill>
                  <a:schemeClr val="bg1"/>
                </a:solidFill>
                <a:latin typeface="Calibri"/>
              </a:rPr>
              <a:t>op keywords in job descriptions.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6" name="Picture 4" descr="A word cloud of job descriptions&#10;&#10;AI-generated content may be incorrect.">
            <a:extLst>
              <a:ext uri="{FF2B5EF4-FFF2-40B4-BE49-F238E27FC236}">
                <a16:creationId xmlns:a16="http://schemas.microsoft.com/office/drawing/2014/main" id="{25976EA1-6C19-660D-3A5E-F511613D2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654" y="1933289"/>
            <a:ext cx="4351031" cy="299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7" name="Isosceles Triangle 30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1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EE6A-4893-AE83-5CF5-CD3D493D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5" y="413657"/>
            <a:ext cx="701040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Distribution by Categorical Features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plots help us explore how fake job posts vary across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job attributes.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C60EA30-1258-8A82-5CFE-7AB2D88EE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605" y="1426029"/>
            <a:ext cx="7112795" cy="473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75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70AFB-1BD8-A04C-D729-42DE3815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1" dirty="0">
                <a:solidFill>
                  <a:schemeClr val="bg1"/>
                </a:solidFill>
                <a:latin typeface="Calibri"/>
              </a:rPr>
              <a:t>Boxplot  </a:t>
            </a:r>
            <a:br>
              <a:rPr lang="en-US" sz="2300" b="1" dirty="0">
                <a:solidFill>
                  <a:schemeClr val="bg1"/>
                </a:solidFill>
                <a:latin typeface="Calibri"/>
              </a:rPr>
            </a:br>
            <a:r>
              <a:rPr lang="en-US" sz="2300" b="0" dirty="0">
                <a:solidFill>
                  <a:schemeClr val="bg1"/>
                </a:solidFill>
                <a:latin typeface="Calibri"/>
              </a:rPr>
              <a:t>compared </a:t>
            </a:r>
            <a:r>
              <a:rPr lang="en-US" sz="2300" b="0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suspicious word count </a:t>
            </a:r>
            <a:r>
              <a:rPr lang="en-US" sz="2300" b="0" dirty="0">
                <a:solidFill>
                  <a:schemeClr val="bg1"/>
                </a:solidFill>
                <a:latin typeface="Calibri"/>
              </a:rPr>
              <a:t>for fake vs real.</a:t>
            </a:r>
            <a:endParaRPr lang="en-IN" sz="23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6471-C57B-B623-E7C0-CBD4D172C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bg1"/>
                </a:solidFill>
                <a:latin typeface="Calibri"/>
              </a:rPr>
              <a:t>The </a:t>
            </a:r>
            <a:r>
              <a:rPr lang="en-US" sz="1700" b="1" dirty="0">
                <a:solidFill>
                  <a:schemeClr val="bg1"/>
                </a:solidFill>
              </a:rPr>
              <a:t>median suspicious keyword count</a:t>
            </a:r>
            <a:r>
              <a:rPr lang="en-US" sz="1700" dirty="0">
                <a:solidFill>
                  <a:schemeClr val="bg1"/>
                </a:solidFill>
              </a:rPr>
              <a:t> is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similar</a:t>
            </a:r>
            <a:r>
              <a:rPr lang="en-US" sz="1700" dirty="0">
                <a:solidFill>
                  <a:schemeClr val="bg1"/>
                </a:solidFill>
              </a:rPr>
              <a:t> for both real and fake jobs — often 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near 0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bg1"/>
                </a:solidFill>
                <a:latin typeface="Calibri"/>
              </a:rPr>
              <a:t>However, fake jobs (label = 1) have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more outliers </a:t>
            </a:r>
            <a:r>
              <a:rPr lang="en-US" sz="1700" b="1" dirty="0">
                <a:solidFill>
                  <a:schemeClr val="bg1"/>
                </a:solidFill>
              </a:rPr>
              <a:t>with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high</a:t>
            </a:r>
            <a:r>
              <a:rPr lang="en-US" sz="1700" b="1" dirty="0">
                <a:solidFill>
                  <a:schemeClr val="bg1"/>
                </a:solidFill>
              </a:rPr>
              <a:t> suspicious word counts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dirty="0">
                <a:solidFill>
                  <a:schemeClr val="bg1"/>
                </a:solidFill>
                <a:latin typeface="Calibri"/>
              </a:rPr>
              <a:t>Some fake jobs contain </a:t>
            </a:r>
            <a:r>
              <a:rPr lang="en-US" sz="1700" b="1" dirty="0">
                <a:solidFill>
                  <a:schemeClr val="bg1"/>
                </a:solidFill>
              </a:rPr>
              <a:t>over 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</a:rPr>
              <a:t>10–15 suspicious keywords</a:t>
            </a:r>
            <a:r>
              <a:rPr lang="en-US" sz="1700" dirty="0">
                <a:solidFill>
                  <a:schemeClr val="bg1"/>
                </a:solidFill>
              </a:rPr>
              <a:t>, while real jobs rarely 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exceed 4–5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en-IN" sz="1700" dirty="0">
              <a:solidFill>
                <a:schemeClr val="bg1"/>
              </a:solidFill>
            </a:endParaRPr>
          </a:p>
        </p:txBody>
      </p:sp>
      <p:pic>
        <p:nvPicPr>
          <p:cNvPr id="7" name="Picture 6" descr="A graph of a keyword count&#10;&#10;AI-generated content may be incorrect.">
            <a:extLst>
              <a:ext uri="{FF2B5EF4-FFF2-40B4-BE49-F238E27FC236}">
                <a16:creationId xmlns:a16="http://schemas.microsoft.com/office/drawing/2014/main" id="{561E6282-C7D3-79E8-A485-EB35B665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654" y="1844224"/>
            <a:ext cx="4351031" cy="4072842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35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FDF279-8D6D-B5FE-C573-38435F03F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8141" y="2057401"/>
            <a:ext cx="5738093" cy="26016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Clean and enrich the dataset for effective model training.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Steps: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Merging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Combined title, description, requirements, etc., into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combined_text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unified analysis.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Handeled</a:t>
            </a: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Missing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suspicious_keyword_count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Count of scam-related phrases (e.g., “money transfer”, “urgent hire”).</a:t>
            </a:r>
          </a:p>
          <a:p>
            <a:pPr marL="8001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is_remote_flag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if "remote" detected in location/title, else 0.</a:t>
            </a:r>
          </a:p>
          <a:p>
            <a:pPr marL="8001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avg_salary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Average computed from salary range if available.</a:t>
            </a:r>
          </a:p>
          <a:p>
            <a:pPr marL="8001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missing_salary_flag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Indicates missing salary data.</a:t>
            </a:r>
          </a:p>
          <a:p>
            <a:pPr marL="8001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years_experience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using regex patterns from text.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Vectorization: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 with bigrams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combined_text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00050" lvl="1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7000 features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dimensionality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noise.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Isosceles Triangle 20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DFEE-06DE-8135-E8B2-D941299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kumimoji="0" lang="en-US" altLang="en-US" sz="31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B0604020202020204" pitchFamily="34" charset="0"/>
              </a:rPr>
              <a:t>Preprocessing Steps</a:t>
            </a:r>
            <a:endParaRPr lang="en-IN" sz="3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953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0F4EFB-688E-5FD8-A1B3-E771AD63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chemeClr val="accent1">
                    <a:lumMod val="75000"/>
                  </a:schemeClr>
                </a:solidFill>
              </a:rPr>
              <a:t>Model Implemented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272198B-33DA-8822-F96C-F18F3B852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239414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426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173</TotalTime>
  <Words>847</Words>
  <Application>Microsoft Office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Trebuchet MS</vt:lpstr>
      <vt:lpstr>Wingdings 3</vt:lpstr>
      <vt:lpstr>Facet</vt:lpstr>
      <vt:lpstr>Fake Job Posting  Detection</vt:lpstr>
      <vt:lpstr>Motivation &amp; Problem</vt:lpstr>
      <vt:lpstr>Dataset Overview</vt:lpstr>
      <vt:lpstr>EDA &amp; Feature Engineering</vt:lpstr>
      <vt:lpstr>PowerPoint Presentation</vt:lpstr>
      <vt:lpstr>Fraud Distribution by Categorical Features These plots help us explore how fake job posts vary across different job attributes. </vt:lpstr>
      <vt:lpstr>Boxplot   compared suspicious word count for fake vs real.</vt:lpstr>
      <vt:lpstr>Preprocessing Steps</vt:lpstr>
      <vt:lpstr>Model Implemented</vt:lpstr>
      <vt:lpstr>Model Evaluation</vt:lpstr>
      <vt:lpstr>Model Evaluation</vt:lpstr>
      <vt:lpstr>Why XGBoost Won: </vt:lpstr>
      <vt:lpstr>Streamlit Interface</vt:lpstr>
      <vt:lpstr>PowerPoint Presentation</vt:lpstr>
      <vt:lpstr>Conclusion &amp; Future Work</vt:lpstr>
      <vt:lpstr>Question?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pallavi</dc:creator>
  <cp:keywords/>
  <dc:description>generated using python-pptx</dc:description>
  <cp:lastModifiedBy>Pallavi Billava</cp:lastModifiedBy>
  <cp:revision>16</cp:revision>
  <dcterms:created xsi:type="dcterms:W3CDTF">2013-01-27T09:14:16Z</dcterms:created>
  <dcterms:modified xsi:type="dcterms:W3CDTF">2025-05-06T14:05:50Z</dcterms:modified>
  <cp:category/>
</cp:coreProperties>
</file>