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93" r:id="rId5"/>
    <p:sldId id="294" r:id="rId6"/>
    <p:sldId id="296" r:id="rId7"/>
    <p:sldId id="312" r:id="rId8"/>
    <p:sldId id="317" r:id="rId9"/>
    <p:sldId id="297" r:id="rId10"/>
    <p:sldId id="318" r:id="rId11"/>
    <p:sldId id="319" r:id="rId12"/>
    <p:sldId id="320" r:id="rId13"/>
    <p:sldId id="321" r:id="rId14"/>
    <p:sldId id="313" r:id="rId15"/>
    <p:sldId id="314" r:id="rId16"/>
    <p:sldId id="315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6" r:id="rId25"/>
    <p:sldId id="307" r:id="rId26"/>
    <p:sldId id="308" r:id="rId27"/>
    <p:sldId id="309" r:id="rId28"/>
    <p:sldId id="310" r:id="rId29"/>
    <p:sldId id="316" r:id="rId30"/>
    <p:sldId id="31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nesh S" userId="0b9f33345c8a7298" providerId="LiveId" clId="{28665A66-2D9E-4408-A026-E6829E9B2E60}"/>
    <pc:docChg chg="undo custSel addSld delSld modSld sldOrd">
      <pc:chgData name="Dhinesh S" userId="0b9f33345c8a7298" providerId="LiveId" clId="{28665A66-2D9E-4408-A026-E6829E9B2E60}" dt="2022-03-07T11:33:55.695" v="2048" actId="27636"/>
      <pc:docMkLst>
        <pc:docMk/>
      </pc:docMkLst>
      <pc:sldChg chg="modSp mod">
        <pc:chgData name="Dhinesh S" userId="0b9f33345c8a7298" providerId="LiveId" clId="{28665A66-2D9E-4408-A026-E6829E9B2E60}" dt="2022-03-05T11:49:54.037" v="785"/>
        <pc:sldMkLst>
          <pc:docMk/>
          <pc:sldMk cId="4269681522" sldId="293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4269681522" sldId="293"/>
            <ac:spMk id="3" creationId="{C8722DDC-8EEE-4A06-8DFE-B44871EAA2CF}"/>
          </ac:spMkLst>
        </pc:spChg>
      </pc:sldChg>
      <pc:sldChg chg="modSp mod">
        <pc:chgData name="Dhinesh S" userId="0b9f33345c8a7298" providerId="LiveId" clId="{28665A66-2D9E-4408-A026-E6829E9B2E60}" dt="2022-03-05T12:36:08.278" v="807" actId="20577"/>
        <pc:sldMkLst>
          <pc:docMk/>
          <pc:sldMk cId="3509407054" sldId="294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3509407054" sldId="294"/>
            <ac:spMk id="2" creationId="{62502F36-2B18-457B-B4D4-244768DC1CA0}"/>
          </ac:spMkLst>
        </pc:spChg>
        <pc:spChg chg="mod">
          <ac:chgData name="Dhinesh S" userId="0b9f33345c8a7298" providerId="LiveId" clId="{28665A66-2D9E-4408-A026-E6829E9B2E60}" dt="2022-03-05T12:36:08.278" v="807" actId="20577"/>
          <ac:spMkLst>
            <pc:docMk/>
            <pc:sldMk cId="3509407054" sldId="294"/>
            <ac:spMk id="3" creationId="{BFF4CCE4-9DD2-4C34-99FE-C14D7A0766E8}"/>
          </ac:spMkLst>
        </pc:spChg>
      </pc:sldChg>
      <pc:sldChg chg="modSp del mod">
        <pc:chgData name="Dhinesh S" userId="0b9f33345c8a7298" providerId="LiveId" clId="{28665A66-2D9E-4408-A026-E6829E9B2E60}" dt="2022-03-07T11:27:08.051" v="1849" actId="47"/>
        <pc:sldMkLst>
          <pc:docMk/>
          <pc:sldMk cId="494434085" sldId="295"/>
        </pc:sldMkLst>
        <pc:spChg chg="mod">
          <ac:chgData name="Dhinesh S" userId="0b9f33345c8a7298" providerId="LiveId" clId="{28665A66-2D9E-4408-A026-E6829E9B2E60}" dt="2022-03-05T12:03:36.259" v="798" actId="207"/>
          <ac:spMkLst>
            <pc:docMk/>
            <pc:sldMk cId="494434085" sldId="295"/>
            <ac:spMk id="2" creationId="{4721F523-80C6-4CFF-95D1-FF11F9F09591}"/>
          </ac:spMkLst>
        </pc:spChg>
        <pc:spChg chg="mod">
          <ac:chgData name="Dhinesh S" userId="0b9f33345c8a7298" providerId="LiveId" clId="{28665A66-2D9E-4408-A026-E6829E9B2E60}" dt="2022-03-05T11:49:54.037" v="785"/>
          <ac:spMkLst>
            <pc:docMk/>
            <pc:sldMk cId="494434085" sldId="295"/>
            <ac:spMk id="3" creationId="{CC16ABB6-2159-42A6-BBDF-F1390B67FE78}"/>
          </ac:spMkLst>
        </pc:spChg>
      </pc:sldChg>
      <pc:sldChg chg="modSp mod ord">
        <pc:chgData name="Dhinesh S" userId="0b9f33345c8a7298" providerId="LiveId" clId="{28665A66-2D9E-4408-A026-E6829E9B2E60}" dt="2022-03-07T11:33:55.695" v="2048" actId="27636"/>
        <pc:sldMkLst>
          <pc:docMk/>
          <pc:sldMk cId="194557081" sldId="296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194557081" sldId="296"/>
            <ac:spMk id="2" creationId="{EB873C22-35CE-4633-BAE0-2CDE69D4F9A2}"/>
          </ac:spMkLst>
        </pc:spChg>
        <pc:spChg chg="mod">
          <ac:chgData name="Dhinesh S" userId="0b9f33345c8a7298" providerId="LiveId" clId="{28665A66-2D9E-4408-A026-E6829E9B2E60}" dt="2022-03-07T11:33:55.695" v="2048" actId="27636"/>
          <ac:spMkLst>
            <pc:docMk/>
            <pc:sldMk cId="194557081" sldId="296"/>
            <ac:spMk id="3" creationId="{687771E5-C03A-453F-880C-51FB3B058289}"/>
          </ac:spMkLst>
        </pc:spChg>
      </pc:sldChg>
      <pc:sldChg chg="modSp mod">
        <pc:chgData name="Dhinesh S" userId="0b9f33345c8a7298" providerId="LiveId" clId="{28665A66-2D9E-4408-A026-E6829E9B2E60}" dt="2022-03-07T03:45:27.936" v="1212" actId="20577"/>
        <pc:sldMkLst>
          <pc:docMk/>
          <pc:sldMk cId="3245288436" sldId="297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3245288436" sldId="297"/>
            <ac:spMk id="2" creationId="{8A5C489C-CBDF-45A0-BDD4-D89756525CEB}"/>
          </ac:spMkLst>
        </pc:spChg>
        <pc:spChg chg="mod">
          <ac:chgData name="Dhinesh S" userId="0b9f33345c8a7298" providerId="LiveId" clId="{28665A66-2D9E-4408-A026-E6829E9B2E60}" dt="2022-03-07T03:45:27.936" v="1212" actId="20577"/>
          <ac:spMkLst>
            <pc:docMk/>
            <pc:sldMk cId="3245288436" sldId="297"/>
            <ac:spMk id="3" creationId="{6AA87F3F-261E-4FB7-AC01-364E706F755C}"/>
          </ac:spMkLst>
        </pc:spChg>
      </pc:sldChg>
      <pc:sldChg chg="modSp mod">
        <pc:chgData name="Dhinesh S" userId="0b9f33345c8a7298" providerId="LiveId" clId="{28665A66-2D9E-4408-A026-E6829E9B2E60}" dt="2022-03-06T12:49:10.994" v="898" actId="20577"/>
        <pc:sldMkLst>
          <pc:docMk/>
          <pc:sldMk cId="3715391378" sldId="298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3715391378" sldId="298"/>
            <ac:spMk id="2" creationId="{07395C61-6184-4F8D-9415-21B246A23BFF}"/>
          </ac:spMkLst>
        </pc:spChg>
        <pc:spChg chg="mod">
          <ac:chgData name="Dhinesh S" userId="0b9f33345c8a7298" providerId="LiveId" clId="{28665A66-2D9E-4408-A026-E6829E9B2E60}" dt="2022-03-06T12:49:10.994" v="898" actId="20577"/>
          <ac:spMkLst>
            <pc:docMk/>
            <pc:sldMk cId="3715391378" sldId="298"/>
            <ac:spMk id="3" creationId="{EE1E842F-9FB0-4C0D-94DE-F0AEDEEC21AB}"/>
          </ac:spMkLst>
        </pc:spChg>
        <pc:spChg chg="mod">
          <ac:chgData name="Dhinesh S" userId="0b9f33345c8a7298" providerId="LiveId" clId="{28665A66-2D9E-4408-A026-E6829E9B2E60}" dt="2022-03-05T04:45:47.881" v="21" actId="20577"/>
          <ac:spMkLst>
            <pc:docMk/>
            <pc:sldMk cId="3715391378" sldId="298"/>
            <ac:spMk id="5" creationId="{226467E6-C9C5-42B3-9FC7-506D6DE234E8}"/>
          </ac:spMkLst>
        </pc:spChg>
      </pc:sldChg>
      <pc:sldChg chg="modSp mod">
        <pc:chgData name="Dhinesh S" userId="0b9f33345c8a7298" providerId="LiveId" clId="{28665A66-2D9E-4408-A026-E6829E9B2E60}" dt="2022-03-06T12:49:39.697" v="911" actId="20577"/>
        <pc:sldMkLst>
          <pc:docMk/>
          <pc:sldMk cId="2540250663" sldId="299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2540250663" sldId="299"/>
            <ac:spMk id="2" creationId="{888CAEF8-8800-4DA1-A4AE-5EEB6DF7F625}"/>
          </ac:spMkLst>
        </pc:spChg>
        <pc:spChg chg="mod">
          <ac:chgData name="Dhinesh S" userId="0b9f33345c8a7298" providerId="LiveId" clId="{28665A66-2D9E-4408-A026-E6829E9B2E60}" dt="2022-03-06T12:49:39.697" v="911" actId="20577"/>
          <ac:spMkLst>
            <pc:docMk/>
            <pc:sldMk cId="2540250663" sldId="299"/>
            <ac:spMk id="3" creationId="{5969B594-863F-4153-BABD-A92EC2410B14}"/>
          </ac:spMkLst>
        </pc:spChg>
      </pc:sldChg>
      <pc:sldChg chg="addSp delSp modSp mod">
        <pc:chgData name="Dhinesh S" userId="0b9f33345c8a7298" providerId="LiveId" clId="{28665A66-2D9E-4408-A026-E6829E9B2E60}" dt="2022-03-05T11:49:54.037" v="785"/>
        <pc:sldMkLst>
          <pc:docMk/>
          <pc:sldMk cId="1772580696" sldId="300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1772580696" sldId="300"/>
            <ac:spMk id="2" creationId="{19FB8F20-563D-45F3-B38A-59384F8FF6C2}"/>
          </ac:spMkLst>
        </pc:spChg>
        <pc:spChg chg="mod">
          <ac:chgData name="Dhinesh S" userId="0b9f33345c8a7298" providerId="LiveId" clId="{28665A66-2D9E-4408-A026-E6829E9B2E60}" dt="2022-03-05T11:49:54.037" v="785"/>
          <ac:spMkLst>
            <pc:docMk/>
            <pc:sldMk cId="1772580696" sldId="300"/>
            <ac:spMk id="3" creationId="{5F3DB64D-7673-4C5A-9292-FEA3C3CF1639}"/>
          </ac:spMkLst>
        </pc:spChg>
        <pc:spChg chg="add mod">
          <ac:chgData name="Dhinesh S" userId="0b9f33345c8a7298" providerId="LiveId" clId="{28665A66-2D9E-4408-A026-E6829E9B2E60}" dt="2022-03-05T11:45:56.422" v="766" actId="20577"/>
          <ac:spMkLst>
            <pc:docMk/>
            <pc:sldMk cId="1772580696" sldId="300"/>
            <ac:spMk id="5" creationId="{0CDD89A9-F227-4CC6-ADB9-3B71C70A66B3}"/>
          </ac:spMkLst>
        </pc:spChg>
        <pc:spChg chg="add del mod">
          <ac:chgData name="Dhinesh S" userId="0b9f33345c8a7298" providerId="LiveId" clId="{28665A66-2D9E-4408-A026-E6829E9B2E60}" dt="2022-03-05T11:44:27.647" v="730" actId="20577"/>
          <ac:spMkLst>
            <pc:docMk/>
            <pc:sldMk cId="1772580696" sldId="300"/>
            <ac:spMk id="7" creationId="{147EEC93-6CE3-43C3-82D1-4C7ECC82C18E}"/>
          </ac:spMkLst>
        </pc:spChg>
      </pc:sldChg>
      <pc:sldChg chg="addSp delSp modSp mod">
        <pc:chgData name="Dhinesh S" userId="0b9f33345c8a7298" providerId="LiveId" clId="{28665A66-2D9E-4408-A026-E6829E9B2E60}" dt="2022-03-05T12:03:51.344" v="799" actId="14100"/>
        <pc:sldMkLst>
          <pc:docMk/>
          <pc:sldMk cId="1147077648" sldId="301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1147077648" sldId="301"/>
            <ac:spMk id="2" creationId="{DD4FCEE9-2658-42A1-AF48-535CF707376A}"/>
          </ac:spMkLst>
        </pc:spChg>
        <pc:spChg chg="add del mod">
          <ac:chgData name="Dhinesh S" userId="0b9f33345c8a7298" providerId="LiveId" clId="{28665A66-2D9E-4408-A026-E6829E9B2E60}" dt="2022-03-05T05:18:56.925" v="23" actId="931"/>
          <ac:spMkLst>
            <pc:docMk/>
            <pc:sldMk cId="1147077648" sldId="301"/>
            <ac:spMk id="7" creationId="{8A20D955-58F9-4DD9-99A9-263A9E2813D5}"/>
          </ac:spMkLst>
        </pc:spChg>
        <pc:picChg chg="del">
          <ac:chgData name="Dhinesh S" userId="0b9f33345c8a7298" providerId="LiveId" clId="{28665A66-2D9E-4408-A026-E6829E9B2E60}" dt="2022-03-05T05:18:07.780" v="22" actId="478"/>
          <ac:picMkLst>
            <pc:docMk/>
            <pc:sldMk cId="1147077648" sldId="301"/>
            <ac:picMk id="5" creationId="{BEF7E603-2D38-483B-B735-2034DDDC3F69}"/>
          </ac:picMkLst>
        </pc:picChg>
        <pc:picChg chg="add mod">
          <ac:chgData name="Dhinesh S" userId="0b9f33345c8a7298" providerId="LiveId" clId="{28665A66-2D9E-4408-A026-E6829E9B2E60}" dt="2022-03-05T12:03:51.344" v="799" actId="14100"/>
          <ac:picMkLst>
            <pc:docMk/>
            <pc:sldMk cId="1147077648" sldId="301"/>
            <ac:picMk id="9" creationId="{9CD672F9-7C7F-422C-B27D-0DD372BC825A}"/>
          </ac:picMkLst>
        </pc:picChg>
      </pc:sldChg>
      <pc:sldChg chg="addSp delSp modSp mod">
        <pc:chgData name="Dhinesh S" userId="0b9f33345c8a7298" providerId="LiveId" clId="{28665A66-2D9E-4408-A026-E6829E9B2E60}" dt="2022-03-05T11:49:54.037" v="785"/>
        <pc:sldMkLst>
          <pc:docMk/>
          <pc:sldMk cId="2908472109" sldId="302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2908472109" sldId="302"/>
            <ac:spMk id="2" creationId="{369AC096-D253-44B0-A6F9-8205086A8DE4}"/>
          </ac:spMkLst>
        </pc:spChg>
        <pc:spChg chg="del">
          <ac:chgData name="Dhinesh S" userId="0b9f33345c8a7298" providerId="LiveId" clId="{28665A66-2D9E-4408-A026-E6829E9B2E60}" dt="2022-03-05T07:46:48.770" v="136" actId="931"/>
          <ac:spMkLst>
            <pc:docMk/>
            <pc:sldMk cId="2908472109" sldId="302"/>
            <ac:spMk id="3" creationId="{D2FD12D8-D7DA-4EC5-ADBA-ECB7BB9F490B}"/>
          </ac:spMkLst>
        </pc:spChg>
        <pc:picChg chg="add mod">
          <ac:chgData name="Dhinesh S" userId="0b9f33345c8a7298" providerId="LiveId" clId="{28665A66-2D9E-4408-A026-E6829E9B2E60}" dt="2022-03-05T07:47:13.582" v="142" actId="14100"/>
          <ac:picMkLst>
            <pc:docMk/>
            <pc:sldMk cId="2908472109" sldId="302"/>
            <ac:picMk id="5" creationId="{297881F1-9D4A-4183-8CA3-2CE060B2D4D0}"/>
          </ac:picMkLst>
        </pc:picChg>
      </pc:sldChg>
      <pc:sldChg chg="addSp delSp modSp mod">
        <pc:chgData name="Dhinesh S" userId="0b9f33345c8a7298" providerId="LiveId" clId="{28665A66-2D9E-4408-A026-E6829E9B2E60}" dt="2022-03-05T11:49:54.037" v="785"/>
        <pc:sldMkLst>
          <pc:docMk/>
          <pc:sldMk cId="2438687155" sldId="303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2438687155" sldId="303"/>
            <ac:spMk id="2" creationId="{73150130-7F74-4625-92A5-C377075F908F}"/>
          </ac:spMkLst>
        </pc:spChg>
        <pc:spChg chg="del">
          <ac:chgData name="Dhinesh S" userId="0b9f33345c8a7298" providerId="LiveId" clId="{28665A66-2D9E-4408-A026-E6829E9B2E60}" dt="2022-03-05T07:48:23.052" v="160" actId="931"/>
          <ac:spMkLst>
            <pc:docMk/>
            <pc:sldMk cId="2438687155" sldId="303"/>
            <ac:spMk id="3" creationId="{29A22D0C-35AC-48C9-9B84-687ECD3AA283}"/>
          </ac:spMkLst>
        </pc:spChg>
        <pc:spChg chg="add del mod">
          <ac:chgData name="Dhinesh S" userId="0b9f33345c8a7298" providerId="LiveId" clId="{28665A66-2D9E-4408-A026-E6829E9B2E60}" dt="2022-03-05T08:32:50.624" v="653" actId="931"/>
          <ac:spMkLst>
            <pc:docMk/>
            <pc:sldMk cId="2438687155" sldId="303"/>
            <ac:spMk id="7" creationId="{7B02D4BF-A1CB-4686-9030-86BB5B45A956}"/>
          </ac:spMkLst>
        </pc:spChg>
        <pc:picChg chg="add del mod">
          <ac:chgData name="Dhinesh S" userId="0b9f33345c8a7298" providerId="LiveId" clId="{28665A66-2D9E-4408-A026-E6829E9B2E60}" dt="2022-03-05T08:32:21.220" v="652" actId="478"/>
          <ac:picMkLst>
            <pc:docMk/>
            <pc:sldMk cId="2438687155" sldId="303"/>
            <ac:picMk id="5" creationId="{D317C89A-76BD-41D1-9E47-40F4CA6F08E1}"/>
          </ac:picMkLst>
        </pc:picChg>
        <pc:picChg chg="add mod">
          <ac:chgData name="Dhinesh S" userId="0b9f33345c8a7298" providerId="LiveId" clId="{28665A66-2D9E-4408-A026-E6829E9B2E60}" dt="2022-03-05T08:33:07.727" v="658" actId="14100"/>
          <ac:picMkLst>
            <pc:docMk/>
            <pc:sldMk cId="2438687155" sldId="303"/>
            <ac:picMk id="9" creationId="{B4D88143-669B-4C13-A6BA-C6432C48BF89}"/>
          </ac:picMkLst>
        </pc:picChg>
      </pc:sldChg>
      <pc:sldChg chg="addSp delSp modSp mod">
        <pc:chgData name="Dhinesh S" userId="0b9f33345c8a7298" providerId="LiveId" clId="{28665A66-2D9E-4408-A026-E6829E9B2E60}" dt="2022-03-06T12:39:41.886" v="878" actId="115"/>
        <pc:sldMkLst>
          <pc:docMk/>
          <pc:sldMk cId="3519421057" sldId="304"/>
        </pc:sldMkLst>
        <pc:spChg chg="mod">
          <ac:chgData name="Dhinesh S" userId="0b9f33345c8a7298" providerId="LiveId" clId="{28665A66-2D9E-4408-A026-E6829E9B2E60}" dt="2022-03-06T12:39:41.886" v="878" actId="115"/>
          <ac:spMkLst>
            <pc:docMk/>
            <pc:sldMk cId="3519421057" sldId="304"/>
            <ac:spMk id="2" creationId="{E012D6D3-9127-4CD9-86A3-071121F658D6}"/>
          </ac:spMkLst>
        </pc:spChg>
        <pc:spChg chg="del mod">
          <ac:chgData name="Dhinesh S" userId="0b9f33345c8a7298" providerId="LiveId" clId="{28665A66-2D9E-4408-A026-E6829E9B2E60}" dt="2022-03-06T12:38:27.694" v="861" actId="931"/>
          <ac:spMkLst>
            <pc:docMk/>
            <pc:sldMk cId="3519421057" sldId="304"/>
            <ac:spMk id="3" creationId="{EAF0D5E7-D0B9-4001-9B2E-2E51BFFD0EAB}"/>
          </ac:spMkLst>
        </pc:spChg>
        <pc:picChg chg="add mod">
          <ac:chgData name="Dhinesh S" userId="0b9f33345c8a7298" providerId="LiveId" clId="{28665A66-2D9E-4408-A026-E6829E9B2E60}" dt="2022-03-06T12:38:51.468" v="868" actId="14100"/>
          <ac:picMkLst>
            <pc:docMk/>
            <pc:sldMk cId="3519421057" sldId="304"/>
            <ac:picMk id="5" creationId="{666B51C9-9192-4384-BD24-054756FE9BF6}"/>
          </ac:picMkLst>
        </pc:picChg>
        <pc:picChg chg="add mod">
          <ac:chgData name="Dhinesh S" userId="0b9f33345c8a7298" providerId="LiveId" clId="{28665A66-2D9E-4408-A026-E6829E9B2E60}" dt="2022-03-06T12:39:14.278" v="875" actId="14100"/>
          <ac:picMkLst>
            <pc:docMk/>
            <pc:sldMk cId="3519421057" sldId="304"/>
            <ac:picMk id="7" creationId="{E7FFE9C7-1EB0-46C1-8A3A-595BB6F20CCA}"/>
          </ac:picMkLst>
        </pc:picChg>
      </pc:sldChg>
      <pc:sldChg chg="modSp del">
        <pc:chgData name="Dhinesh S" userId="0b9f33345c8a7298" providerId="LiveId" clId="{28665A66-2D9E-4408-A026-E6829E9B2E60}" dt="2022-03-06T12:39:19.038" v="876" actId="47"/>
        <pc:sldMkLst>
          <pc:docMk/>
          <pc:sldMk cId="973103864" sldId="305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973103864" sldId="305"/>
            <ac:spMk id="2" creationId="{16923F84-61D8-4644-A9A9-3B7A50E064ED}"/>
          </ac:spMkLst>
        </pc:spChg>
        <pc:spChg chg="mod">
          <ac:chgData name="Dhinesh S" userId="0b9f33345c8a7298" providerId="LiveId" clId="{28665A66-2D9E-4408-A026-E6829E9B2E60}" dt="2022-03-05T11:49:54.037" v="785"/>
          <ac:spMkLst>
            <pc:docMk/>
            <pc:sldMk cId="973103864" sldId="305"/>
            <ac:spMk id="3" creationId="{755D82E5-1471-4480-8EC7-CB48D40D6C5F}"/>
          </ac:spMkLst>
        </pc:spChg>
      </pc:sldChg>
      <pc:sldChg chg="addSp delSp modSp mod">
        <pc:chgData name="Dhinesh S" userId="0b9f33345c8a7298" providerId="LiveId" clId="{28665A66-2D9E-4408-A026-E6829E9B2E60}" dt="2022-03-06T12:40:04.477" v="881" actId="2711"/>
        <pc:sldMkLst>
          <pc:docMk/>
          <pc:sldMk cId="1221849366" sldId="306"/>
        </pc:sldMkLst>
        <pc:spChg chg="mod">
          <ac:chgData name="Dhinesh S" userId="0b9f33345c8a7298" providerId="LiveId" clId="{28665A66-2D9E-4408-A026-E6829E9B2E60}" dt="2022-03-06T12:40:04.477" v="881" actId="2711"/>
          <ac:spMkLst>
            <pc:docMk/>
            <pc:sldMk cId="1221849366" sldId="306"/>
            <ac:spMk id="2" creationId="{903A22BF-AEB9-498B-B335-47CEC055CFEA}"/>
          </ac:spMkLst>
        </pc:spChg>
        <pc:spChg chg="del mod">
          <ac:chgData name="Dhinesh S" userId="0b9f33345c8a7298" providerId="LiveId" clId="{28665A66-2D9E-4408-A026-E6829E9B2E60}" dt="2022-03-06T12:33:49.262" v="844" actId="931"/>
          <ac:spMkLst>
            <pc:docMk/>
            <pc:sldMk cId="1221849366" sldId="306"/>
            <ac:spMk id="3" creationId="{F8F6B826-83D2-4807-931E-D635060077AF}"/>
          </ac:spMkLst>
        </pc:spChg>
        <pc:picChg chg="add mod">
          <ac:chgData name="Dhinesh S" userId="0b9f33345c8a7298" providerId="LiveId" clId="{28665A66-2D9E-4408-A026-E6829E9B2E60}" dt="2022-03-06T12:34:40.664" v="857" actId="14100"/>
          <ac:picMkLst>
            <pc:docMk/>
            <pc:sldMk cId="1221849366" sldId="306"/>
            <ac:picMk id="5" creationId="{0CA7CD49-08B3-46A5-A3FC-00424E311E66}"/>
          </ac:picMkLst>
        </pc:picChg>
        <pc:picChg chg="add mod">
          <ac:chgData name="Dhinesh S" userId="0b9f33345c8a7298" providerId="LiveId" clId="{28665A66-2D9E-4408-A026-E6829E9B2E60}" dt="2022-03-06T12:34:53.381" v="860" actId="14100"/>
          <ac:picMkLst>
            <pc:docMk/>
            <pc:sldMk cId="1221849366" sldId="306"/>
            <ac:picMk id="7" creationId="{74483D17-F61B-4198-9E0F-351B8BA2DB43}"/>
          </ac:picMkLst>
        </pc:picChg>
      </pc:sldChg>
      <pc:sldChg chg="addSp delSp modSp mod">
        <pc:chgData name="Dhinesh S" userId="0b9f33345c8a7298" providerId="LiveId" clId="{28665A66-2D9E-4408-A026-E6829E9B2E60}" dt="2022-03-05T11:49:54.037" v="785"/>
        <pc:sldMkLst>
          <pc:docMk/>
          <pc:sldMk cId="3543331568" sldId="307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3543331568" sldId="307"/>
            <ac:spMk id="2" creationId="{EA6EEE12-71E8-4271-9C47-1012EA17918E}"/>
          </ac:spMkLst>
        </pc:spChg>
        <pc:spChg chg="del">
          <ac:chgData name="Dhinesh S" userId="0b9f33345c8a7298" providerId="LiveId" clId="{28665A66-2D9E-4408-A026-E6829E9B2E60}" dt="2022-03-05T07:49:14.149" v="177" actId="931"/>
          <ac:spMkLst>
            <pc:docMk/>
            <pc:sldMk cId="3543331568" sldId="307"/>
            <ac:spMk id="3" creationId="{264CB1F3-F615-4415-A26F-B3E55C15E1D6}"/>
          </ac:spMkLst>
        </pc:spChg>
        <pc:picChg chg="add mod">
          <ac:chgData name="Dhinesh S" userId="0b9f33345c8a7298" providerId="LiveId" clId="{28665A66-2D9E-4408-A026-E6829E9B2E60}" dt="2022-03-05T07:49:27.636" v="181" actId="14100"/>
          <ac:picMkLst>
            <pc:docMk/>
            <pc:sldMk cId="3543331568" sldId="307"/>
            <ac:picMk id="5" creationId="{B31ED613-9C9D-49D3-A637-90B8FBC881AC}"/>
          </ac:picMkLst>
        </pc:picChg>
      </pc:sldChg>
      <pc:sldChg chg="addSp delSp modSp mod">
        <pc:chgData name="Dhinesh S" userId="0b9f33345c8a7298" providerId="LiveId" clId="{28665A66-2D9E-4408-A026-E6829E9B2E60}" dt="2022-03-05T13:04:54.720" v="814" actId="14100"/>
        <pc:sldMkLst>
          <pc:docMk/>
          <pc:sldMk cId="4132398752" sldId="308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4132398752" sldId="308"/>
            <ac:spMk id="2" creationId="{8B7590B3-4A03-4D7C-BFCD-10DE0CA43647}"/>
          </ac:spMkLst>
        </pc:spChg>
        <pc:spChg chg="del mod">
          <ac:chgData name="Dhinesh S" userId="0b9f33345c8a7298" providerId="LiveId" clId="{28665A66-2D9E-4408-A026-E6829E9B2E60}" dt="2022-03-05T13:03:43.821" v="808" actId="931"/>
          <ac:spMkLst>
            <pc:docMk/>
            <pc:sldMk cId="4132398752" sldId="308"/>
            <ac:spMk id="3" creationId="{62F6A261-17FC-4C94-82E8-C11710B81FF0}"/>
          </ac:spMkLst>
        </pc:spChg>
        <pc:picChg chg="add mod">
          <ac:chgData name="Dhinesh S" userId="0b9f33345c8a7298" providerId="LiveId" clId="{28665A66-2D9E-4408-A026-E6829E9B2E60}" dt="2022-03-05T13:04:54.720" v="814" actId="14100"/>
          <ac:picMkLst>
            <pc:docMk/>
            <pc:sldMk cId="4132398752" sldId="308"/>
            <ac:picMk id="5" creationId="{123A4ABD-FEAF-4037-B6CB-4D6B0BC0F362}"/>
          </ac:picMkLst>
        </pc:picChg>
      </pc:sldChg>
      <pc:sldChg chg="modSp mod">
        <pc:chgData name="Dhinesh S" userId="0b9f33345c8a7298" providerId="LiveId" clId="{28665A66-2D9E-4408-A026-E6829E9B2E60}" dt="2022-03-07T03:44:47.129" v="1184" actId="20577"/>
        <pc:sldMkLst>
          <pc:docMk/>
          <pc:sldMk cId="3807296326" sldId="309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3807296326" sldId="309"/>
            <ac:spMk id="2" creationId="{9C873384-9AE9-47DE-AF9A-95DBC0BA3D9D}"/>
          </ac:spMkLst>
        </pc:spChg>
        <pc:spChg chg="mod">
          <ac:chgData name="Dhinesh S" userId="0b9f33345c8a7298" providerId="LiveId" clId="{28665A66-2D9E-4408-A026-E6829E9B2E60}" dt="2022-03-07T03:44:47.129" v="1184" actId="20577"/>
          <ac:spMkLst>
            <pc:docMk/>
            <pc:sldMk cId="3807296326" sldId="309"/>
            <ac:spMk id="3" creationId="{81441126-CC3F-4EA2-9DDF-0ED46B24B327}"/>
          </ac:spMkLst>
        </pc:spChg>
      </pc:sldChg>
      <pc:sldChg chg="modSp mod">
        <pc:chgData name="Dhinesh S" userId="0b9f33345c8a7298" providerId="LiveId" clId="{28665A66-2D9E-4408-A026-E6829E9B2E60}" dt="2022-03-05T11:49:54.037" v="785"/>
        <pc:sldMkLst>
          <pc:docMk/>
          <pc:sldMk cId="4009698688" sldId="310"/>
        </pc:sldMkLst>
        <pc:spChg chg="mod">
          <ac:chgData name="Dhinesh S" userId="0b9f33345c8a7298" providerId="LiveId" clId="{28665A66-2D9E-4408-A026-E6829E9B2E60}" dt="2022-03-05T11:49:54.037" v="785"/>
          <ac:spMkLst>
            <pc:docMk/>
            <pc:sldMk cId="4009698688" sldId="310"/>
            <ac:spMk id="2" creationId="{FCD3A102-F853-46D0-BA71-5A67E900FC10}"/>
          </ac:spMkLst>
        </pc:spChg>
        <pc:spChg chg="mod">
          <ac:chgData name="Dhinesh S" userId="0b9f33345c8a7298" providerId="LiveId" clId="{28665A66-2D9E-4408-A026-E6829E9B2E60}" dt="2022-03-05T11:49:54.037" v="785"/>
          <ac:spMkLst>
            <pc:docMk/>
            <pc:sldMk cId="4009698688" sldId="310"/>
            <ac:spMk id="3" creationId="{01259DE1-969F-41D7-AAE8-D41BD2E07D74}"/>
          </ac:spMkLst>
        </pc:spChg>
      </pc:sldChg>
      <pc:sldChg chg="modSp new mod">
        <pc:chgData name="Dhinesh S" userId="0b9f33345c8a7298" providerId="LiveId" clId="{28665A66-2D9E-4408-A026-E6829E9B2E60}" dt="2022-03-06T12:50:36.593" v="933" actId="5793"/>
        <pc:sldMkLst>
          <pc:docMk/>
          <pc:sldMk cId="3116866347" sldId="311"/>
        </pc:sldMkLst>
        <pc:spChg chg="mod">
          <ac:chgData name="Dhinesh S" userId="0b9f33345c8a7298" providerId="LiveId" clId="{28665A66-2D9E-4408-A026-E6829E9B2E60}" dt="2022-03-06T12:50:36.593" v="933" actId="5793"/>
          <ac:spMkLst>
            <pc:docMk/>
            <pc:sldMk cId="3116866347" sldId="311"/>
            <ac:spMk id="3" creationId="{ED17C372-B358-47F4-AD38-2A1445DCB691}"/>
          </ac:spMkLst>
        </pc:spChg>
      </pc:sldChg>
      <pc:sldChg chg="modSp new mod">
        <pc:chgData name="Dhinesh S" userId="0b9f33345c8a7298" providerId="LiveId" clId="{28665A66-2D9E-4408-A026-E6829E9B2E60}" dt="2022-03-07T11:04:20.190" v="1253" actId="20577"/>
        <pc:sldMkLst>
          <pc:docMk/>
          <pc:sldMk cId="552091163" sldId="312"/>
        </pc:sldMkLst>
        <pc:spChg chg="mod">
          <ac:chgData name="Dhinesh S" userId="0b9f33345c8a7298" providerId="LiveId" clId="{28665A66-2D9E-4408-A026-E6829E9B2E60}" dt="2022-03-07T11:02:50.851" v="1249" actId="20577"/>
          <ac:spMkLst>
            <pc:docMk/>
            <pc:sldMk cId="552091163" sldId="312"/>
            <ac:spMk id="2" creationId="{F09677B4-7BC1-4A62-8FFF-0BC79F8A924B}"/>
          </ac:spMkLst>
        </pc:spChg>
        <pc:spChg chg="mod">
          <ac:chgData name="Dhinesh S" userId="0b9f33345c8a7298" providerId="LiveId" clId="{28665A66-2D9E-4408-A026-E6829E9B2E60}" dt="2022-03-07T11:04:20.190" v="1253" actId="20577"/>
          <ac:spMkLst>
            <pc:docMk/>
            <pc:sldMk cId="552091163" sldId="312"/>
            <ac:spMk id="3" creationId="{1BA3F1C7-F5ED-4CC6-BA1D-B4A155ECCDB6}"/>
          </ac:spMkLst>
        </pc:spChg>
      </pc:sldChg>
      <pc:sldChg chg="modSp new mod">
        <pc:chgData name="Dhinesh S" userId="0b9f33345c8a7298" providerId="LiveId" clId="{28665A66-2D9E-4408-A026-E6829E9B2E60}" dt="2022-03-07T11:15:37.937" v="1704" actId="20577"/>
        <pc:sldMkLst>
          <pc:docMk/>
          <pc:sldMk cId="2729781944" sldId="313"/>
        </pc:sldMkLst>
        <pc:spChg chg="mod">
          <ac:chgData name="Dhinesh S" userId="0b9f33345c8a7298" providerId="LiveId" clId="{28665A66-2D9E-4408-A026-E6829E9B2E60}" dt="2022-03-07T11:05:02.089" v="1278" actId="20577"/>
          <ac:spMkLst>
            <pc:docMk/>
            <pc:sldMk cId="2729781944" sldId="313"/>
            <ac:spMk id="2" creationId="{FE715C75-E8A2-4E82-BF7D-27B617ECACF2}"/>
          </ac:spMkLst>
        </pc:spChg>
        <pc:spChg chg="mod">
          <ac:chgData name="Dhinesh S" userId="0b9f33345c8a7298" providerId="LiveId" clId="{28665A66-2D9E-4408-A026-E6829E9B2E60}" dt="2022-03-07T11:15:37.937" v="1704" actId="20577"/>
          <ac:spMkLst>
            <pc:docMk/>
            <pc:sldMk cId="2729781944" sldId="313"/>
            <ac:spMk id="3" creationId="{F53912E0-D035-462A-84E0-F14FB7861376}"/>
          </ac:spMkLst>
        </pc:spChg>
      </pc:sldChg>
      <pc:sldChg chg="modSp new mod">
        <pc:chgData name="Dhinesh S" userId="0b9f33345c8a7298" providerId="LiveId" clId="{28665A66-2D9E-4408-A026-E6829E9B2E60}" dt="2022-03-07T11:25:44.540" v="1827" actId="2711"/>
        <pc:sldMkLst>
          <pc:docMk/>
          <pc:sldMk cId="1916300838" sldId="314"/>
        </pc:sldMkLst>
        <pc:spChg chg="mod">
          <ac:chgData name="Dhinesh S" userId="0b9f33345c8a7298" providerId="LiveId" clId="{28665A66-2D9E-4408-A026-E6829E9B2E60}" dt="2022-03-07T11:12:54.680" v="1653" actId="20577"/>
          <ac:spMkLst>
            <pc:docMk/>
            <pc:sldMk cId="1916300838" sldId="314"/>
            <ac:spMk id="2" creationId="{C2186B50-738B-4B34-BD23-EA70B1032596}"/>
          </ac:spMkLst>
        </pc:spChg>
        <pc:spChg chg="mod">
          <ac:chgData name="Dhinesh S" userId="0b9f33345c8a7298" providerId="LiveId" clId="{28665A66-2D9E-4408-A026-E6829E9B2E60}" dt="2022-03-07T11:25:44.540" v="1827" actId="2711"/>
          <ac:spMkLst>
            <pc:docMk/>
            <pc:sldMk cId="1916300838" sldId="314"/>
            <ac:spMk id="3" creationId="{2B623711-3B89-47DE-B4AA-D764465C8528}"/>
          </ac:spMkLst>
        </pc:spChg>
      </pc:sldChg>
      <pc:sldChg chg="modSp new mod">
        <pc:chgData name="Dhinesh S" userId="0b9f33345c8a7298" providerId="LiveId" clId="{28665A66-2D9E-4408-A026-E6829E9B2E60}" dt="2022-03-07T11:29:59.341" v="1936"/>
        <pc:sldMkLst>
          <pc:docMk/>
          <pc:sldMk cId="141378479" sldId="315"/>
        </pc:sldMkLst>
        <pc:spChg chg="mod">
          <ac:chgData name="Dhinesh S" userId="0b9f33345c8a7298" providerId="LiveId" clId="{28665A66-2D9E-4408-A026-E6829E9B2E60}" dt="2022-03-07T11:28:13.287" v="1906" actId="20577"/>
          <ac:spMkLst>
            <pc:docMk/>
            <pc:sldMk cId="141378479" sldId="315"/>
            <ac:spMk id="2" creationId="{FA3EA90D-36E0-4873-8287-C3934AEDAB0D}"/>
          </ac:spMkLst>
        </pc:spChg>
        <pc:spChg chg="mod">
          <ac:chgData name="Dhinesh S" userId="0b9f33345c8a7298" providerId="LiveId" clId="{28665A66-2D9E-4408-A026-E6829E9B2E60}" dt="2022-03-07T11:29:59.341" v="1936"/>
          <ac:spMkLst>
            <pc:docMk/>
            <pc:sldMk cId="141378479" sldId="315"/>
            <ac:spMk id="3" creationId="{176050F1-2B0C-4B8A-85E4-0D2B95E26F90}"/>
          </ac:spMkLst>
        </pc:spChg>
      </pc:sldChg>
      <pc:sldChg chg="modSp new mod">
        <pc:chgData name="Dhinesh S" userId="0b9f33345c8a7298" providerId="LiveId" clId="{28665A66-2D9E-4408-A026-E6829E9B2E60}" dt="2022-03-07T11:27:21.703" v="1850" actId="20577"/>
        <pc:sldMkLst>
          <pc:docMk/>
          <pc:sldMk cId="296542310" sldId="316"/>
        </pc:sldMkLst>
        <pc:spChg chg="mod">
          <ac:chgData name="Dhinesh S" userId="0b9f33345c8a7298" providerId="LiveId" clId="{28665A66-2D9E-4408-A026-E6829E9B2E60}" dt="2022-03-07T11:27:21.703" v="1850" actId="20577"/>
          <ac:spMkLst>
            <pc:docMk/>
            <pc:sldMk cId="296542310" sldId="316"/>
            <ac:spMk id="2" creationId="{6B40DD09-679B-4341-9654-3096B5F7A5F1}"/>
          </ac:spMkLst>
        </pc:spChg>
        <pc:spChg chg="mod">
          <ac:chgData name="Dhinesh S" userId="0b9f33345c8a7298" providerId="LiveId" clId="{28665A66-2D9E-4408-A026-E6829E9B2E60}" dt="2022-03-07T11:26:48.581" v="1835"/>
          <ac:spMkLst>
            <pc:docMk/>
            <pc:sldMk cId="296542310" sldId="316"/>
            <ac:spMk id="3" creationId="{A19F770D-8D3E-4F9C-B357-F2D1CDB818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1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1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4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1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5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21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6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2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Wahlin/Angular-JumpStart.com" TargetMode="External"/><Relationship Id="rId2" Type="http://schemas.openxmlformats.org/officeDocument/2006/relationships/hyperlink" Target="http://www.angula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rtech.nl/nl/publicaties/2020/07/9-trending-best-practices-for-rest-api-development.co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MODULE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9099" y="1996223"/>
            <a:ext cx="9659155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Login and </a:t>
            </a:r>
            <a:r>
              <a:rPr lang="en-IN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see the Doctor List </a:t>
            </a:r>
          </a:p>
          <a:p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Register the Appointment.</a:t>
            </a:r>
          </a:p>
          <a:p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fill the form of Discharge Appointment</a:t>
            </a:r>
          </a:p>
          <a:p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give the Feedback to the Doctor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7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15C75-E8A2-4E82-BF7D-27B617EC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3912E0-D035-462A-84E0-F14FB786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due to pandemic people are prefering online clinical treatment of health and now a days everything is digitalized.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self-service.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errors and track every single details.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 and less time consumption.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maintain the digital medical records.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our hospital to be Technical advanced</a:t>
            </a:r>
            <a:r>
              <a:rPr lang="en-US" dirty="0">
                <a:solidFill>
                  <a:srgbClr val="202124"/>
                </a:solidFill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8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86B50-738B-4B34-BD23-EA70B103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23711-3B89-47DE-B4AA-D764465C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employment is another such thing. The chances of employment usually become less with the automation of the system.</a:t>
            </a:r>
          </a:p>
          <a:p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more expensive for the hospital.</a:t>
            </a: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 in the process is very tough.</a:t>
            </a:r>
          </a:p>
        </p:txBody>
      </p:sp>
    </p:spTree>
    <p:extLst>
      <p:ext uri="{BB962C8B-B14F-4D97-AF65-F5344CB8AC3E}">
        <p14:creationId xmlns:p14="http://schemas.microsoft.com/office/powerpoint/2010/main" val="191630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EA90D-36E0-4873-8287-C3934AED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hospital management system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6050F1-2B0C-4B8A-85E4-0D2B95E2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Speed &amp; Results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 Reduction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Errors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&amp; Retrieving Ability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&amp; Compliance</a:t>
            </a:r>
          </a:p>
          <a:p>
            <a:r>
              <a:rPr lang="en-IN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Care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95C61-6184-4F8D-9415-21B246A2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LANGUAGE USED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1E842F-9FB0-4C0D-94DE-F0AEDEEC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06171" cy="3450613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Front End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Angular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Html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CSS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BOOTSTRAP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6467E6-C9C5-42B3-9FC7-506D6DE234E8}"/>
              </a:ext>
            </a:extLst>
          </p:cNvPr>
          <p:cNvSpPr txBox="1"/>
          <p:nvPr/>
        </p:nvSpPr>
        <p:spPr>
          <a:xfrm>
            <a:off x="5529263" y="2015732"/>
            <a:ext cx="6662737" cy="2136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Back End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MySQL Server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Spring Tool Suite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Postman API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9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8CAEF8-8800-4DA1-A4AE-5EEB6DF7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9B594-863F-4153-BABD-A92EC241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The Basic System Requirements for Running this project are listed below: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Visual studio,</a:t>
            </a: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STS, Postman and MySql to be installed to the system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1 GB</a:t>
            </a: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Random Access Memory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200 MB of Free Space on Hard Disk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Microsoft Windows 8,10,11 or Linux or Equivalent OS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100" dirty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Web Browser (Microsoft Edge, Google Chrome)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25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FB8F20-563D-45F3-B38A-59384F8F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available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3DB64D-7673-4C5A-9292-FEA3C3CF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968020" cy="3450613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Admin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Admin Account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 List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Pati</a:t>
            </a: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ent List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Feedback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1800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DD89A9-F227-4CC6-ADB9-3B71C70A66B3}"/>
              </a:ext>
            </a:extLst>
          </p:cNvPr>
          <p:cNvSpPr txBox="1"/>
          <p:nvPr/>
        </p:nvSpPr>
        <p:spPr>
          <a:xfrm>
            <a:off x="4043083" y="2072276"/>
            <a:ext cx="3218330" cy="317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Signup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Appointment list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Discharged list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7EEC93-6CE3-43C3-82D1-4C7ECC82C18E}"/>
              </a:ext>
            </a:extLst>
          </p:cNvPr>
          <p:cNvSpPr txBox="1"/>
          <p:nvPr/>
        </p:nvSpPr>
        <p:spPr>
          <a:xfrm>
            <a:off x="6253216" y="2072276"/>
            <a:ext cx="3287805" cy="426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patient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Signup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Doctor details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Discharge form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en-GB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Appointment registration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en-GB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endParaRPr lang="en-GB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58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FCEE9-2658-42A1-AF48-535CF707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CD672F9-7C7F-422C-B27D-0DD372BC8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414463"/>
            <a:ext cx="9964134" cy="4639018"/>
          </a:xfrm>
        </p:spPr>
      </p:pic>
    </p:spTree>
    <p:extLst>
      <p:ext uri="{BB962C8B-B14F-4D97-AF65-F5344CB8AC3E}">
        <p14:creationId xmlns:p14="http://schemas.microsoft.com/office/powerpoint/2010/main" val="114707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AC096-D253-44B0-A6F9-8205086A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Snaps</a:t>
            </a:r>
            <a:br>
              <a:rPr lang="en-IN" dirty="0"/>
            </a:br>
            <a:r>
              <a:rPr lang="en-IN" sz="1600" u="sng" dirty="0"/>
              <a:t>Homepage: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97881F1-9D4A-4183-8CA3-2CE060B2D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53" y="1622612"/>
            <a:ext cx="9772901" cy="4430869"/>
          </a:xfrm>
        </p:spPr>
      </p:pic>
    </p:spTree>
    <p:extLst>
      <p:ext uri="{BB962C8B-B14F-4D97-AF65-F5344CB8AC3E}">
        <p14:creationId xmlns:p14="http://schemas.microsoft.com/office/powerpoint/2010/main" val="290847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50130-7F74-4625-92A5-C377075F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u="sng" dirty="0"/>
              <a:t>Admin page: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B4D88143-669B-4C13-A6BA-C6432C48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210235"/>
            <a:ext cx="9603275" cy="4598894"/>
          </a:xfrm>
        </p:spPr>
      </p:pic>
    </p:spTree>
    <p:extLst>
      <p:ext uri="{BB962C8B-B14F-4D97-AF65-F5344CB8AC3E}">
        <p14:creationId xmlns:p14="http://schemas.microsoft.com/office/powerpoint/2010/main" val="243868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502F36-2B18-457B-B4D4-244768DC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5871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F4CCE4-9DD2-4C34-99FE-C14D7A07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813"/>
            <a:ext cx="9603275" cy="3351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 Dasari                                             2478754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Raviteja G                                                   2478829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Shweta Satpute                                            2478369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Vandana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Devarinti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2478525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  C                                                   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2478359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Dhinesh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Shanmugasundaram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2478469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Pothuri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Sumanth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2479145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Sanjeeb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2478364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Virupakshappa J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Satannavara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2478341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Kasetty Lakshmi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Prasanna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2479033</a:t>
            </a:r>
          </a:p>
        </p:txBody>
      </p:sp>
    </p:spTree>
    <p:extLst>
      <p:ext uri="{BB962C8B-B14F-4D97-AF65-F5344CB8AC3E}">
        <p14:creationId xmlns:p14="http://schemas.microsoft.com/office/powerpoint/2010/main" val="3509407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2D6D3-9127-4CD9-86A3-071121F6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u="sng" dirty="0"/>
              <a:t>Doctor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66B51C9-9192-4384-BD24-054756FE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815" y="1317811"/>
            <a:ext cx="5209197" cy="4410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FFE9C7-1EB0-46C1-8A3A-595BB6F2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4" y="1332329"/>
            <a:ext cx="5998091" cy="43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2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22BF-AEB9-498B-B335-47CEC055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u="sng" dirty="0">
                <a:latin typeface="+mn-lt"/>
              </a:rPr>
              <a:t>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CA7CD49-08B3-46A5-A3FC-00424E311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89" y="1329136"/>
            <a:ext cx="5235388" cy="4246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483D17-F61B-4198-9E0F-351B8BA2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71" y="1329136"/>
            <a:ext cx="6060140" cy="4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EEE12-71E8-4271-9C47-1012EA17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u="sng" dirty="0"/>
              <a:t>Feedback:</a:t>
            </a:r>
            <a:br>
              <a:rPr lang="en-IN" sz="1400" u="sng" dirty="0"/>
            </a:br>
            <a:endParaRPr lang="en-IN" sz="14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31ED613-9C9D-49D3-A637-90B8FBC88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1228164"/>
            <a:ext cx="9799126" cy="4518211"/>
          </a:xfrm>
        </p:spPr>
      </p:pic>
    </p:spTree>
    <p:extLst>
      <p:ext uri="{BB962C8B-B14F-4D97-AF65-F5344CB8AC3E}">
        <p14:creationId xmlns:p14="http://schemas.microsoft.com/office/powerpoint/2010/main" val="354333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590B3-4A03-4D7C-BFCD-10DE0CA4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u="sng" dirty="0"/>
              <a:t>Contact us: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23A4ABD-FEAF-4037-B6CB-4D6B0BC0F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38518"/>
            <a:ext cx="9683254" cy="4688541"/>
          </a:xfrm>
        </p:spPr>
      </p:pic>
    </p:spTree>
    <p:extLst>
      <p:ext uri="{BB962C8B-B14F-4D97-AF65-F5344CB8AC3E}">
        <p14:creationId xmlns:p14="http://schemas.microsoft.com/office/powerpoint/2010/main" val="4132398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73384-9AE9-47DE-AF9A-95DBC0BA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Improvements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41126-CC3F-4EA2-9DDF-0ED46B24B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Hospital Management System, the system include more facilities like pharmacy system for the stock details of medicines in  the pharmacy.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providing such features enable the users to include more comments into the system.</a:t>
            </a:r>
          </a:p>
        </p:txBody>
      </p:sp>
    </p:spTree>
    <p:extLst>
      <p:ext uri="{BB962C8B-B14F-4D97-AF65-F5344CB8AC3E}">
        <p14:creationId xmlns:p14="http://schemas.microsoft.com/office/powerpoint/2010/main" val="3807296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3A102-F853-46D0-BA71-5A67E90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259DE1-969F-41D7-AAE8-D41BD2E0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systems allows us the ability to optimize and digitize all the processes within the institution.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to improve customer service, reduce process costs, streamline the search of medical records, bills, patients, doctors,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 will contributed enormously to better health and influenced the lives and well-being of billions of humans.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9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0DD09-679B-4341-9654-3096B5F7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9F770D-8D3E-4F9C-B357-F2D1CDB8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www.stackoverflow.com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www.w3school.com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www.angular.io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https://github.com/DanWahlin/Angular-JumpStart.com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https://www.partech.nl/nl/publicaties/2020/07/9-trending-best-practices-for-rest-api-development.com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17C372-B358-47F4-AD38-2A1445DCB6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146425"/>
            <a:ext cx="5524500" cy="200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  		</a:t>
            </a:r>
            <a:r>
              <a:rPr lang="en-IN" sz="4400" dirty="0" smtClean="0"/>
              <a:t>Thank </a:t>
            </a:r>
            <a:r>
              <a:rPr lang="en-IN" sz="4400" dirty="0"/>
              <a:t>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1420159"/>
            <a:ext cx="6027313" cy="37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73C22-35CE-4633-BAE0-2CDE69D4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3109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7771E5-C03A-453F-880C-51FB3B05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985823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hospital management system ???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languages used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Flow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Available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Improvement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GB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5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677B4-7BC1-4A62-8FFF-0BC79F8A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Hopsital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A3F1C7-F5ED-4CC6-BA1D-B4A155EC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Hospital Management system includes registration of patients, storing their details into the system, and also computerized invoice.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has the facility to give a unique id for every patient and stores the details of every patient and the staff automatically.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search availability of a doctor and the details of a patient using the id. The Hospital Management System can be entered using a username and password.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209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2459" y="290355"/>
            <a:ext cx="11476104" cy="5440743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project entitled as “HOSPITAL MANAGEMENT SYSTEM” is to computerize the Front Office Management of Hospital to develop software which is user friendly, simple, fast, and cost – effective. It deals with the collection of patient’s information, diagnosis details, etc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accessible either by an administrator. The data can be retrieved easily. The interface is very user-friendly.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C489C-CBDF-45A0-BDD4-D8975652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87F3F-261E-4FB7-AC01-364E706F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59103" cy="38441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system for better patient care.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hospital operating costs.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demand to management for better decision making.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co-ordination among the different departments.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top management a single point of control.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Hospital Management System can be entered using a username and password.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enables you to develop your organization and improve its effectiveness and quality of work.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8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of hospital management system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Module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Module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Discharge Module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Module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0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062" y="154546"/>
            <a:ext cx="1174553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9403" y="804519"/>
            <a:ext cx="9715451" cy="1049235"/>
          </a:xfrm>
        </p:spPr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347731" y="2021983"/>
            <a:ext cx="11256134" cy="3271234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Module the Admin could login and signup 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see the Doctor List, Patient List and Feedback List.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the Doctor’s List the Admin can perform UPDATE and DELETE operation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the Patient’s List the Admin can perform DELETE operation.</a:t>
            </a:r>
          </a:p>
        </p:txBody>
      </p:sp>
    </p:spTree>
    <p:extLst>
      <p:ext uri="{BB962C8B-B14F-4D97-AF65-F5344CB8AC3E}">
        <p14:creationId xmlns:p14="http://schemas.microsoft.com/office/powerpoint/2010/main" val="232795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244475" y="2035175"/>
            <a:ext cx="11947525" cy="2473325"/>
          </a:xfrm>
        </p:spPr>
        <p:txBody>
          <a:bodyPr>
            <a:normAutofit/>
          </a:bodyPr>
          <a:lstStyle/>
          <a:p>
            <a:r>
              <a:rPr lang="en-IN" dirty="0" smtClean="0"/>
              <a:t>Doctor can Login and </a:t>
            </a:r>
            <a:r>
              <a:rPr lang="en-IN" dirty="0" err="1" smtClean="0"/>
              <a:t>SignUp</a:t>
            </a:r>
            <a:r>
              <a:rPr lang="en-IN" dirty="0" smtClean="0"/>
              <a:t> </a:t>
            </a:r>
          </a:p>
          <a:p>
            <a:r>
              <a:rPr lang="en-IN" dirty="0" smtClean="0"/>
              <a:t>Doctor can see the Appointment List and Discharge List</a:t>
            </a:r>
          </a:p>
          <a:p>
            <a:r>
              <a:rPr lang="en-IN" dirty="0" smtClean="0"/>
              <a:t>Doctor can DELETE  the Appointment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628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1349</TotalTime>
  <Words>753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Arial</vt:lpstr>
      <vt:lpstr>Gill Sans MT</vt:lpstr>
      <vt:lpstr>Times New Roman</vt:lpstr>
      <vt:lpstr>Wingdings</vt:lpstr>
      <vt:lpstr>Gallery</vt:lpstr>
      <vt:lpstr>Hospital management system</vt:lpstr>
      <vt:lpstr>Team-3</vt:lpstr>
      <vt:lpstr>Contents   </vt:lpstr>
      <vt:lpstr>Hopsital management system</vt:lpstr>
      <vt:lpstr>PowerPoint Presentation</vt:lpstr>
      <vt:lpstr>Objectives</vt:lpstr>
      <vt:lpstr>Modules of hospital management system</vt:lpstr>
      <vt:lpstr>ADMIN MODULE:</vt:lpstr>
      <vt:lpstr>DOCTOR MODULE  </vt:lpstr>
      <vt:lpstr>PATIENT MODULE</vt:lpstr>
      <vt:lpstr>Advantages :</vt:lpstr>
      <vt:lpstr>Disadvantages:</vt:lpstr>
      <vt:lpstr>Why hospital management system ???</vt:lpstr>
      <vt:lpstr>TOOLS AND LANGUAGE USED </vt:lpstr>
      <vt:lpstr>SYSTEM REQUIREMENTS </vt:lpstr>
      <vt:lpstr>Features available </vt:lpstr>
      <vt:lpstr>App flow</vt:lpstr>
      <vt:lpstr>Snaps Homepage:</vt:lpstr>
      <vt:lpstr>Admin page:</vt:lpstr>
      <vt:lpstr>Doctor </vt:lpstr>
      <vt:lpstr>patient</vt:lpstr>
      <vt:lpstr>Feedback: </vt:lpstr>
      <vt:lpstr>Contact us:</vt:lpstr>
      <vt:lpstr>Future scope &amp; Improvements</vt:lpstr>
      <vt:lpstr>Conclusion</vt:lpstr>
      <vt:lpstr>Bibliography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Dhinesh S</dc:creator>
  <cp:lastModifiedBy>Admin</cp:lastModifiedBy>
  <cp:revision>12</cp:revision>
  <dcterms:created xsi:type="dcterms:W3CDTF">2022-03-05T03:10:41Z</dcterms:created>
  <dcterms:modified xsi:type="dcterms:W3CDTF">2022-03-08T06:19:58Z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