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Montserrat" charset="0"/>
      <p:regular r:id="rId14"/>
      <p:bold r:id="rId15"/>
      <p:italic r:id="rId16"/>
      <p:boldItalic r:id="rId17"/>
    </p:embeddedFont>
    <p:embeddedFont>
      <p:font typeface="Montserrat SemiBold" charset="0"/>
      <p:regular r:id="rId18"/>
      <p:bold r:id="rId19"/>
      <p:italic r:id="rId20"/>
      <p:boldItalic r:id="rId21"/>
    </p:embeddedFont>
    <p:embeddedFont>
      <p:font typeface="Source Code Pr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378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</a:t>
            </a:r>
            <a:r>
              <a:rPr lang="en" smtClean="0"/>
              <a:t>Virupaksh Jadhav</a:t>
            </a:r>
            <a:endParaRPr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993350"/>
            <a:ext cx="571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Insert related links for Excel file, PowerBI file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and give brief summary about the Data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and give brief summary about the  Statistical Analysis using Excel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and give brief summary about the  Graphical Analysis using Excel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a SQL DB. Run a basic Queries on Data.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verifying that the data is successfully inserted into PowerBI and do the required data cleaning or creation of measured for data analysis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of the Dashboard made using Visualization tools such as PowerBi , Make a beautiful Dashboard that shows visually appealing graphs and data analysis.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Submit your conclusion and Inferences on Data after doing statistical and Graphical analysis using Excel and Visualization tools (PowerBI).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11700" y="968725"/>
            <a:ext cx="659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(This is a dummy “about us” section)</a:t>
            </a:r>
            <a:endParaRPr sz="11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268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Montserrat</vt:lpstr>
      <vt:lpstr>Montserrat SemiBold</vt:lpstr>
      <vt:lpstr>Source Code Pro</vt:lpstr>
      <vt:lpstr>Simple Light</vt:lpstr>
      <vt:lpstr>3_Beach Day</vt:lpstr>
      <vt:lpstr>PowerPoint Presentation</vt:lpstr>
      <vt:lpstr>PowerPoint Presentation</vt:lpstr>
      <vt:lpstr>Data Exploration </vt:lpstr>
      <vt:lpstr>Statistical Analysis using Excel</vt:lpstr>
      <vt:lpstr>Graphical Analysis using Excel</vt:lpstr>
      <vt:lpstr>Insert the given data into the SQL server</vt:lpstr>
      <vt:lpstr>Import the Data from the SQL Database into PowerBI</vt:lpstr>
      <vt:lpstr>Interactive Dashboard by using visualization tools</vt:lpstr>
      <vt:lpstr>Conclusion and Inferences</vt:lpstr>
      <vt:lpstr>Endnotes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</cp:revision>
  <dcterms:modified xsi:type="dcterms:W3CDTF">2023-04-23T09:15:54Z</dcterms:modified>
</cp:coreProperties>
</file>