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5" r:id="rId3"/>
    <p:sldId id="257" r:id="rId4"/>
    <p:sldId id="264" r:id="rId5"/>
    <p:sldId id="267" r:id="rId6"/>
    <p:sldId id="268" r:id="rId7"/>
    <p:sldId id="269" r:id="rId8"/>
    <p:sldId id="266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01FE9-DCC0-4A2E-A6E6-A3187DDE9438}" v="2644" dt="2020-06-08T20:22:12.157"/>
    <p1510:client id="{4427A95B-D120-4050-BDEA-BA8C5832E770}" v="4" dt="2020-06-11T09:23:30.038"/>
    <p1510:client id="{761EDC55-EF83-430A-9871-9A1B0010AC2E}" v="2196" dt="2020-11-29T15:46:34.982"/>
    <p1510:client id="{77D57856-7EA4-4270-83E0-FC2A7C66F8DC}" v="22" dt="2020-06-01T12:03:27.046"/>
    <p1510:client id="{7D653405-2B65-461A-A6E8-CC979BDB0751}" v="343" dt="2020-06-01T12:19:18.535"/>
    <p1510:client id="{9907ACA6-1DA6-4C36-8797-E472B61CEC57}" v="2394" dt="2020-12-17T16:12:18.681"/>
    <p1510:client id="{AB11AAC3-9AFC-4E32-ACDB-986132B2FD93}" v="35" dt="2020-06-01T12:05:00.971"/>
    <p1510:client id="{AF570FA6-A357-48D3-81E6-FCB4CB6DCB18}" v="126" dt="2020-06-11T00:24:23.076"/>
    <p1510:client id="{DB9620EA-82B3-42A8-91ED-9E096287AD84}" v="867" dt="2020-12-17T13:02:45.370"/>
    <p1510:client id="{DC038EF9-C562-4E59-AC83-5630942E5064}" v="7" dt="2020-06-11T09:54:30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y Vitte" userId="a018907113317f61" providerId="Windows Live" clId="Web-{DB9620EA-82B3-42A8-91ED-9E096287AD84}"/>
    <pc:docChg chg="addSld delSld modSld sldOrd addMainMaster delMainMaster modMainMaster">
      <pc:chgData name="Maxy Vitte" userId="a018907113317f61" providerId="Windows Live" clId="Web-{DB9620EA-82B3-42A8-91ED-9E096287AD84}" dt="2020-12-17T13:02:45.370" v="865"/>
      <pc:docMkLst>
        <pc:docMk/>
      </pc:docMkLst>
      <pc:sldChg chg="addSp delSp modSp mod modTransition modClrScheme chgLayout">
        <pc:chgData name="Maxy Vitte" userId="a018907113317f61" providerId="Windows Live" clId="Web-{DB9620EA-82B3-42A8-91ED-9E096287AD84}" dt="2020-12-17T12:42:55.434" v="851"/>
        <pc:sldMkLst>
          <pc:docMk/>
          <pc:sldMk cId="1351651579" sldId="256"/>
        </pc:sldMkLst>
        <pc:spChg chg="mod ord">
          <ac:chgData name="Maxy Vitte" userId="a018907113317f61" providerId="Windows Live" clId="Web-{DB9620EA-82B3-42A8-91ED-9E096287AD84}" dt="2020-12-17T11:08:43.651" v="232" actId="20577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Maxy Vitte" userId="a018907113317f61" providerId="Windows Live" clId="Web-{DB9620EA-82B3-42A8-91ED-9E096287AD84}" dt="2020-12-17T10:59:22.115" v="7"/>
          <ac:spMkLst>
            <pc:docMk/>
            <pc:sldMk cId="1351651579" sldId="256"/>
            <ac:spMk id="9" creationId="{5523AFF7-3D7F-4C86-9F24-7034A65D17B1}"/>
          </ac:spMkLst>
        </pc:spChg>
        <pc:picChg chg="del">
          <ac:chgData name="Maxy Vitte" userId="a018907113317f61" providerId="Windows Live" clId="Web-{DB9620EA-82B3-42A8-91ED-9E096287AD84}" dt="2020-12-17T10:43:02.591" v="0"/>
          <ac:picMkLst>
            <pc:docMk/>
            <pc:sldMk cId="1351651579" sldId="256"/>
            <ac:picMk id="3" creationId="{720E1A61-5B60-4B9E-937D-2725DDB4F81A}"/>
          </ac:picMkLst>
        </pc:picChg>
        <pc:picChg chg="add del mod">
          <ac:chgData name="Maxy Vitte" userId="a018907113317f61" providerId="Windows Live" clId="Web-{DB9620EA-82B3-42A8-91ED-9E096287AD84}" dt="2020-12-17T10:46:15.030" v="3"/>
          <ac:picMkLst>
            <pc:docMk/>
            <pc:sldMk cId="1351651579" sldId="256"/>
            <ac:picMk id="4" creationId="{9D5CA0BD-35E2-47F3-9AFB-1F1BBFAF11A1}"/>
          </ac:picMkLst>
        </pc:picChg>
        <pc:picChg chg="add mod">
          <ac:chgData name="Maxy Vitte" userId="a018907113317f61" providerId="Windows Live" clId="Web-{DB9620EA-82B3-42A8-91ED-9E096287AD84}" dt="2020-12-17T10:59:32.427" v="9" actId="1076"/>
          <ac:picMkLst>
            <pc:docMk/>
            <pc:sldMk cId="1351651579" sldId="256"/>
            <ac:picMk id="8" creationId="{5DBD473B-8450-4D1D-8A7D-2B4D67A069A2}"/>
          </ac:picMkLst>
        </pc:picChg>
      </pc:sldChg>
      <pc:sldChg chg="addSp delSp modSp mod modTransition modClrScheme chgLayout">
        <pc:chgData name="Maxy Vitte" userId="a018907113317f61" providerId="Windows Live" clId="Web-{DB9620EA-82B3-42A8-91ED-9E096287AD84}" dt="2020-12-17T12:43:59.355" v="854" actId="20577"/>
        <pc:sldMkLst>
          <pc:docMk/>
          <pc:sldMk cId="3306362355" sldId="257"/>
        </pc:sldMkLst>
        <pc:spChg chg="mod ord">
          <ac:chgData name="Maxy Vitte" userId="a018907113317f61" providerId="Windows Live" clId="Web-{DB9620EA-82B3-42A8-91ED-9E096287AD84}" dt="2020-12-17T12:26:45.357" v="591" actId="20577"/>
          <ac:spMkLst>
            <pc:docMk/>
            <pc:sldMk cId="3306362355" sldId="257"/>
            <ac:spMk id="2" creationId="{93FCF266-45AF-4CA2-B538-F210DC6CF2D4}"/>
          </ac:spMkLst>
        </pc:spChg>
        <pc:spChg chg="mod">
          <ac:chgData name="Maxy Vitte" userId="a018907113317f61" providerId="Windows Live" clId="Web-{DB9620EA-82B3-42A8-91ED-9E096287AD84}" dt="2020-12-17T12:43:59.355" v="854" actId="20577"/>
          <ac:spMkLst>
            <pc:docMk/>
            <pc:sldMk cId="3306362355" sldId="257"/>
            <ac:spMk id="10" creationId="{B36119FC-BBA6-4103-85F5-A15BBD6E3178}"/>
          </ac:spMkLst>
        </pc:spChg>
        <pc:picChg chg="del">
          <ac:chgData name="Maxy Vitte" userId="a018907113317f61" providerId="Windows Live" clId="Web-{DB9620EA-82B3-42A8-91ED-9E096287AD84}" dt="2020-12-17T10:59:48.521" v="11"/>
          <ac:picMkLst>
            <pc:docMk/>
            <pc:sldMk cId="3306362355" sldId="257"/>
            <ac:picMk id="3" creationId="{54968E8C-9694-4F10-8DB8-5F61DC82C7F6}"/>
          </ac:picMkLst>
        </pc:picChg>
        <pc:picChg chg="add">
          <ac:chgData name="Maxy Vitte" userId="a018907113317f61" providerId="Windows Live" clId="Web-{DB9620EA-82B3-42A8-91ED-9E096287AD84}" dt="2020-12-17T10:59:45.709" v="10"/>
          <ac:picMkLst>
            <pc:docMk/>
            <pc:sldMk cId="3306362355" sldId="257"/>
            <ac:picMk id="4" creationId="{00432253-96EF-4B2A-BB52-B33226549BF9}"/>
          </ac:picMkLst>
        </pc:picChg>
      </pc:sldChg>
      <pc:sldChg chg="modSp del mod modClrScheme chgLayout">
        <pc:chgData name="Maxy Vitte" userId="a018907113317f61" providerId="Windows Live" clId="Web-{DB9620EA-82B3-42A8-91ED-9E096287AD84}" dt="2020-12-17T11:03:03.882" v="15"/>
        <pc:sldMkLst>
          <pc:docMk/>
          <pc:sldMk cId="4050040376" sldId="258"/>
        </pc:sldMkLst>
        <pc:spChg chg="mod ord">
          <ac:chgData name="Maxy Vitte" userId="a018907113317f61" providerId="Windows Live" clId="Web-{DB9620EA-82B3-42A8-91ED-9E096287AD84}" dt="2020-12-17T10:59:22.115" v="7"/>
          <ac:spMkLst>
            <pc:docMk/>
            <pc:sldMk cId="4050040376" sldId="258"/>
            <ac:spMk id="2" creationId="{93FCF266-45AF-4CA2-B538-F210DC6CF2D4}"/>
          </ac:spMkLst>
        </pc:spChg>
      </pc:sldChg>
      <pc:sldChg chg="modSp del mod modClrScheme chgLayout">
        <pc:chgData name="Maxy Vitte" userId="a018907113317f61" providerId="Windows Live" clId="Web-{DB9620EA-82B3-42A8-91ED-9E096287AD84}" dt="2020-12-17T11:03:06.054" v="16"/>
        <pc:sldMkLst>
          <pc:docMk/>
          <pc:sldMk cId="3046493616" sldId="259"/>
        </pc:sldMkLst>
        <pc:spChg chg="mod ord">
          <ac:chgData name="Maxy Vitte" userId="a018907113317f61" providerId="Windows Live" clId="Web-{DB9620EA-82B3-42A8-91ED-9E096287AD84}" dt="2020-12-17T10:59:22.115" v="7"/>
          <ac:spMkLst>
            <pc:docMk/>
            <pc:sldMk cId="3046493616" sldId="259"/>
            <ac:spMk id="2" creationId="{93FCF266-45AF-4CA2-B538-F210DC6CF2D4}"/>
          </ac:spMkLst>
        </pc:spChg>
      </pc:sldChg>
      <pc:sldChg chg="modSp del mod modClrScheme chgLayout">
        <pc:chgData name="Maxy Vitte" userId="a018907113317f61" providerId="Windows Live" clId="Web-{DB9620EA-82B3-42A8-91ED-9E096287AD84}" dt="2020-12-17T11:03:08.445" v="17"/>
        <pc:sldMkLst>
          <pc:docMk/>
          <pc:sldMk cId="2768895310" sldId="260"/>
        </pc:sldMkLst>
        <pc:spChg chg="mod ord">
          <ac:chgData name="Maxy Vitte" userId="a018907113317f61" providerId="Windows Live" clId="Web-{DB9620EA-82B3-42A8-91ED-9E096287AD84}" dt="2020-12-17T10:59:22.115" v="7"/>
          <ac:spMkLst>
            <pc:docMk/>
            <pc:sldMk cId="2768895310" sldId="260"/>
            <ac:spMk id="2" creationId="{93FCF266-45AF-4CA2-B538-F210DC6CF2D4}"/>
          </ac:spMkLst>
        </pc:spChg>
      </pc:sldChg>
      <pc:sldChg chg="modSp del mod modClrScheme chgLayout">
        <pc:chgData name="Maxy Vitte" userId="a018907113317f61" providerId="Windows Live" clId="Web-{DB9620EA-82B3-42A8-91ED-9E096287AD84}" dt="2020-12-17T11:03:10.163" v="18"/>
        <pc:sldMkLst>
          <pc:docMk/>
          <pc:sldMk cId="1915099874" sldId="261"/>
        </pc:sldMkLst>
        <pc:spChg chg="mod ord">
          <ac:chgData name="Maxy Vitte" userId="a018907113317f61" providerId="Windows Live" clId="Web-{DB9620EA-82B3-42A8-91ED-9E096287AD84}" dt="2020-12-17T10:59:22.115" v="7"/>
          <ac:spMkLst>
            <pc:docMk/>
            <pc:sldMk cId="1915099874" sldId="261"/>
            <ac:spMk id="2" creationId="{93FCF266-45AF-4CA2-B538-F210DC6CF2D4}"/>
          </ac:spMkLst>
        </pc:spChg>
      </pc:sldChg>
      <pc:sldChg chg="modSp del mod modClrScheme chgLayout">
        <pc:chgData name="Maxy Vitte" userId="a018907113317f61" providerId="Windows Live" clId="Web-{DB9620EA-82B3-42A8-91ED-9E096287AD84}" dt="2020-12-17T11:03:11.788" v="19"/>
        <pc:sldMkLst>
          <pc:docMk/>
          <pc:sldMk cId="1984931400" sldId="262"/>
        </pc:sldMkLst>
        <pc:spChg chg="mod ord">
          <ac:chgData name="Maxy Vitte" userId="a018907113317f61" providerId="Windows Live" clId="Web-{DB9620EA-82B3-42A8-91ED-9E096287AD84}" dt="2020-12-17T10:59:22.115" v="7"/>
          <ac:spMkLst>
            <pc:docMk/>
            <pc:sldMk cId="1984931400" sldId="262"/>
            <ac:spMk id="2" creationId="{93FCF266-45AF-4CA2-B538-F210DC6CF2D4}"/>
          </ac:spMkLst>
        </pc:spChg>
      </pc:sldChg>
      <pc:sldChg chg="addSp delSp modSp mod modTransition modClrScheme chgLayout">
        <pc:chgData name="Maxy Vitte" userId="a018907113317f61" providerId="Windows Live" clId="Web-{DB9620EA-82B3-42A8-91ED-9E096287AD84}" dt="2020-12-17T12:42:55.434" v="851"/>
        <pc:sldMkLst>
          <pc:docMk/>
          <pc:sldMk cId="2495251932" sldId="263"/>
        </pc:sldMkLst>
        <pc:spChg chg="mod ord">
          <ac:chgData name="Maxy Vitte" userId="a018907113317f61" providerId="Windows Live" clId="Web-{DB9620EA-82B3-42A8-91ED-9E096287AD84}" dt="2020-12-17T10:59:22.115" v="7"/>
          <ac:spMkLst>
            <pc:docMk/>
            <pc:sldMk cId="2495251932" sldId="263"/>
            <ac:spMk id="2" creationId="{00000000-0000-0000-0000-000000000000}"/>
          </ac:spMkLst>
        </pc:spChg>
        <pc:spChg chg="mod ord">
          <ac:chgData name="Maxy Vitte" userId="a018907113317f61" providerId="Windows Live" clId="Web-{DB9620EA-82B3-42A8-91ED-9E096287AD84}" dt="2020-12-17T10:59:22.115" v="7"/>
          <ac:spMkLst>
            <pc:docMk/>
            <pc:sldMk cId="2495251932" sldId="263"/>
            <ac:spMk id="9" creationId="{5523AFF7-3D7F-4C86-9F24-7034A65D17B1}"/>
          </ac:spMkLst>
        </pc:spChg>
        <pc:picChg chg="del">
          <ac:chgData name="Maxy Vitte" userId="a018907113317f61" providerId="Windows Live" clId="Web-{DB9620EA-82B3-42A8-91ED-9E096287AD84}" dt="2020-12-17T11:03:17.085" v="20"/>
          <ac:picMkLst>
            <pc:docMk/>
            <pc:sldMk cId="2495251932" sldId="263"/>
            <ac:picMk id="3" creationId="{720E1A61-5B60-4B9E-937D-2725DDB4F81A}"/>
          </ac:picMkLst>
        </pc:picChg>
        <pc:picChg chg="add">
          <ac:chgData name="Maxy Vitte" userId="a018907113317f61" providerId="Windows Live" clId="Web-{DB9620EA-82B3-42A8-91ED-9E096287AD84}" dt="2020-12-17T11:03:25.679" v="21"/>
          <ac:picMkLst>
            <pc:docMk/>
            <pc:sldMk cId="2495251932" sldId="263"/>
            <ac:picMk id="4" creationId="{FE0B95D4-194D-4DF6-BE49-89074745F6CC}"/>
          </ac:picMkLst>
        </pc:picChg>
      </pc:sldChg>
      <pc:sldChg chg="new del">
        <pc:chgData name="Maxy Vitte" userId="a018907113317f61" providerId="Windows Live" clId="Web-{DB9620EA-82B3-42A8-91ED-9E096287AD84}" dt="2020-12-17T12:13:54.499" v="235"/>
        <pc:sldMkLst>
          <pc:docMk/>
          <pc:sldMk cId="39105828" sldId="264"/>
        </pc:sldMkLst>
      </pc:sldChg>
      <pc:sldChg chg="add replId modTransition">
        <pc:chgData name="Maxy Vitte" userId="a018907113317f61" providerId="Windows Live" clId="Web-{DB9620EA-82B3-42A8-91ED-9E096287AD84}" dt="2020-12-17T12:42:55.434" v="851"/>
        <pc:sldMkLst>
          <pc:docMk/>
          <pc:sldMk cId="2652763377" sldId="264"/>
        </pc:sldMkLst>
      </pc:sldChg>
      <pc:sldChg chg="addSp modSp add ord replId modTransition">
        <pc:chgData name="Maxy Vitte" userId="a018907113317f61" providerId="Windows Live" clId="Web-{DB9620EA-82B3-42A8-91ED-9E096287AD84}" dt="2020-12-17T12:42:55.434" v="851"/>
        <pc:sldMkLst>
          <pc:docMk/>
          <pc:sldMk cId="3572484646" sldId="265"/>
        </pc:sldMkLst>
        <pc:spChg chg="mod">
          <ac:chgData name="Maxy Vitte" userId="a018907113317f61" providerId="Windows Live" clId="Web-{DB9620EA-82B3-42A8-91ED-9E096287AD84}" dt="2020-12-17T12:26:12.826" v="548" actId="20577"/>
          <ac:spMkLst>
            <pc:docMk/>
            <pc:sldMk cId="3572484646" sldId="265"/>
            <ac:spMk id="10" creationId="{B36119FC-BBA6-4103-85F5-A15BBD6E3178}"/>
          </ac:spMkLst>
        </pc:spChg>
        <pc:picChg chg="add mod">
          <ac:chgData name="Maxy Vitte" userId="a018907113317f61" providerId="Windows Live" clId="Web-{DB9620EA-82B3-42A8-91ED-9E096287AD84}" dt="2020-12-17T12:20:45.279" v="254" actId="1076"/>
          <ac:picMkLst>
            <pc:docMk/>
            <pc:sldMk cId="3572484646" sldId="265"/>
            <ac:picMk id="3" creationId="{C5BF791C-5C88-4CCF-8A0D-30EE7C13D963}"/>
          </ac:picMkLst>
        </pc:picChg>
      </pc:sldChg>
      <pc:sldChg chg="delSp modSp add ord replId modTransition">
        <pc:chgData name="Maxy Vitte" userId="a018907113317f61" providerId="Windows Live" clId="Web-{DB9620EA-82B3-42A8-91ED-9E096287AD84}" dt="2020-12-17T13:02:45.370" v="865"/>
        <pc:sldMkLst>
          <pc:docMk/>
          <pc:sldMk cId="1429109665" sldId="266"/>
        </pc:sldMkLst>
        <pc:spChg chg="mod">
          <ac:chgData name="Maxy Vitte" userId="a018907113317f61" providerId="Windows Live" clId="Web-{DB9620EA-82B3-42A8-91ED-9E096287AD84}" dt="2020-12-17T12:38:45.028" v="833" actId="20577"/>
          <ac:spMkLst>
            <pc:docMk/>
            <pc:sldMk cId="1429109665" sldId="266"/>
            <ac:spMk id="2" creationId="{93FCF266-45AF-4CA2-B538-F210DC6CF2D4}"/>
          </ac:spMkLst>
        </pc:spChg>
        <pc:spChg chg="mod">
          <ac:chgData name="Maxy Vitte" userId="a018907113317f61" providerId="Windows Live" clId="Web-{DB9620EA-82B3-42A8-91ED-9E096287AD84}" dt="2020-12-17T13:02:41.839" v="863" actId="20577"/>
          <ac:spMkLst>
            <pc:docMk/>
            <pc:sldMk cId="1429109665" sldId="266"/>
            <ac:spMk id="10" creationId="{B36119FC-BBA6-4103-85F5-A15BBD6E3178}"/>
          </ac:spMkLst>
        </pc:spChg>
        <pc:picChg chg="del">
          <ac:chgData name="Maxy Vitte" userId="a018907113317f61" providerId="Windows Live" clId="Web-{DB9620EA-82B3-42A8-91ED-9E096287AD84}" dt="2020-12-17T12:40:09.715" v="842"/>
          <ac:picMkLst>
            <pc:docMk/>
            <pc:sldMk cId="1429109665" sldId="266"/>
            <ac:picMk id="3" creationId="{C5BF791C-5C88-4CCF-8A0D-30EE7C13D963}"/>
          </ac:picMkLst>
        </pc:picChg>
      </pc:sldChg>
      <pc:sldChg chg="add del replId">
        <pc:chgData name="Maxy Vitte" userId="a018907113317f61" providerId="Windows Live" clId="Web-{DB9620EA-82B3-42A8-91ED-9E096287AD84}" dt="2020-12-17T12:38:28.543" v="807"/>
        <pc:sldMkLst>
          <pc:docMk/>
          <pc:sldMk cId="4139907058" sldId="266"/>
        </pc:sldMkLst>
      </pc:sldChg>
      <pc:sldMasterChg chg="del delSldLayout">
        <pc:chgData name="Maxy Vitte" userId="a018907113317f61" providerId="Windows Live" clId="Web-{DB9620EA-82B3-42A8-91ED-9E096287AD84}" dt="2020-12-17T10:59:22.115" v="7"/>
        <pc:sldMasterMkLst>
          <pc:docMk/>
          <pc:sldMasterMk cId="456115547" sldId="2147483702"/>
        </pc:sldMasterMkLst>
        <pc:sldLayoutChg chg="del">
          <pc:chgData name="Maxy Vitte" userId="a018907113317f61" providerId="Windows Live" clId="Web-{DB9620EA-82B3-42A8-91ED-9E096287AD84}" dt="2020-12-17T10:59:22.115" v="7"/>
          <pc:sldLayoutMkLst>
            <pc:docMk/>
            <pc:sldMasterMk cId="456115547" sldId="2147483702"/>
            <pc:sldLayoutMk cId="3519973846" sldId="2147483703"/>
          </pc:sldLayoutMkLst>
        </pc:sldLayoutChg>
        <pc:sldLayoutChg chg="del">
          <pc:chgData name="Maxy Vitte" userId="a018907113317f61" providerId="Windows Live" clId="Web-{DB9620EA-82B3-42A8-91ED-9E096287AD84}" dt="2020-12-17T10:59:22.115" v="7"/>
          <pc:sldLayoutMkLst>
            <pc:docMk/>
            <pc:sldMasterMk cId="456115547" sldId="2147483702"/>
            <pc:sldLayoutMk cId="1772015280" sldId="2147483704"/>
          </pc:sldLayoutMkLst>
        </pc:sldLayoutChg>
        <pc:sldLayoutChg chg="del">
          <pc:chgData name="Maxy Vitte" userId="a018907113317f61" providerId="Windows Live" clId="Web-{DB9620EA-82B3-42A8-91ED-9E096287AD84}" dt="2020-12-17T10:59:22.115" v="7"/>
          <pc:sldLayoutMkLst>
            <pc:docMk/>
            <pc:sldMasterMk cId="456115547" sldId="2147483702"/>
            <pc:sldLayoutMk cId="290009068" sldId="2147483705"/>
          </pc:sldLayoutMkLst>
        </pc:sldLayoutChg>
        <pc:sldLayoutChg chg="del">
          <pc:chgData name="Maxy Vitte" userId="a018907113317f61" providerId="Windows Live" clId="Web-{DB9620EA-82B3-42A8-91ED-9E096287AD84}" dt="2020-12-17T10:59:22.115" v="7"/>
          <pc:sldLayoutMkLst>
            <pc:docMk/>
            <pc:sldMasterMk cId="456115547" sldId="2147483702"/>
            <pc:sldLayoutMk cId="4067142471" sldId="2147483706"/>
          </pc:sldLayoutMkLst>
        </pc:sldLayoutChg>
        <pc:sldLayoutChg chg="del">
          <pc:chgData name="Maxy Vitte" userId="a018907113317f61" providerId="Windows Live" clId="Web-{DB9620EA-82B3-42A8-91ED-9E096287AD84}" dt="2020-12-17T10:59:22.115" v="7"/>
          <pc:sldLayoutMkLst>
            <pc:docMk/>
            <pc:sldMasterMk cId="456115547" sldId="2147483702"/>
            <pc:sldLayoutMk cId="1807857125" sldId="2147483707"/>
          </pc:sldLayoutMkLst>
        </pc:sldLayoutChg>
        <pc:sldLayoutChg chg="del">
          <pc:chgData name="Maxy Vitte" userId="a018907113317f61" providerId="Windows Live" clId="Web-{DB9620EA-82B3-42A8-91ED-9E096287AD84}" dt="2020-12-17T10:59:22.115" v="7"/>
          <pc:sldLayoutMkLst>
            <pc:docMk/>
            <pc:sldMasterMk cId="456115547" sldId="2147483702"/>
            <pc:sldLayoutMk cId="2770110090" sldId="2147483708"/>
          </pc:sldLayoutMkLst>
        </pc:sldLayoutChg>
        <pc:sldLayoutChg chg="del">
          <pc:chgData name="Maxy Vitte" userId="a018907113317f61" providerId="Windows Live" clId="Web-{DB9620EA-82B3-42A8-91ED-9E096287AD84}" dt="2020-12-17T10:59:22.115" v="7"/>
          <pc:sldLayoutMkLst>
            <pc:docMk/>
            <pc:sldMasterMk cId="456115547" sldId="2147483702"/>
            <pc:sldLayoutMk cId="858612592" sldId="2147483709"/>
          </pc:sldLayoutMkLst>
        </pc:sldLayoutChg>
        <pc:sldLayoutChg chg="del">
          <pc:chgData name="Maxy Vitte" userId="a018907113317f61" providerId="Windows Live" clId="Web-{DB9620EA-82B3-42A8-91ED-9E096287AD84}" dt="2020-12-17T10:59:22.115" v="7"/>
          <pc:sldLayoutMkLst>
            <pc:docMk/>
            <pc:sldMasterMk cId="456115547" sldId="2147483702"/>
            <pc:sldLayoutMk cId="2488904854" sldId="2147483710"/>
          </pc:sldLayoutMkLst>
        </pc:sldLayoutChg>
        <pc:sldLayoutChg chg="del">
          <pc:chgData name="Maxy Vitte" userId="a018907113317f61" providerId="Windows Live" clId="Web-{DB9620EA-82B3-42A8-91ED-9E096287AD84}" dt="2020-12-17T10:59:22.115" v="7"/>
          <pc:sldLayoutMkLst>
            <pc:docMk/>
            <pc:sldMasterMk cId="456115547" sldId="2147483702"/>
            <pc:sldLayoutMk cId="989930621" sldId="2147483711"/>
          </pc:sldLayoutMkLst>
        </pc:sldLayoutChg>
        <pc:sldLayoutChg chg="del">
          <pc:chgData name="Maxy Vitte" userId="a018907113317f61" providerId="Windows Live" clId="Web-{DB9620EA-82B3-42A8-91ED-9E096287AD84}" dt="2020-12-17T10:59:22.115" v="7"/>
          <pc:sldLayoutMkLst>
            <pc:docMk/>
            <pc:sldMasterMk cId="456115547" sldId="2147483702"/>
            <pc:sldLayoutMk cId="2177023064" sldId="2147483712"/>
          </pc:sldLayoutMkLst>
        </pc:sldLayoutChg>
        <pc:sldLayoutChg chg="del">
          <pc:chgData name="Maxy Vitte" userId="a018907113317f61" providerId="Windows Live" clId="Web-{DB9620EA-82B3-42A8-91ED-9E096287AD84}" dt="2020-12-17T10:59:22.115" v="7"/>
          <pc:sldLayoutMkLst>
            <pc:docMk/>
            <pc:sldMasterMk cId="456115547" sldId="2147483702"/>
            <pc:sldLayoutMk cId="3509018287" sldId="2147483713"/>
          </pc:sldLayoutMkLst>
        </pc:sldLayoutChg>
      </pc:sldMasterChg>
      <pc:sldMasterChg chg="add modTransition addSldLayout modSldLayout">
        <pc:chgData name="Maxy Vitte" userId="a018907113317f61" providerId="Windows Live" clId="Web-{DB9620EA-82B3-42A8-91ED-9E096287AD84}" dt="2020-12-17T12:42:55.434" v="851"/>
        <pc:sldMasterMkLst>
          <pc:docMk/>
          <pc:sldMasterMk cId="4185880237" sldId="2147483714"/>
        </pc:sldMasterMkLst>
        <pc:sldLayoutChg chg="add mod replId modTransition">
          <pc:chgData name="Maxy Vitte" userId="a018907113317f61" providerId="Windows Live" clId="Web-{DB9620EA-82B3-42A8-91ED-9E096287AD84}" dt="2020-12-17T12:42:55.434" v="851"/>
          <pc:sldLayoutMkLst>
            <pc:docMk/>
            <pc:sldMasterMk cId="4185880237" sldId="2147483714"/>
            <pc:sldLayoutMk cId="1497515507" sldId="2147483715"/>
          </pc:sldLayoutMkLst>
        </pc:sldLayoutChg>
        <pc:sldLayoutChg chg="add mod replId modTransition">
          <pc:chgData name="Maxy Vitte" userId="a018907113317f61" providerId="Windows Live" clId="Web-{DB9620EA-82B3-42A8-91ED-9E096287AD84}" dt="2020-12-17T12:42:55.434" v="851"/>
          <pc:sldLayoutMkLst>
            <pc:docMk/>
            <pc:sldMasterMk cId="4185880237" sldId="2147483714"/>
            <pc:sldLayoutMk cId="636052302" sldId="2147483716"/>
          </pc:sldLayoutMkLst>
        </pc:sldLayoutChg>
        <pc:sldLayoutChg chg="add mod replId modTransition">
          <pc:chgData name="Maxy Vitte" userId="a018907113317f61" providerId="Windows Live" clId="Web-{DB9620EA-82B3-42A8-91ED-9E096287AD84}" dt="2020-12-17T12:42:55.434" v="851"/>
          <pc:sldLayoutMkLst>
            <pc:docMk/>
            <pc:sldMasterMk cId="4185880237" sldId="2147483714"/>
            <pc:sldLayoutMk cId="3630527219" sldId="2147483717"/>
          </pc:sldLayoutMkLst>
        </pc:sldLayoutChg>
        <pc:sldLayoutChg chg="add mod replId modTransition">
          <pc:chgData name="Maxy Vitte" userId="a018907113317f61" providerId="Windows Live" clId="Web-{DB9620EA-82B3-42A8-91ED-9E096287AD84}" dt="2020-12-17T12:42:55.434" v="851"/>
          <pc:sldLayoutMkLst>
            <pc:docMk/>
            <pc:sldMasterMk cId="4185880237" sldId="2147483714"/>
            <pc:sldLayoutMk cId="2285595330" sldId="2147483718"/>
          </pc:sldLayoutMkLst>
        </pc:sldLayoutChg>
        <pc:sldLayoutChg chg="add mod replId modTransition">
          <pc:chgData name="Maxy Vitte" userId="a018907113317f61" providerId="Windows Live" clId="Web-{DB9620EA-82B3-42A8-91ED-9E096287AD84}" dt="2020-12-17T12:42:55.434" v="851"/>
          <pc:sldLayoutMkLst>
            <pc:docMk/>
            <pc:sldMasterMk cId="4185880237" sldId="2147483714"/>
            <pc:sldLayoutMk cId="1287023448" sldId="2147483719"/>
          </pc:sldLayoutMkLst>
        </pc:sldLayoutChg>
        <pc:sldLayoutChg chg="add mod replId modTransition">
          <pc:chgData name="Maxy Vitte" userId="a018907113317f61" providerId="Windows Live" clId="Web-{DB9620EA-82B3-42A8-91ED-9E096287AD84}" dt="2020-12-17T12:42:55.434" v="851"/>
          <pc:sldLayoutMkLst>
            <pc:docMk/>
            <pc:sldMasterMk cId="4185880237" sldId="2147483714"/>
            <pc:sldLayoutMk cId="697839867" sldId="2147483720"/>
          </pc:sldLayoutMkLst>
        </pc:sldLayoutChg>
        <pc:sldLayoutChg chg="add mod replId modTransition">
          <pc:chgData name="Maxy Vitte" userId="a018907113317f61" providerId="Windows Live" clId="Web-{DB9620EA-82B3-42A8-91ED-9E096287AD84}" dt="2020-12-17T12:42:55.434" v="851"/>
          <pc:sldLayoutMkLst>
            <pc:docMk/>
            <pc:sldMasterMk cId="4185880237" sldId="2147483714"/>
            <pc:sldLayoutMk cId="2319996578" sldId="2147483721"/>
          </pc:sldLayoutMkLst>
        </pc:sldLayoutChg>
        <pc:sldLayoutChg chg="add mod replId modTransition">
          <pc:chgData name="Maxy Vitte" userId="a018907113317f61" providerId="Windows Live" clId="Web-{DB9620EA-82B3-42A8-91ED-9E096287AD84}" dt="2020-12-17T12:42:55.434" v="851"/>
          <pc:sldLayoutMkLst>
            <pc:docMk/>
            <pc:sldMasterMk cId="4185880237" sldId="2147483714"/>
            <pc:sldLayoutMk cId="2523253945" sldId="2147483722"/>
          </pc:sldLayoutMkLst>
        </pc:sldLayoutChg>
        <pc:sldLayoutChg chg="add mod replId modTransition">
          <pc:chgData name="Maxy Vitte" userId="a018907113317f61" providerId="Windows Live" clId="Web-{DB9620EA-82B3-42A8-91ED-9E096287AD84}" dt="2020-12-17T12:42:55.434" v="851"/>
          <pc:sldLayoutMkLst>
            <pc:docMk/>
            <pc:sldMasterMk cId="4185880237" sldId="2147483714"/>
            <pc:sldLayoutMk cId="1217595307" sldId="2147483723"/>
          </pc:sldLayoutMkLst>
        </pc:sldLayoutChg>
        <pc:sldLayoutChg chg="add mod replId modTransition">
          <pc:chgData name="Maxy Vitte" userId="a018907113317f61" providerId="Windows Live" clId="Web-{DB9620EA-82B3-42A8-91ED-9E096287AD84}" dt="2020-12-17T12:42:55.434" v="851"/>
          <pc:sldLayoutMkLst>
            <pc:docMk/>
            <pc:sldMasterMk cId="4185880237" sldId="2147483714"/>
            <pc:sldLayoutMk cId="1741090806" sldId="2147483724"/>
          </pc:sldLayoutMkLst>
        </pc:sldLayoutChg>
        <pc:sldLayoutChg chg="add mod replId modTransition">
          <pc:chgData name="Maxy Vitte" userId="a018907113317f61" providerId="Windows Live" clId="Web-{DB9620EA-82B3-42A8-91ED-9E096287AD84}" dt="2020-12-17T12:42:55.434" v="851"/>
          <pc:sldLayoutMkLst>
            <pc:docMk/>
            <pc:sldMasterMk cId="4185880237" sldId="2147483714"/>
            <pc:sldLayoutMk cId="2234497802" sldId="2147483725"/>
          </pc:sldLayoutMkLst>
        </pc:sldLayoutChg>
      </pc:sldMasterChg>
    </pc:docChg>
  </pc:docChgLst>
  <pc:docChgLst>
    <pc:chgData name="Maxy Vitte" userId="a018907113317f61" providerId="Windows Live" clId="Web-{9907ACA6-1DA6-4C36-8797-E472B61CEC57}"/>
    <pc:docChg chg="addSld modSld sldOrd">
      <pc:chgData name="Maxy Vitte" userId="a018907113317f61" providerId="Windows Live" clId="Web-{9907ACA6-1DA6-4C36-8797-E472B61CEC57}" dt="2020-12-17T16:12:18.681" v="2385" actId="20577"/>
      <pc:docMkLst>
        <pc:docMk/>
      </pc:docMkLst>
      <pc:sldChg chg="addSp delSp modSp">
        <pc:chgData name="Maxy Vitte" userId="a018907113317f61" providerId="Windows Live" clId="Web-{9907ACA6-1DA6-4C36-8797-E472B61CEC57}" dt="2020-12-17T15:48:43.775" v="1757" actId="20577"/>
        <pc:sldMkLst>
          <pc:docMk/>
          <pc:sldMk cId="3306362355" sldId="257"/>
        </pc:sldMkLst>
        <pc:spChg chg="mod">
          <ac:chgData name="Maxy Vitte" userId="a018907113317f61" providerId="Windows Live" clId="Web-{9907ACA6-1DA6-4C36-8797-E472B61CEC57}" dt="2020-12-17T15:48:43.775" v="1757" actId="20577"/>
          <ac:spMkLst>
            <pc:docMk/>
            <pc:sldMk cId="3306362355" sldId="257"/>
            <ac:spMk id="2" creationId="{93FCF266-45AF-4CA2-B538-F210DC6CF2D4}"/>
          </ac:spMkLst>
        </pc:spChg>
        <pc:spChg chg="mod">
          <ac:chgData name="Maxy Vitte" userId="a018907113317f61" providerId="Windows Live" clId="Web-{9907ACA6-1DA6-4C36-8797-E472B61CEC57}" dt="2020-12-17T14:57:41.869" v="471" actId="20577"/>
          <ac:spMkLst>
            <pc:docMk/>
            <pc:sldMk cId="3306362355" sldId="257"/>
            <ac:spMk id="10" creationId="{B36119FC-BBA6-4103-85F5-A15BBD6E3178}"/>
          </ac:spMkLst>
        </pc:spChg>
        <pc:picChg chg="add del">
          <ac:chgData name="Maxy Vitte" userId="a018907113317f61" providerId="Windows Live" clId="Web-{9907ACA6-1DA6-4C36-8797-E472B61CEC57}" dt="2020-12-17T14:27:20.484" v="230"/>
          <ac:picMkLst>
            <pc:docMk/>
            <pc:sldMk cId="3306362355" sldId="257"/>
            <ac:picMk id="3" creationId="{C66BBA90-74D0-4682-9646-F4FCD747A192}"/>
          </ac:picMkLst>
        </pc:picChg>
        <pc:picChg chg="add del mod">
          <ac:chgData name="Maxy Vitte" userId="a018907113317f61" providerId="Windows Live" clId="Web-{9907ACA6-1DA6-4C36-8797-E472B61CEC57}" dt="2020-12-17T14:33:53.086" v="245"/>
          <ac:picMkLst>
            <pc:docMk/>
            <pc:sldMk cId="3306362355" sldId="257"/>
            <ac:picMk id="5" creationId="{82C64E51-EEB9-484F-BB18-B88EE66543AC}"/>
          </ac:picMkLst>
        </pc:picChg>
        <pc:picChg chg="add mod">
          <ac:chgData name="Maxy Vitte" userId="a018907113317f61" providerId="Windows Live" clId="Web-{9907ACA6-1DA6-4C36-8797-E472B61CEC57}" dt="2020-12-17T14:34:12.648" v="249" actId="1076"/>
          <ac:picMkLst>
            <pc:docMk/>
            <pc:sldMk cId="3306362355" sldId="257"/>
            <ac:picMk id="6" creationId="{69F337E0-244E-4F44-8F35-23545DE53F02}"/>
          </ac:picMkLst>
        </pc:picChg>
      </pc:sldChg>
      <pc:sldChg chg="modSp">
        <pc:chgData name="Maxy Vitte" userId="a018907113317f61" providerId="Windows Live" clId="Web-{9907ACA6-1DA6-4C36-8797-E472B61CEC57}" dt="2020-12-17T16:12:17.899" v="2383" actId="20577"/>
        <pc:sldMkLst>
          <pc:docMk/>
          <pc:sldMk cId="2495251932" sldId="263"/>
        </pc:sldMkLst>
        <pc:spChg chg="mod">
          <ac:chgData name="Maxy Vitte" userId="a018907113317f61" providerId="Windows Live" clId="Web-{9907ACA6-1DA6-4C36-8797-E472B61CEC57}" dt="2020-12-17T16:12:17.899" v="2383" actId="20577"/>
          <ac:spMkLst>
            <pc:docMk/>
            <pc:sldMk cId="2495251932" sldId="263"/>
            <ac:spMk id="2" creationId="{00000000-0000-0000-0000-000000000000}"/>
          </ac:spMkLst>
        </pc:spChg>
      </pc:sldChg>
      <pc:sldChg chg="addSp delSp modSp">
        <pc:chgData name="Maxy Vitte" userId="a018907113317f61" providerId="Windows Live" clId="Web-{9907ACA6-1DA6-4C36-8797-E472B61CEC57}" dt="2020-12-17T16:11:30.883" v="2380" actId="20577"/>
        <pc:sldMkLst>
          <pc:docMk/>
          <pc:sldMk cId="2652763377" sldId="264"/>
        </pc:sldMkLst>
        <pc:spChg chg="mod">
          <ac:chgData name="Maxy Vitte" userId="a018907113317f61" providerId="Windows Live" clId="Web-{9907ACA6-1DA6-4C36-8797-E472B61CEC57}" dt="2020-12-17T15:49:04.791" v="1770" actId="20577"/>
          <ac:spMkLst>
            <pc:docMk/>
            <pc:sldMk cId="2652763377" sldId="264"/>
            <ac:spMk id="2" creationId="{93FCF266-45AF-4CA2-B538-F210DC6CF2D4}"/>
          </ac:spMkLst>
        </pc:spChg>
        <pc:spChg chg="mod">
          <ac:chgData name="Maxy Vitte" userId="a018907113317f61" providerId="Windows Live" clId="Web-{9907ACA6-1DA6-4C36-8797-E472B61CEC57}" dt="2020-12-17T16:11:30.883" v="2380" actId="20577"/>
          <ac:spMkLst>
            <pc:docMk/>
            <pc:sldMk cId="2652763377" sldId="264"/>
            <ac:spMk id="10" creationId="{B36119FC-BBA6-4103-85F5-A15BBD6E3178}"/>
          </ac:spMkLst>
        </pc:spChg>
        <pc:picChg chg="add del">
          <ac:chgData name="Maxy Vitte" userId="a018907113317f61" providerId="Windows Live" clId="Web-{9907ACA6-1DA6-4C36-8797-E472B61CEC57}" dt="2020-12-17T14:27:23.516" v="231"/>
          <ac:picMkLst>
            <pc:docMk/>
            <pc:sldMk cId="2652763377" sldId="264"/>
            <ac:picMk id="3" creationId="{6808B48D-B755-4F2D-B5B9-8EA05CFE94F6}"/>
          </ac:picMkLst>
        </pc:picChg>
        <pc:picChg chg="add del mod">
          <ac:chgData name="Maxy Vitte" userId="a018907113317f61" providerId="Windows Live" clId="Web-{9907ACA6-1DA6-4C36-8797-E472B61CEC57}" dt="2020-12-17T14:42:14.864" v="283"/>
          <ac:picMkLst>
            <pc:docMk/>
            <pc:sldMk cId="2652763377" sldId="264"/>
            <ac:picMk id="3" creationId="{7105A49A-1275-401F-8531-53C12A2603C3}"/>
          </ac:picMkLst>
        </pc:picChg>
        <pc:picChg chg="add del mod">
          <ac:chgData name="Maxy Vitte" userId="a018907113317f61" providerId="Windows Live" clId="Web-{9907ACA6-1DA6-4C36-8797-E472B61CEC57}" dt="2020-12-17T14:27:55.891" v="234"/>
          <ac:picMkLst>
            <pc:docMk/>
            <pc:sldMk cId="2652763377" sldId="264"/>
            <ac:picMk id="5" creationId="{EA88AA9E-7891-4ADA-A808-550313B84863}"/>
          </ac:picMkLst>
        </pc:picChg>
        <pc:picChg chg="add del mod">
          <ac:chgData name="Maxy Vitte" userId="a018907113317f61" providerId="Windows Live" clId="Web-{9907ACA6-1DA6-4C36-8797-E472B61CEC57}" dt="2020-12-17T14:42:16.458" v="284"/>
          <ac:picMkLst>
            <pc:docMk/>
            <pc:sldMk cId="2652763377" sldId="264"/>
            <ac:picMk id="5" creationId="{FDA79CA4-9BCE-44A0-BEBC-4A61DC7B3B26}"/>
          </ac:picMkLst>
        </pc:picChg>
        <pc:picChg chg="add del mod">
          <ac:chgData name="Maxy Vitte" userId="a018907113317f61" providerId="Windows Live" clId="Web-{9907ACA6-1DA6-4C36-8797-E472B61CEC57}" dt="2020-12-17T14:31:39.130" v="239"/>
          <ac:picMkLst>
            <pc:docMk/>
            <pc:sldMk cId="2652763377" sldId="264"/>
            <ac:picMk id="6" creationId="{92E0F2FC-C330-4644-8DAF-8C25544A516F}"/>
          </ac:picMkLst>
        </pc:picChg>
        <pc:picChg chg="add mod">
          <ac:chgData name="Maxy Vitte" userId="a018907113317f61" providerId="Windows Live" clId="Web-{9907ACA6-1DA6-4C36-8797-E472B61CEC57}" dt="2020-12-17T14:42:43.083" v="290" actId="1076"/>
          <ac:picMkLst>
            <pc:docMk/>
            <pc:sldMk cId="2652763377" sldId="264"/>
            <ac:picMk id="6" creationId="{FD94CE9C-783C-4D55-AF6C-E34195BDB221}"/>
          </ac:picMkLst>
        </pc:picChg>
        <pc:picChg chg="add mod">
          <ac:chgData name="Maxy Vitte" userId="a018907113317f61" providerId="Windows Live" clId="Web-{9907ACA6-1DA6-4C36-8797-E472B61CEC57}" dt="2020-12-17T14:42:47.318" v="291" actId="14100"/>
          <ac:picMkLst>
            <pc:docMk/>
            <pc:sldMk cId="2652763377" sldId="264"/>
            <ac:picMk id="7" creationId="{09D1A6DE-A9D6-45D4-9496-61694B7299CA}"/>
          </ac:picMkLst>
        </pc:picChg>
      </pc:sldChg>
      <pc:sldChg chg="modSp">
        <pc:chgData name="Maxy Vitte" userId="a018907113317f61" providerId="Windows Live" clId="Web-{9907ACA6-1DA6-4C36-8797-E472B61CEC57}" dt="2020-12-17T16:09:32.161" v="2357" actId="20577"/>
        <pc:sldMkLst>
          <pc:docMk/>
          <pc:sldMk cId="3572484646" sldId="265"/>
        </pc:sldMkLst>
        <pc:spChg chg="mod">
          <ac:chgData name="Maxy Vitte" userId="a018907113317f61" providerId="Windows Live" clId="Web-{9907ACA6-1DA6-4C36-8797-E472B61CEC57}" dt="2020-12-17T16:09:32.161" v="2357" actId="20577"/>
          <ac:spMkLst>
            <pc:docMk/>
            <pc:sldMk cId="3572484646" sldId="265"/>
            <ac:spMk id="10" creationId="{B36119FC-BBA6-4103-85F5-A15BBD6E3178}"/>
          </ac:spMkLst>
        </pc:spChg>
        <pc:picChg chg="mod">
          <ac:chgData name="Maxy Vitte" userId="a018907113317f61" providerId="Windows Live" clId="Web-{9907ACA6-1DA6-4C36-8797-E472B61CEC57}" dt="2020-12-17T14:54:54.443" v="450" actId="14100"/>
          <ac:picMkLst>
            <pc:docMk/>
            <pc:sldMk cId="3572484646" sldId="265"/>
            <ac:picMk id="3" creationId="{C5BF791C-5C88-4CCF-8A0D-30EE7C13D963}"/>
          </ac:picMkLst>
        </pc:picChg>
      </pc:sldChg>
      <pc:sldChg chg="addSp delSp modSp ord">
        <pc:chgData name="Maxy Vitte" userId="a018907113317f61" providerId="Windows Live" clId="Web-{9907ACA6-1DA6-4C36-8797-E472B61CEC57}" dt="2020-12-17T16:01:36.057" v="2126" actId="20577"/>
        <pc:sldMkLst>
          <pc:docMk/>
          <pc:sldMk cId="1429109665" sldId="266"/>
        </pc:sldMkLst>
        <pc:spChg chg="mod">
          <ac:chgData name="Maxy Vitte" userId="a018907113317f61" providerId="Windows Live" clId="Web-{9907ACA6-1DA6-4C36-8797-E472B61CEC57}" dt="2020-12-17T14:52:10.065" v="367" actId="20577"/>
          <ac:spMkLst>
            <pc:docMk/>
            <pc:sldMk cId="1429109665" sldId="266"/>
            <ac:spMk id="2" creationId="{93FCF266-45AF-4CA2-B538-F210DC6CF2D4}"/>
          </ac:spMkLst>
        </pc:spChg>
        <pc:spChg chg="mod">
          <ac:chgData name="Maxy Vitte" userId="a018907113317f61" providerId="Windows Live" clId="Web-{9907ACA6-1DA6-4C36-8797-E472B61CEC57}" dt="2020-12-17T16:01:36.057" v="2126" actId="20577"/>
          <ac:spMkLst>
            <pc:docMk/>
            <pc:sldMk cId="1429109665" sldId="266"/>
            <ac:spMk id="10" creationId="{B36119FC-BBA6-4103-85F5-A15BBD6E3178}"/>
          </ac:spMkLst>
        </pc:spChg>
        <pc:picChg chg="add del">
          <ac:chgData name="Maxy Vitte" userId="a018907113317f61" providerId="Windows Live" clId="Web-{9907ACA6-1DA6-4C36-8797-E472B61CEC57}" dt="2020-12-17T14:48:31.857" v="327"/>
          <ac:picMkLst>
            <pc:docMk/>
            <pc:sldMk cId="1429109665" sldId="266"/>
            <ac:picMk id="3" creationId="{3BD0D852-D2D0-487A-8E64-EDFFDF7B1BF7}"/>
          </ac:picMkLst>
        </pc:picChg>
      </pc:sldChg>
      <pc:sldChg chg="addSp delSp modSp add replId">
        <pc:chgData name="Maxy Vitte" userId="a018907113317f61" providerId="Windows Live" clId="Web-{9907ACA6-1DA6-4C36-8797-E472B61CEC57}" dt="2020-12-17T16:06:01.829" v="2351" actId="20577"/>
        <pc:sldMkLst>
          <pc:docMk/>
          <pc:sldMk cId="3280925778" sldId="267"/>
        </pc:sldMkLst>
        <pc:spChg chg="mod">
          <ac:chgData name="Maxy Vitte" userId="a018907113317f61" providerId="Windows Live" clId="Web-{9907ACA6-1DA6-4C36-8797-E472B61CEC57}" dt="2020-12-17T14:58:37.948" v="536" actId="20577"/>
          <ac:spMkLst>
            <pc:docMk/>
            <pc:sldMk cId="3280925778" sldId="267"/>
            <ac:spMk id="2" creationId="{93FCF266-45AF-4CA2-B538-F210DC6CF2D4}"/>
          </ac:spMkLst>
        </pc:spChg>
        <pc:spChg chg="mod">
          <ac:chgData name="Maxy Vitte" userId="a018907113317f61" providerId="Windows Live" clId="Web-{9907ACA6-1DA6-4C36-8797-E472B61CEC57}" dt="2020-12-17T16:06:01.829" v="2351" actId="20577"/>
          <ac:spMkLst>
            <pc:docMk/>
            <pc:sldMk cId="3280925778" sldId="267"/>
            <ac:spMk id="10" creationId="{B36119FC-BBA6-4103-85F5-A15BBD6E3178}"/>
          </ac:spMkLst>
        </pc:spChg>
        <pc:picChg chg="add del mod">
          <ac:chgData name="Maxy Vitte" userId="a018907113317f61" providerId="Windows Live" clId="Web-{9907ACA6-1DA6-4C36-8797-E472B61CEC57}" dt="2020-12-17T14:46:33.495" v="304"/>
          <ac:picMkLst>
            <pc:docMk/>
            <pc:sldMk cId="3280925778" sldId="267"/>
            <ac:picMk id="3" creationId="{1824E1BA-64D0-4121-81EB-BE749766C93A}"/>
          </ac:picMkLst>
        </pc:picChg>
        <pc:picChg chg="add del mod">
          <ac:chgData name="Maxy Vitte" userId="a018907113317f61" providerId="Windows Live" clId="Web-{9907ACA6-1DA6-4C36-8797-E472B61CEC57}" dt="2020-12-17T14:47:11.167" v="311"/>
          <ac:picMkLst>
            <pc:docMk/>
            <pc:sldMk cId="3280925778" sldId="267"/>
            <ac:picMk id="5" creationId="{3F612EBC-C9D9-449E-9300-D851E601D66B}"/>
          </ac:picMkLst>
        </pc:picChg>
        <pc:picChg chg="del">
          <ac:chgData name="Maxy Vitte" userId="a018907113317f61" providerId="Windows Live" clId="Web-{9907ACA6-1DA6-4C36-8797-E472B61CEC57}" dt="2020-12-17T14:42:58.771" v="294"/>
          <ac:picMkLst>
            <pc:docMk/>
            <pc:sldMk cId="3280925778" sldId="267"/>
            <ac:picMk id="6" creationId="{FD94CE9C-783C-4D55-AF6C-E34195BDB221}"/>
          </ac:picMkLst>
        </pc:picChg>
        <pc:picChg chg="del">
          <ac:chgData name="Maxy Vitte" userId="a018907113317f61" providerId="Windows Live" clId="Web-{9907ACA6-1DA6-4C36-8797-E472B61CEC57}" dt="2020-12-17T14:42:57.412" v="293"/>
          <ac:picMkLst>
            <pc:docMk/>
            <pc:sldMk cId="3280925778" sldId="267"/>
            <ac:picMk id="7" creationId="{09D1A6DE-A9D6-45D4-9496-61694B7299CA}"/>
          </ac:picMkLst>
        </pc:picChg>
        <pc:picChg chg="add mod">
          <ac:chgData name="Maxy Vitte" userId="a018907113317f61" providerId="Windows Live" clId="Web-{9907ACA6-1DA6-4C36-8797-E472B61CEC57}" dt="2020-12-17T14:47:45.403" v="321" actId="1076"/>
          <ac:picMkLst>
            <pc:docMk/>
            <pc:sldMk cId="3280925778" sldId="267"/>
            <ac:picMk id="8" creationId="{EFFB68D7-87E3-418D-B5E6-BF51389876F8}"/>
          </ac:picMkLst>
        </pc:picChg>
        <pc:picChg chg="add mod">
          <ac:chgData name="Maxy Vitte" userId="a018907113317f61" providerId="Windows Live" clId="Web-{9907ACA6-1DA6-4C36-8797-E472B61CEC57}" dt="2020-12-17T14:47:39.996" v="320" actId="1076"/>
          <ac:picMkLst>
            <pc:docMk/>
            <pc:sldMk cId="3280925778" sldId="267"/>
            <ac:picMk id="9" creationId="{C2EE522D-9BC3-4230-8E81-C97ACB9B0EAF}"/>
          </ac:picMkLst>
        </pc:picChg>
      </pc:sldChg>
      <pc:sldChg chg="addSp modSp add replId">
        <pc:chgData name="Maxy Vitte" userId="a018907113317f61" providerId="Windows Live" clId="Web-{9907ACA6-1DA6-4C36-8797-E472B61CEC57}" dt="2020-12-17T15:46:17.397" v="1731" actId="20577"/>
        <pc:sldMkLst>
          <pc:docMk/>
          <pc:sldMk cId="1375821864" sldId="268"/>
        </pc:sldMkLst>
        <pc:spChg chg="mod">
          <ac:chgData name="Maxy Vitte" userId="a018907113317f61" providerId="Windows Live" clId="Web-{9907ACA6-1DA6-4C36-8797-E472B61CEC57}" dt="2020-12-17T15:46:17.397" v="1731" actId="20577"/>
          <ac:spMkLst>
            <pc:docMk/>
            <pc:sldMk cId="1375821864" sldId="268"/>
            <ac:spMk id="2" creationId="{93FCF266-45AF-4CA2-B538-F210DC6CF2D4}"/>
          </ac:spMkLst>
        </pc:spChg>
        <pc:spChg chg="mod">
          <ac:chgData name="Maxy Vitte" userId="a018907113317f61" providerId="Windows Live" clId="Web-{9907ACA6-1DA6-4C36-8797-E472B61CEC57}" dt="2020-12-17T15:45:59.428" v="1728" actId="20577"/>
          <ac:spMkLst>
            <pc:docMk/>
            <pc:sldMk cId="1375821864" sldId="268"/>
            <ac:spMk id="10" creationId="{B36119FC-BBA6-4103-85F5-A15BBD6E3178}"/>
          </ac:spMkLst>
        </pc:spChg>
        <pc:picChg chg="add mod">
          <ac:chgData name="Maxy Vitte" userId="a018907113317f61" providerId="Windows Live" clId="Web-{9907ACA6-1DA6-4C36-8797-E472B61CEC57}" dt="2020-12-17T14:48:17.888" v="326" actId="14100"/>
          <ac:picMkLst>
            <pc:docMk/>
            <pc:sldMk cId="1375821864" sldId="268"/>
            <ac:picMk id="3" creationId="{6592A801-9CA6-4CA4-8627-F42285591482}"/>
          </ac:picMkLst>
        </pc:picChg>
      </pc:sldChg>
      <pc:sldChg chg="addSp modSp add replId">
        <pc:chgData name="Maxy Vitte" userId="a018907113317f61" providerId="Windows Live" clId="Web-{9907ACA6-1DA6-4C36-8797-E472B61CEC57}" dt="2020-12-17T16:07:53.659" v="2355" actId="20577"/>
        <pc:sldMkLst>
          <pc:docMk/>
          <pc:sldMk cId="2841766801" sldId="269"/>
        </pc:sldMkLst>
        <pc:spChg chg="mod">
          <ac:chgData name="Maxy Vitte" userId="a018907113317f61" providerId="Windows Live" clId="Web-{9907ACA6-1DA6-4C36-8797-E472B61CEC57}" dt="2020-12-17T15:11:00.199" v="813" actId="20577"/>
          <ac:spMkLst>
            <pc:docMk/>
            <pc:sldMk cId="2841766801" sldId="269"/>
            <ac:spMk id="2" creationId="{93FCF266-45AF-4CA2-B538-F210DC6CF2D4}"/>
          </ac:spMkLst>
        </pc:spChg>
        <pc:spChg chg="mod">
          <ac:chgData name="Maxy Vitte" userId="a018907113317f61" providerId="Windows Live" clId="Web-{9907ACA6-1DA6-4C36-8797-E472B61CEC57}" dt="2020-12-17T16:07:53.659" v="2355" actId="20577"/>
          <ac:spMkLst>
            <pc:docMk/>
            <pc:sldMk cId="2841766801" sldId="269"/>
            <ac:spMk id="10" creationId="{B36119FC-BBA6-4103-85F5-A15BBD6E3178}"/>
          </ac:spMkLst>
        </pc:spChg>
        <pc:picChg chg="add mod">
          <ac:chgData name="Maxy Vitte" userId="a018907113317f61" providerId="Windows Live" clId="Web-{9907ACA6-1DA6-4C36-8797-E472B61CEC57}" dt="2020-12-17T14:49:29.389" v="339" actId="1076"/>
          <ac:picMkLst>
            <pc:docMk/>
            <pc:sldMk cId="2841766801" sldId="269"/>
            <ac:picMk id="3" creationId="{4618166D-6A95-4526-877E-4800FFEE4E2A}"/>
          </ac:picMkLst>
        </pc:picChg>
        <pc:picChg chg="add mod">
          <ac:chgData name="Maxy Vitte" userId="a018907113317f61" providerId="Windows Live" clId="Web-{9907ACA6-1DA6-4C36-8797-E472B61CEC57}" dt="2020-12-17T14:49:24.202" v="336" actId="1076"/>
          <ac:picMkLst>
            <pc:docMk/>
            <pc:sldMk cId="2841766801" sldId="269"/>
            <ac:picMk id="5" creationId="{0381A3C0-A638-4B1A-BF2F-83A4B6C16D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1550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90806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97802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5230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27219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95330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2344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83986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9657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5394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95307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  <a:p>
            <a:pPr lvl="4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5880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ransition spd="slow">
    <p:cover/>
  </p:transition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wikipedia.org" TargetMode="External"/><Relationship Id="rId7" Type="http://schemas.openxmlformats.org/officeDocument/2006/relationships/hyperlink" Target="https://bizfluent.com" TargetMode="External"/><Relationship Id="rId2" Type="http://schemas.openxmlformats.org/officeDocument/2006/relationships/hyperlink" Target="https://en.wikipedia.org/wiki/Negoti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zfluent.com/how-2049812-have-business-conversation.html" TargetMode="External"/><Relationship Id="rId5" Type="http://schemas.openxmlformats.org/officeDocument/2006/relationships/hyperlink" Target="https://training-partner.ru" TargetMode="External"/><Relationship Id="rId4" Type="http://schemas.openxmlformats.org/officeDocument/2006/relationships/hyperlink" Target="https://training-partner.ru/staty/delovye-peregovory-pravila-etika-formy-osobennosti-vedeniya-i-organizacii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64406" y="3428998"/>
            <a:ext cx="5508170" cy="932585"/>
          </a:xfrm>
        </p:spPr>
        <p:txBody>
          <a:bodyPr>
            <a:normAutofit/>
          </a:bodyPr>
          <a:lstStyle/>
          <a:p>
            <a:r>
              <a:rPr lang="ru-RU" sz="1800" b="1">
                <a:ea typeface="+mj-lt"/>
                <a:cs typeface="+mj-lt"/>
              </a:rPr>
              <a:t>Презентация</a:t>
            </a:r>
            <a:r>
              <a:rPr lang="ru-RU" sz="1600">
                <a:ea typeface="+mj-lt"/>
                <a:cs typeface="+mj-lt"/>
              </a:rPr>
              <a:t> по</a:t>
            </a:r>
            <a:r>
              <a:rPr lang="ru-RU" sz="1600">
                <a:cs typeface="Arial"/>
              </a:rPr>
              <a:t> теме:</a:t>
            </a:r>
            <a:br>
              <a:rPr lang="ru-RU" sz="1600">
                <a:cs typeface="Arial"/>
              </a:rPr>
            </a:br>
            <a:r>
              <a:rPr lang="ru-RU" sz="1600">
                <a:ea typeface="+mj-lt"/>
                <a:cs typeface="+mj-lt"/>
              </a:rPr>
              <a:t>"Переговоры как разновидность делового общения.</a:t>
            </a:r>
            <a:br>
              <a:rPr lang="ru-RU" sz="1600">
                <a:ea typeface="+mj-lt"/>
                <a:cs typeface="+mj-lt"/>
              </a:rPr>
            </a:br>
            <a:r>
              <a:rPr lang="ru-RU" sz="1600">
                <a:ea typeface="+mj-lt"/>
                <a:cs typeface="+mj-lt"/>
              </a:rPr>
              <a:t>Подготовка к переговорам. Ведение переговоров"</a:t>
            </a:r>
            <a:endParaRPr lang="ru-RU" sz="1600">
              <a:cs typeface="Arial"/>
            </a:endParaRPr>
          </a:p>
          <a:p>
            <a:endParaRPr lang="ru-RU">
              <a:cs typeface="Calibri Light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523AFF7-3D7F-4C86-9F24-7034A65D1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060B8-1457-4829-937D-8F48709A6BAB}"/>
              </a:ext>
            </a:extLst>
          </p:cNvPr>
          <p:cNvSpPr txBox="1"/>
          <p:nvPr/>
        </p:nvSpPr>
        <p:spPr>
          <a:xfrm>
            <a:off x="5268686" y="60108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Москва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9BED4-4E12-43E3-B7C7-71EF8E3FB0AE}"/>
              </a:ext>
            </a:extLst>
          </p:cNvPr>
          <p:cNvSpPr txBox="1"/>
          <p:nvPr/>
        </p:nvSpPr>
        <p:spPr>
          <a:xfrm>
            <a:off x="3620368" y="5678755"/>
            <a:ext cx="49500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>
                <a:ea typeface="+mn-lt"/>
                <a:cs typeface="+mn-lt"/>
              </a:rPr>
              <a:t>Студента группы 2ИСИП-419: Петунина Максима</a:t>
            </a:r>
            <a:endParaRPr lang="ru-RU" sz="160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AB026-AF1A-4F12-8930-859E8DDAC01A}"/>
              </a:ext>
            </a:extLst>
          </p:cNvPr>
          <p:cNvSpPr txBox="1"/>
          <p:nvPr/>
        </p:nvSpPr>
        <p:spPr>
          <a:xfrm>
            <a:off x="3199163" y="269915"/>
            <a:ext cx="5791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Arial"/>
              </a:rPr>
              <a:t>Колледж Информатики и Программирования</a:t>
            </a:r>
          </a:p>
        </p:txBody>
      </p:sp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5DBD473B-8450-4D1D-8A7D-2B4D67A0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" y="4901484"/>
            <a:ext cx="1959736" cy="19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CF266-45AF-4CA2-B538-F210DC6C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>
                <a:latin typeface="Georgia"/>
                <a:cs typeface="Arial"/>
              </a:rPr>
              <a:t>General</a:t>
            </a:r>
            <a:r>
              <a:rPr lang="ru-RU">
                <a:latin typeface="Georgia"/>
                <a:cs typeface="Arial"/>
              </a:rPr>
              <a:t> </a:t>
            </a:r>
            <a:r>
              <a:rPr lang="ru-RU" err="1">
                <a:latin typeface="Georgia"/>
                <a:cs typeface="Arial"/>
              </a:rPr>
              <a:t>Information</a:t>
            </a:r>
            <a:endParaRPr lang="ru-RU">
              <a:latin typeface="Georgia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119FC-BBA6-4103-85F5-A15BBD6E3178}"/>
              </a:ext>
            </a:extLst>
          </p:cNvPr>
          <p:cNvSpPr txBox="1"/>
          <p:nvPr/>
        </p:nvSpPr>
        <p:spPr>
          <a:xfrm>
            <a:off x="2616995" y="1889849"/>
            <a:ext cx="756143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err="1">
                <a:ea typeface="+mn-lt"/>
                <a:cs typeface="+mn-lt"/>
              </a:rPr>
              <a:t>Деловое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общение</a:t>
            </a:r>
            <a:r>
              <a:rPr lang="en-US" sz="1600" dirty="0">
                <a:ea typeface="+mn-lt"/>
                <a:cs typeface="+mn-lt"/>
              </a:rPr>
              <a:t> - </a:t>
            </a:r>
            <a:r>
              <a:rPr lang="en-US" sz="1600" err="1">
                <a:ea typeface="+mn-lt"/>
                <a:cs typeface="+mn-lt"/>
              </a:rPr>
              <a:t>это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форма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коммуникационного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взаимодействия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которая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основывается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основных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принципах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нормах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правилах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делового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этикета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характеризуется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направленностью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взаимоотношение</a:t>
            </a:r>
            <a:r>
              <a:rPr lang="en-US" sz="1600" dirty="0">
                <a:ea typeface="+mn-lt"/>
                <a:cs typeface="+mn-lt"/>
              </a:rPr>
              <a:t> с </a:t>
            </a:r>
            <a:r>
              <a:rPr lang="en-US" sz="1600" err="1">
                <a:ea typeface="+mn-lt"/>
                <a:cs typeface="+mn-lt"/>
              </a:rPr>
              <a:t>субъектами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или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группой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субъектов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для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получения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взаимовыгодных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результатов</a:t>
            </a:r>
            <a:r>
              <a:rPr lang="en-US" sz="1600" dirty="0">
                <a:ea typeface="+mn-lt"/>
                <a:cs typeface="+mn-lt"/>
              </a:rPr>
              <a:t>. </a:t>
            </a:r>
            <a:endParaRPr lang="en-US"/>
          </a:p>
          <a:p>
            <a:pPr algn="just"/>
            <a:endParaRPr lang="en-US" sz="1600" dirty="0">
              <a:cs typeface="Arial"/>
            </a:endParaRPr>
          </a:p>
          <a:p>
            <a:pPr algn="just"/>
            <a:endParaRPr lang="en-US" sz="1600" dirty="0">
              <a:cs typeface="Arial"/>
            </a:endParaRPr>
          </a:p>
        </p:txBody>
      </p:sp>
      <p:pic>
        <p:nvPicPr>
          <p:cNvPr id="4" name="Picture 9" descr="Icon&#10;&#10;Description automatically generated">
            <a:extLst>
              <a:ext uri="{FF2B5EF4-FFF2-40B4-BE49-F238E27FC236}">
                <a16:creationId xmlns:a16="http://schemas.microsoft.com/office/drawing/2014/main" id="{00432253-96EF-4B2A-BB52-B3322654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" y="4901484"/>
            <a:ext cx="1959736" cy="1959736"/>
          </a:xfrm>
          <a:prstGeom prst="rect">
            <a:avLst/>
          </a:prstGeom>
        </p:spPr>
      </p:pic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C5BF791C-5C88-4CCF-8A0D-30EE7C13D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758" y="5184513"/>
            <a:ext cx="2312505" cy="167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8464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CF266-45AF-4CA2-B538-F210DC6C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Georgia"/>
                <a:cs typeface="Arial"/>
              </a:rPr>
              <a:t>"Negotiations" explained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119FC-BBA6-4103-85F5-A15BBD6E3178}"/>
              </a:ext>
            </a:extLst>
          </p:cNvPr>
          <p:cNvSpPr txBox="1"/>
          <p:nvPr/>
        </p:nvSpPr>
        <p:spPr>
          <a:xfrm>
            <a:off x="2616995" y="1878806"/>
            <a:ext cx="841989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cs typeface="Arial"/>
              </a:rPr>
              <a:t>Помимо</a:t>
            </a:r>
            <a:r>
              <a:rPr lang="en-US" sz="1600" dirty="0">
                <a:cs typeface="Arial"/>
              </a:rPr>
              <a:t> </a:t>
            </a:r>
            <a:r>
              <a:rPr lang="en-US" sz="1600" err="1">
                <a:cs typeface="Arial"/>
              </a:rPr>
              <a:t>этого</a:t>
            </a:r>
            <a:r>
              <a:rPr lang="en-US" sz="1600" dirty="0">
                <a:cs typeface="Arial"/>
              </a:rPr>
              <a:t>, </a:t>
            </a:r>
            <a:r>
              <a:rPr lang="en-US" sz="1600" err="1">
                <a:cs typeface="Arial"/>
              </a:rPr>
              <a:t>деловое</a:t>
            </a:r>
            <a:r>
              <a:rPr lang="en-US" sz="1600" dirty="0">
                <a:cs typeface="Arial"/>
              </a:rPr>
              <a:t> </a:t>
            </a:r>
            <a:r>
              <a:rPr lang="en-US" sz="1600" err="1">
                <a:cs typeface="Arial"/>
              </a:rPr>
              <a:t>общение</a:t>
            </a:r>
            <a:r>
              <a:rPr lang="en-US" sz="1600" dirty="0">
                <a:cs typeface="Arial"/>
              </a:rPr>
              <a:t> </a:t>
            </a:r>
            <a:r>
              <a:rPr lang="en-US" sz="1600" err="1">
                <a:cs typeface="Arial"/>
              </a:rPr>
              <a:t>также</a:t>
            </a:r>
            <a:r>
              <a:rPr lang="en-US" sz="1600" dirty="0">
                <a:cs typeface="Arial"/>
              </a:rPr>
              <a:t> </a:t>
            </a:r>
            <a:r>
              <a:rPr lang="en-US" sz="1600" err="1">
                <a:cs typeface="Arial"/>
              </a:rPr>
              <a:t>делится</a:t>
            </a:r>
            <a:r>
              <a:rPr lang="en-US" sz="1600" dirty="0">
                <a:cs typeface="Arial"/>
              </a:rPr>
              <a:t> </a:t>
            </a:r>
            <a:r>
              <a:rPr lang="en-US" sz="1600" err="1">
                <a:cs typeface="Arial"/>
              </a:rPr>
              <a:t>на</a:t>
            </a:r>
            <a:r>
              <a:rPr lang="en-US" sz="1600" dirty="0">
                <a:cs typeface="Arial"/>
              </a:rPr>
              <a:t> </a:t>
            </a:r>
            <a:r>
              <a:rPr lang="en-US" sz="1600" err="1">
                <a:cs typeface="Arial"/>
              </a:rPr>
              <a:t>множество</a:t>
            </a:r>
            <a:r>
              <a:rPr lang="en-US" sz="1600" dirty="0">
                <a:cs typeface="Arial"/>
              </a:rPr>
              <a:t> </a:t>
            </a:r>
            <a:r>
              <a:rPr lang="en-US" sz="1600" err="1">
                <a:cs typeface="Arial"/>
              </a:rPr>
              <a:t>разных</a:t>
            </a:r>
            <a:r>
              <a:rPr lang="en-US" sz="1600" dirty="0">
                <a:cs typeface="Arial"/>
              </a:rPr>
              <a:t> </a:t>
            </a:r>
            <a:r>
              <a:rPr lang="en-US" sz="1600" err="1">
                <a:cs typeface="Arial"/>
              </a:rPr>
              <a:t>форм</a:t>
            </a:r>
            <a:r>
              <a:rPr lang="en-US" sz="1600" dirty="0">
                <a:cs typeface="Arial"/>
              </a:rPr>
              <a:t>.</a:t>
            </a:r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err="1">
                <a:ea typeface="+mn-lt"/>
                <a:cs typeface="+mn-lt"/>
              </a:rPr>
              <a:t>Переговоры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входят</a:t>
            </a:r>
            <a:r>
              <a:rPr lang="en-US" sz="1600" dirty="0">
                <a:ea typeface="+mn-lt"/>
                <a:cs typeface="+mn-lt"/>
              </a:rPr>
              <a:t> в </a:t>
            </a:r>
            <a:r>
              <a:rPr lang="en-US" sz="1600" err="1">
                <a:ea typeface="+mn-lt"/>
                <a:cs typeface="+mn-lt"/>
              </a:rPr>
              <a:t>одну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из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таких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форм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подразумевают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под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собой</a:t>
            </a:r>
            <a:r>
              <a:rPr lang="en-US" sz="1600" dirty="0">
                <a:ea typeface="+mn-lt"/>
                <a:cs typeface="+mn-lt"/>
              </a:rPr>
              <a:t>,</a:t>
            </a:r>
            <a:r>
              <a:rPr lang="ru" sz="1600" dirty="0">
                <a:ea typeface="+mn-lt"/>
                <a:cs typeface="+mn-lt"/>
              </a:rPr>
              <a:t> специфический вид деловой коммуникации, имеющий свои правила и закономерности, использующий разнообразные пути к достижению </a:t>
            </a:r>
            <a:r>
              <a:rPr lang="ru" sz="1600">
                <a:ea typeface="+mn-lt"/>
                <a:cs typeface="+mn-lt"/>
              </a:rPr>
              <a:t>соглашения, совместный анализ проблем.</a:t>
            </a:r>
            <a:r>
              <a:rPr lang="en-US" sz="1600" dirty="0">
                <a:ea typeface="+mn-lt"/>
                <a:cs typeface="+mn-lt"/>
              </a:rPr>
              <a:t> </a:t>
            </a: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4" name="Picture 9" descr="Icon&#10;&#10;Description automatically generated">
            <a:extLst>
              <a:ext uri="{FF2B5EF4-FFF2-40B4-BE49-F238E27FC236}">
                <a16:creationId xmlns:a16="http://schemas.microsoft.com/office/drawing/2014/main" id="{00432253-96EF-4B2A-BB52-B3322654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" y="4901484"/>
            <a:ext cx="1959736" cy="1959736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69F337E0-244E-4F44-8F35-23545DE53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185" y="4041081"/>
            <a:ext cx="1881809" cy="27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6235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CF266-45AF-4CA2-B538-F210DC6C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Georgia"/>
                <a:ea typeface="+mj-lt"/>
                <a:cs typeface="+mj-lt"/>
              </a:rPr>
              <a:t>Types of negotiation</a:t>
            </a:r>
            <a:endParaRPr lang="ru-RU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119FC-BBA6-4103-85F5-A15BBD6E3178}"/>
              </a:ext>
            </a:extLst>
          </p:cNvPr>
          <p:cNvSpPr txBox="1"/>
          <p:nvPr/>
        </p:nvSpPr>
        <p:spPr>
          <a:xfrm>
            <a:off x="2616995" y="1878806"/>
            <a:ext cx="7970041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Также сусществуют разные подвиды деловых переговоров, такие как: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Arial"/>
            </a:endParaRPr>
          </a:p>
          <a:p>
            <a:r>
              <a:rPr lang="en-US" sz="1600" dirty="0">
                <a:cs typeface="Arial"/>
              </a:rPr>
              <a:t>· Информационный - в процессе общения может происходить </a:t>
            </a:r>
            <a:r>
              <a:rPr lang="en-US" sz="1600">
                <a:cs typeface="Arial"/>
              </a:rPr>
              <a:t>только обмен информацией.</a:t>
            </a:r>
            <a:endParaRPr lang="en-US" sz="1600">
              <a:ea typeface="+mn-lt"/>
              <a:cs typeface="+mn-lt"/>
            </a:endParaRPr>
          </a:p>
          <a:p>
            <a:r>
              <a:rPr lang="en-US" sz="1600">
                <a:cs typeface="Arial"/>
              </a:rPr>
              <a:t>· Коммуникативный - наладка новых отношений, деловых связей.</a:t>
            </a:r>
            <a:endParaRPr lang="en-US" sz="1600">
              <a:ea typeface="+mn-lt"/>
              <a:cs typeface="+mn-lt"/>
            </a:endParaRPr>
          </a:p>
          <a:p>
            <a:r>
              <a:rPr lang="en-US" sz="1600" dirty="0">
                <a:cs typeface="Arial"/>
              </a:rPr>
              <a:t>· Координированый - </a:t>
            </a:r>
            <a:r>
              <a:rPr lang="en-US" sz="1600" dirty="0">
                <a:ea typeface="+mn-lt"/>
                <a:cs typeface="+mn-lt"/>
              </a:rPr>
              <a:t>согласование действий при</a:t>
            </a:r>
            <a:r>
              <a:rPr lang="en-US" sz="1600" dirty="0">
                <a:cs typeface="Arial"/>
              </a:rPr>
              <a:t> налаженных деловых </a:t>
            </a:r>
            <a:r>
              <a:rPr lang="en-US" sz="1600">
                <a:cs typeface="Arial"/>
              </a:rPr>
              <a:t>связях партнеры чаще просто уточняют некоторые моменты.</a:t>
            </a:r>
            <a:endParaRPr lang="en-US" sz="1600">
              <a:ea typeface="+mn-lt"/>
              <a:cs typeface="+mn-lt"/>
            </a:endParaRPr>
          </a:p>
          <a:p>
            <a:r>
              <a:rPr lang="en-US" sz="1600" dirty="0">
                <a:cs typeface="Arial"/>
              </a:rPr>
              <a:t>· Регулятивный - решение возникающих проблем, для </a:t>
            </a:r>
            <a:r>
              <a:rPr lang="en-US" sz="1600">
                <a:cs typeface="Arial"/>
              </a:rPr>
              <a:t>прекращения спорных ситуаций.</a:t>
            </a:r>
            <a:endParaRPr lang="en-US" sz="160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Arial"/>
            </a:endParaRPr>
          </a:p>
        </p:txBody>
      </p:sp>
      <p:pic>
        <p:nvPicPr>
          <p:cNvPr id="4" name="Picture 9" descr="Icon&#10;&#10;Description automatically generated">
            <a:extLst>
              <a:ext uri="{FF2B5EF4-FFF2-40B4-BE49-F238E27FC236}">
                <a16:creationId xmlns:a16="http://schemas.microsoft.com/office/drawing/2014/main" id="{00432253-96EF-4B2A-BB52-B3322654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" y="4901484"/>
            <a:ext cx="1959736" cy="1959736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FD94CE9C-783C-4D55-AF6C-E34195BD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846" y="4518991"/>
            <a:ext cx="1211001" cy="2126974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09D1A6DE-A9D6-45D4-9496-61694B729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093" y="4463773"/>
            <a:ext cx="900510" cy="218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6337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CF266-45AF-4CA2-B538-F210DC6C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Georgia"/>
                <a:ea typeface="+mj-lt"/>
                <a:cs typeface="+mj-lt"/>
              </a:rPr>
              <a:t>Preparation for </a:t>
            </a:r>
            <a:r>
              <a:rPr lang="ru-RU" dirty="0">
                <a:latin typeface="Georgia"/>
                <a:ea typeface="+mj-lt"/>
                <a:cs typeface="+mj-lt"/>
              </a:rPr>
              <a:t>negotiations</a:t>
            </a:r>
          </a:p>
          <a:p>
            <a:endParaRPr lang="ru-RU" dirty="0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119FC-BBA6-4103-85F5-A15BBD6E3178}"/>
              </a:ext>
            </a:extLst>
          </p:cNvPr>
          <p:cNvSpPr txBox="1"/>
          <p:nvPr/>
        </p:nvSpPr>
        <p:spPr>
          <a:xfrm>
            <a:off x="2616995" y="1878806"/>
            <a:ext cx="7970041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Любые переговоры требуют подготовки к ним, и так как, от этой стадии зависит </a:t>
            </a:r>
            <a:r>
              <a:rPr lang="en-US" sz="1600">
                <a:ea typeface="+mn-lt"/>
                <a:cs typeface="+mn-lt"/>
              </a:rPr>
              <a:t>исход переговоров. На подготовительном этапе необходимо:</a:t>
            </a:r>
            <a:endParaRPr lang="en-US" sz="1600">
              <a:cs typeface="Arial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· Определить цели/проблемы которые будет обсуждатся на встрече;</a:t>
            </a:r>
            <a:endParaRPr lang="en-US" sz="1600">
              <a:cs typeface="Arial"/>
            </a:endParaRPr>
          </a:p>
          <a:p>
            <a:r>
              <a:rPr lang="en-US" sz="1600">
                <a:ea typeface="+mn-lt"/>
                <a:cs typeface="+mn-lt"/>
              </a:rPr>
              <a:t>· Понять интересы всех сторон, четко сформулировать свою позицию, программу деловой беседы;</a:t>
            </a:r>
            <a:endParaRPr lang="en-US" sz="1600">
              <a:cs typeface="Arial"/>
            </a:endParaRPr>
          </a:p>
          <a:p>
            <a:r>
              <a:rPr lang="en-US" sz="1600">
                <a:ea typeface="+mn-lt"/>
                <a:cs typeface="+mn-lt"/>
              </a:rPr>
              <a:t>· Организовать встречу, учесть все организационные моменты, связанные с подготовкой к переговорному процессу.</a:t>
            </a:r>
            <a:endParaRPr lang="en-US"/>
          </a:p>
          <a:p>
            <a:r>
              <a:rPr lang="en-US" sz="1600" dirty="0">
                <a:ea typeface="+mn-lt"/>
                <a:cs typeface="+mn-lt"/>
              </a:rPr>
              <a:t>· Также стоит подготовить что вы будете говорить и как вы будете это говорить, </a:t>
            </a:r>
            <a:r>
              <a:rPr lang="en-US" sz="1600">
                <a:ea typeface="+mn-lt"/>
                <a:cs typeface="+mn-lt"/>
              </a:rPr>
              <a:t>помимо этого стоит обратить внимание на слова-паразиты жаргонизмы и другие не профессиональные слова в общем.</a:t>
            </a:r>
            <a:endParaRPr lang="en-US"/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pic>
        <p:nvPicPr>
          <p:cNvPr id="4" name="Picture 9" descr="Icon&#10;&#10;Description automatically generated">
            <a:extLst>
              <a:ext uri="{FF2B5EF4-FFF2-40B4-BE49-F238E27FC236}">
                <a16:creationId xmlns:a16="http://schemas.microsoft.com/office/drawing/2014/main" id="{00432253-96EF-4B2A-BB52-B3322654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" y="4901484"/>
            <a:ext cx="1959736" cy="1959736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EFFB68D7-87E3-418D-B5E6-BF513898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181" y="5131676"/>
            <a:ext cx="1716158" cy="1641516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C2EE522D-9BC3-4230-8E81-C97ACB9B0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1347" y="4441687"/>
            <a:ext cx="914176" cy="225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2577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CF266-45AF-4CA2-B538-F210DC6C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Georgia"/>
                <a:ea typeface="+mj-lt"/>
                <a:cs typeface="+mj-lt"/>
              </a:rPr>
              <a:t>Negotiations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119FC-BBA6-4103-85F5-A15BBD6E3178}"/>
              </a:ext>
            </a:extLst>
          </p:cNvPr>
          <p:cNvSpPr txBox="1"/>
          <p:nvPr/>
        </p:nvSpPr>
        <p:spPr>
          <a:xfrm>
            <a:off x="2616995" y="1878806"/>
            <a:ext cx="7970041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После подготовки и при начале переговоров стоит начать с согласования процедурных вопросов, и тем встречи основные контуры которых были определены в ходе подготовки к переговорам. К числу вопросов, </a:t>
            </a:r>
            <a:r>
              <a:rPr lang="en-US" sz="1600">
                <a:ea typeface="+mn-lt"/>
                <a:cs typeface="+mn-lt"/>
              </a:rPr>
              <a:t>требующих взаимного одобрения сторон, обычно относятся:</a:t>
            </a:r>
          </a:p>
          <a:p>
            <a:endParaRPr lang="en-US" sz="1600" dirty="0">
              <a:cs typeface="Arial"/>
            </a:endParaRPr>
          </a:p>
          <a:p>
            <a:r>
              <a:rPr lang="en-US" sz="1600">
                <a:ea typeface="+mn-lt"/>
                <a:cs typeface="+mn-lt"/>
              </a:rPr>
              <a:t>· повестка дня;</a:t>
            </a:r>
            <a:endParaRPr lang="en-US" sz="1600">
              <a:cs typeface="Arial"/>
            </a:endParaRPr>
          </a:p>
          <a:p>
            <a:r>
              <a:rPr lang="en-US" sz="1600">
                <a:ea typeface="+mn-lt"/>
                <a:cs typeface="+mn-lt"/>
              </a:rPr>
              <a:t>· временные рамки как отдельных встреч, так и, предположительно, всего переговорного процесса;</a:t>
            </a:r>
            <a:endParaRPr lang="en-US" sz="1600">
              <a:cs typeface="Arial"/>
            </a:endParaRPr>
          </a:p>
          <a:p>
            <a:r>
              <a:rPr lang="en-US" sz="1600">
                <a:ea typeface="+mn-lt"/>
                <a:cs typeface="+mn-lt"/>
              </a:rPr>
              <a:t>· очередность выступлений оппонентов;</a:t>
            </a:r>
            <a:endParaRPr lang="en-US" sz="1600">
              <a:cs typeface="Arial"/>
            </a:endParaRPr>
          </a:p>
          <a:p>
            <a:r>
              <a:rPr lang="en-US" sz="1600">
                <a:ea typeface="+mn-lt"/>
                <a:cs typeface="+mn-lt"/>
              </a:rPr>
              <a:t>· порядок принятия решений.</a:t>
            </a:r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При обсуждении позиций участников переговоров очень важно соблюдать </a:t>
            </a:r>
            <a:r>
              <a:rPr lang="en-US" sz="1600">
                <a:ea typeface="+mn-lt"/>
                <a:cs typeface="+mn-lt"/>
              </a:rPr>
              <a:t>вежливость и такт по отношению к вашим партнерам, не втягиваясь в</a:t>
            </a:r>
            <a:endParaRPr lang="en-US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бурные и долгие дебаты, которые могут закончиться эмоциональным</a:t>
            </a:r>
            <a:endParaRPr lang="en-US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взрывом. Ну а в случае если емоции взяли вверх взять перерыв и вернутся</a:t>
            </a:r>
            <a:endParaRPr lang="en-US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к обсуждению позже.</a:t>
            </a:r>
            <a:endParaRPr lang="en-US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sz="1600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pic>
        <p:nvPicPr>
          <p:cNvPr id="4" name="Picture 9" descr="Icon&#10;&#10;Description automatically generated">
            <a:extLst>
              <a:ext uri="{FF2B5EF4-FFF2-40B4-BE49-F238E27FC236}">
                <a16:creationId xmlns:a16="http://schemas.microsoft.com/office/drawing/2014/main" id="{00432253-96EF-4B2A-BB52-B3322654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" y="4901484"/>
            <a:ext cx="1959736" cy="1959736"/>
          </a:xfrm>
          <a:prstGeom prst="rect">
            <a:avLst/>
          </a:prstGeom>
        </p:spPr>
      </p:pic>
      <p:pic>
        <p:nvPicPr>
          <p:cNvPr id="3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6592A801-9CA6-4CA4-8627-F42285591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328" y="4430642"/>
            <a:ext cx="1336732" cy="22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2186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CF266-45AF-4CA2-B538-F210DC6C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Georgia"/>
                <a:ea typeface="+mj-lt"/>
                <a:cs typeface="+mj-lt"/>
              </a:rPr>
              <a:t>Conclusion</a:t>
            </a:r>
            <a:endParaRPr lang="ru-RU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119FC-BBA6-4103-85F5-A15BBD6E3178}"/>
              </a:ext>
            </a:extLst>
          </p:cNvPr>
          <p:cNvSpPr txBox="1"/>
          <p:nvPr/>
        </p:nvSpPr>
        <p:spPr>
          <a:xfrm>
            <a:off x="2616995" y="1878806"/>
            <a:ext cx="7970041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Ведение деловых переговоров – непростая сфера активности.</a:t>
            </a:r>
          </a:p>
          <a:p>
            <a:r>
              <a:rPr lang="en-US" dirty="0">
                <a:ea typeface="+mn-lt"/>
                <a:cs typeface="+mn-lt"/>
              </a:rPr>
              <a:t>  </a:t>
            </a:r>
            <a:endParaRPr lang="en-US" dirty="0">
              <a:cs typeface="Arial"/>
            </a:endParaRPr>
          </a:p>
          <a:p>
            <a:r>
              <a:rPr lang="en-US">
                <a:ea typeface="+mn-lt"/>
                <a:cs typeface="+mn-lt"/>
              </a:rPr>
              <a:t> Организация, проведение переговорного процесса имеют множество особенностей, требует соблюдения определенных правил.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Необходимо уметь грамотно вести деловую беседу и добиваться поставленной цели.</a:t>
            </a:r>
            <a:endParaRPr lang="en-US">
              <a:cs typeface="Arial"/>
            </a:endParaRPr>
          </a:p>
          <a:p>
            <a:r>
              <a:rPr lang="en-US">
                <a:ea typeface="+mn-lt"/>
                <a:cs typeface="+mn-lt"/>
              </a:rPr>
              <a:t> Это, несомненно, достаточно специфичная область работы деловых людей, которая имеет большой вес в их деятельности и влияет на развитие бизнеса.</a:t>
            </a:r>
          </a:p>
          <a:p>
            <a:endParaRPr lang="en-US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Arial"/>
            </a:endParaRPr>
          </a:p>
        </p:txBody>
      </p:sp>
      <p:pic>
        <p:nvPicPr>
          <p:cNvPr id="4" name="Picture 9" descr="Icon&#10;&#10;Description automatically generated">
            <a:extLst>
              <a:ext uri="{FF2B5EF4-FFF2-40B4-BE49-F238E27FC236}">
                <a16:creationId xmlns:a16="http://schemas.microsoft.com/office/drawing/2014/main" id="{00432253-96EF-4B2A-BB52-B3322654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" y="4901484"/>
            <a:ext cx="1959736" cy="1959736"/>
          </a:xfrm>
          <a:prstGeom prst="rect">
            <a:avLst/>
          </a:prstGeom>
        </p:spPr>
      </p:pic>
      <p:pic>
        <p:nvPicPr>
          <p:cNvPr id="3" name="Picture 4" descr="A silhouette of a person&#10;&#10;Description automatically generated">
            <a:extLst>
              <a:ext uri="{FF2B5EF4-FFF2-40B4-BE49-F238E27FC236}">
                <a16:creationId xmlns:a16="http://schemas.microsoft.com/office/drawing/2014/main" id="{4618166D-6A95-4526-877E-4800FFEE4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112" y="4298122"/>
            <a:ext cx="1104991" cy="2469322"/>
          </a:xfrm>
          <a:prstGeom prst="rect">
            <a:avLst/>
          </a:prstGeom>
        </p:spPr>
      </p:pic>
      <p:pic>
        <p:nvPicPr>
          <p:cNvPr id="5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0381A3C0-A638-4B1A-BF2F-83A4B6C16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4585" y="4507947"/>
            <a:ext cx="824135" cy="225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6680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CF266-45AF-4CA2-B538-F210DC6C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Georgia"/>
                <a:ea typeface="+mj-lt"/>
                <a:cs typeface="+mj-lt"/>
              </a:rPr>
              <a:t>Literature</a:t>
            </a:r>
            <a:endParaRPr lang="ru-RU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119FC-BBA6-4103-85F5-A15BBD6E3178}"/>
              </a:ext>
            </a:extLst>
          </p:cNvPr>
          <p:cNvSpPr txBox="1"/>
          <p:nvPr/>
        </p:nvSpPr>
        <p:spPr>
          <a:xfrm>
            <a:off x="2616995" y="1878806"/>
            <a:ext cx="797004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В качествее ресурсов были использованы: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· Статья "</a:t>
            </a:r>
            <a:r>
              <a:rPr lang="en-US" dirty="0">
                <a:ea typeface="+mn-lt"/>
                <a:cs typeface="+mn-lt"/>
                <a:hlinkClick r:id="rId2"/>
              </a:rPr>
              <a:t>Negotiations</a:t>
            </a:r>
            <a:r>
              <a:rPr lang="en-US">
                <a:ea typeface="+mn-lt"/>
                <a:cs typeface="+mn-lt"/>
              </a:rPr>
              <a:t>" от "</a:t>
            </a:r>
            <a:r>
              <a:rPr lang="en-US" dirty="0">
                <a:ea typeface="+mn-lt"/>
                <a:cs typeface="+mn-lt"/>
                <a:hlinkClick r:id="rId3"/>
              </a:rPr>
              <a:t>Wikipedia</a:t>
            </a:r>
            <a:r>
              <a:rPr lang="en-US" dirty="0">
                <a:ea typeface="+mn-lt"/>
                <a:cs typeface="+mn-lt"/>
              </a:rPr>
              <a:t>"</a:t>
            </a:r>
          </a:p>
          <a:p>
            <a:r>
              <a:rPr lang="en-US" dirty="0">
                <a:ea typeface="+mn-lt"/>
                <a:cs typeface="+mn-lt"/>
              </a:rPr>
              <a:t>· </a:t>
            </a:r>
            <a:r>
              <a:rPr lang="en-US" dirty="0">
                <a:ea typeface="+mn-lt"/>
                <a:cs typeface="+mn-lt"/>
                <a:hlinkClick r:id="rId4"/>
              </a:rPr>
              <a:t>Тренинг</a:t>
            </a:r>
            <a:r>
              <a:rPr lang="en-US" dirty="0">
                <a:ea typeface="+mn-lt"/>
                <a:cs typeface="+mn-lt"/>
              </a:rPr>
              <a:t> от сайта "</a:t>
            </a:r>
            <a:r>
              <a:rPr lang="en-US" dirty="0">
                <a:ea typeface="+mn-lt"/>
                <a:cs typeface="+mn-lt"/>
                <a:hlinkClick r:id="rId5"/>
              </a:rPr>
              <a:t>Business partner training company</a:t>
            </a:r>
            <a:r>
              <a:rPr lang="en-US">
                <a:ea typeface="+mn-lt"/>
                <a:cs typeface="+mn-lt"/>
              </a:rPr>
              <a:t>"</a:t>
            </a:r>
            <a:endParaRPr lang="en-US">
              <a:cs typeface="Arial"/>
            </a:endParaRPr>
          </a:p>
          <a:p>
            <a:r>
              <a:rPr lang="en-US">
                <a:cs typeface="Arial"/>
              </a:rPr>
              <a:t>Статья "</a:t>
            </a:r>
            <a:r>
              <a:rPr lang="en-US" dirty="0">
                <a:cs typeface="Arial"/>
                <a:hlinkClick r:id="rId6"/>
              </a:rPr>
              <a:t>How to have a business conversation</a:t>
            </a:r>
            <a:r>
              <a:rPr lang="en-US">
                <a:cs typeface="Arial"/>
              </a:rPr>
              <a:t>" на сайте "</a:t>
            </a:r>
            <a:r>
              <a:rPr lang="en-US" dirty="0">
                <a:cs typeface="Arial"/>
                <a:hlinkClick r:id="rId7"/>
              </a:rPr>
              <a:t>Bizfluent</a:t>
            </a:r>
            <a:r>
              <a:rPr lang="en-US" dirty="0">
                <a:cs typeface="Arial"/>
              </a:rPr>
              <a:t>"</a:t>
            </a:r>
          </a:p>
          <a:p>
            <a:endParaRPr lang="en-US">
              <a:cs typeface="Arial"/>
            </a:endParaRPr>
          </a:p>
        </p:txBody>
      </p:sp>
      <p:pic>
        <p:nvPicPr>
          <p:cNvPr id="4" name="Picture 9" descr="Icon&#10;&#10;Description automatically generated">
            <a:extLst>
              <a:ext uri="{FF2B5EF4-FFF2-40B4-BE49-F238E27FC236}">
                <a16:creationId xmlns:a16="http://schemas.microsoft.com/office/drawing/2014/main" id="{00432253-96EF-4B2A-BB52-B33226549B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7" y="4901484"/>
            <a:ext cx="1959736" cy="19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0966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64406" y="3428998"/>
            <a:ext cx="5508170" cy="932585"/>
          </a:xfrm>
        </p:spPr>
        <p:txBody>
          <a:bodyPr>
            <a:normAutofit/>
          </a:bodyPr>
          <a:lstStyle/>
          <a:p>
            <a:r>
              <a:rPr lang="ru-RU" sz="1800">
                <a:cs typeface="Arial"/>
              </a:rPr>
              <a:t>Спасибо за внимание.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523AFF7-3D7F-4C86-9F24-7034A65D1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AB026-AF1A-4F12-8930-859E8DDAC01A}"/>
              </a:ext>
            </a:extLst>
          </p:cNvPr>
          <p:cNvSpPr txBox="1"/>
          <p:nvPr/>
        </p:nvSpPr>
        <p:spPr>
          <a:xfrm>
            <a:off x="3199163" y="6014223"/>
            <a:ext cx="5791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Arial"/>
              </a:rPr>
              <a:t>Колледж Информатики и Программирования</a:t>
            </a:r>
          </a:p>
        </p:txBody>
      </p:sp>
      <p:pic>
        <p:nvPicPr>
          <p:cNvPr id="4" name="Picture 9" descr="Icon&#10;&#10;Description automatically generated">
            <a:extLst>
              <a:ext uri="{FF2B5EF4-FFF2-40B4-BE49-F238E27FC236}">
                <a16:creationId xmlns:a16="http://schemas.microsoft.com/office/drawing/2014/main" id="{FE0B95D4-194D-4DF6-BE49-89074745F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" y="4901484"/>
            <a:ext cx="1959736" cy="19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51932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Madison</vt:lpstr>
      <vt:lpstr>Презентация по теме: "Переговоры как разновидность делового общения. Подготовка к переговорам. Ведение переговоров" </vt:lpstr>
      <vt:lpstr>General Information</vt:lpstr>
      <vt:lpstr>"Negotiations" explained</vt:lpstr>
      <vt:lpstr>Types of negotiation</vt:lpstr>
      <vt:lpstr>Preparation for negotiations </vt:lpstr>
      <vt:lpstr>Negotiations</vt:lpstr>
      <vt:lpstr>Conclusion</vt:lpstr>
      <vt:lpstr>Literature</vt:lpstr>
      <vt:lpstr>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347</cp:revision>
  <dcterms:created xsi:type="dcterms:W3CDTF">2020-06-01T11:58:34Z</dcterms:created>
  <dcterms:modified xsi:type="dcterms:W3CDTF">2020-12-17T16:12:28Z</dcterms:modified>
</cp:coreProperties>
</file>