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0ADB-128F-479A-AAEA-56DFD4F3D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C44C6-4D33-489B-9597-64D9DECA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D084-F11A-4D35-B17E-C9F46D0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4A78-BBF5-445D-8AE4-FBB7712D545D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6373-1FF1-4E3D-8759-D7BBC6C5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BBF7-6D58-416D-994B-9CBF6826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736A-A583-4ADF-A320-FE982D77D0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8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FA84-BF96-44C7-A8A3-139EA0F4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3550B-581A-4410-99CB-86A707FF8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2663-2AAA-4F1A-9E5E-6F1CF141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4A78-BBF5-445D-8AE4-FBB7712D545D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1B73B-5CFA-4A93-B479-2C3B04EB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456A-7B2C-4241-8996-25B00F5A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736A-A583-4ADF-A320-FE982D77D0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0CE78-F630-4231-853E-8DD3950A4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F7480-B36E-4061-8E55-44CF351CE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A9CD-CB4E-4736-B4D4-7C4266DD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4A78-BBF5-445D-8AE4-FBB7712D545D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21E0-421B-47D1-A1DD-6C9410B7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9C26-A045-4475-9D5D-29DA4470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736A-A583-4ADF-A320-FE982D77D0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9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CD7B-336C-4419-ABB8-0C7B99B4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A35D-92F8-4369-B21A-EE0C931B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37AF-AF64-434B-BE95-0D6C1168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4A78-BBF5-445D-8AE4-FBB7712D545D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FF0E-0422-4231-A56D-E0142A34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4CA9-E6C2-498A-B74B-DC1F2698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736A-A583-4ADF-A320-FE982D77D0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280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38CD-62FE-4B09-B70E-11846668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0BA43-AB1B-485B-89E7-84E86844E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C3FE-26B0-4632-85F2-337A5FB8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4A78-BBF5-445D-8AE4-FBB7712D545D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8BB5-A064-42DA-81F1-C7D3C77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155A-50D5-4858-90E6-B7CA7CBE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736A-A583-4ADF-A320-FE982D77D0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9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2F18-3BFB-4469-ACF4-8543092C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1321-6B3D-44BF-BF02-BD2E600DF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BF99D-89DB-478F-B26E-0C89824E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60982-4027-4BBE-B98E-43C278B7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4A78-BBF5-445D-8AE4-FBB7712D545D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87B47-A459-4FBA-907F-8B8D6D6E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3B8A7-2BFF-47EE-9FC9-15C69569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736A-A583-4ADF-A320-FE982D77D0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072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97F3-4D97-4143-828C-69D7BBCE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DEFF1-95D1-4C20-AE81-65245CFC0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7CD6B-9B0A-43DA-9038-22212EED5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4F38B-04D5-45FD-B4AE-905EC8C81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082FB-BDA9-453D-BE8A-904641286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45DC5-E510-42CA-9AD2-67C18830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4A78-BBF5-445D-8AE4-FBB7712D545D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41F7A-2A92-480D-8E95-EA9A3726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38D07-E575-4FDE-A66C-A6ED8796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736A-A583-4ADF-A320-FE982D77D0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03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EFFD-26A5-47B0-8FB9-FAD4B3D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02C96-066C-4C4D-92DF-477DDAB6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4A78-BBF5-445D-8AE4-FBB7712D545D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17A7E-6098-4A22-B1FC-94C8DF13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195D4-19E2-43C5-A780-620C30E6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736A-A583-4ADF-A320-FE982D77D0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0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04D38-A437-4ABB-8451-3B72D393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4A78-BBF5-445D-8AE4-FBB7712D545D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2ED60-EA88-4121-9907-3B668659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079E3-9112-4429-B357-4DED8F52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736A-A583-4ADF-A320-FE982D77D0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849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58C4-5788-4866-ADD0-48D74DDC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1557-4BFD-4F36-B373-B454B57DD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24CBD-1E4A-41A7-B2E4-932EF646A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AC362-C571-4E2D-87DA-44BB6471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4A78-BBF5-445D-8AE4-FBB7712D545D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DC4C9-E907-43E3-9560-F5FCFDA4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F347-813F-4313-A7CD-222720E3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736A-A583-4ADF-A320-FE982D77D0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191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4C80-194B-4C20-89DD-27A772C3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BED70-574E-4915-81DF-5F098CD0B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B250D-3068-4A8C-A168-D96828334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5BB8B-C194-4D0D-8A92-38710152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4A78-BBF5-445D-8AE4-FBB7712D545D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D54B0-D05C-441F-9085-B4DAA153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FEFDE-AE13-48A7-8545-3C947E58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736A-A583-4ADF-A320-FE982D77D0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42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BF516-6563-4557-9C56-EAC332E3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B2621-58B0-4072-9657-13F8D423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AE16C-8122-4627-B0DC-661672D6D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4A78-BBF5-445D-8AE4-FBB7712D545D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F4E3-0602-481D-B521-E5659DEDA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E4729-A4E5-4807-98C9-7CF461C46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736A-A583-4ADF-A320-FE982D77D0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2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oxic">
            <a:extLst>
              <a:ext uri="{FF2B5EF4-FFF2-40B4-BE49-F238E27FC236}">
                <a16:creationId xmlns:a16="http://schemas.microsoft.com/office/drawing/2014/main" id="{CCC8BDE4-E749-46CB-87BF-2A6C9ABA3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7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298413-E160-4AA2-BEAE-2BE912EC3010}"/>
              </a:ext>
            </a:extLst>
          </p:cNvPr>
          <p:cNvSpPr txBox="1"/>
          <p:nvPr/>
        </p:nvSpPr>
        <p:spPr>
          <a:xfrm>
            <a:off x="4672948" y="1524000"/>
            <a:ext cx="677149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>
                <a:solidFill>
                  <a:schemeClr val="bg1"/>
                </a:solidFill>
                <a:latin typeface="Bahnschrift" panose="020B0502040204020203" pitchFamily="34" charset="0"/>
              </a:rPr>
              <a:t>Project 1: </a:t>
            </a:r>
          </a:p>
          <a:p>
            <a:r>
              <a:rPr lang="en-SG" sz="4400" dirty="0">
                <a:solidFill>
                  <a:schemeClr val="bg1"/>
                </a:solidFill>
                <a:latin typeface="Bahnschrift" panose="020B0502040204020203" pitchFamily="34" charset="0"/>
              </a:rPr>
              <a:t>Build </a:t>
            </a:r>
            <a:r>
              <a:rPr lang="en-SG" sz="4400" dirty="0">
                <a:solidFill>
                  <a:srgbClr val="FFFF00"/>
                </a:solidFill>
                <a:latin typeface="Bahnschrift" panose="020B0502040204020203" pitchFamily="34" charset="0"/>
              </a:rPr>
              <a:t>your</a:t>
            </a:r>
            <a:r>
              <a:rPr lang="en-SG" sz="4400" dirty="0">
                <a:solidFill>
                  <a:schemeClr val="bg1"/>
                </a:solidFill>
                <a:latin typeface="Bahnschrift" panose="020B0502040204020203" pitchFamily="34" charset="0"/>
              </a:rPr>
              <a:t> own simple </a:t>
            </a:r>
            <a:r>
              <a:rPr lang="en-SG" sz="4400" dirty="0">
                <a:solidFill>
                  <a:srgbClr val="FFFF00"/>
                </a:solidFill>
                <a:latin typeface="Bahnschrift" panose="020B0502040204020203" pitchFamily="34" charset="0"/>
              </a:rPr>
              <a:t>Toxic Comment Classifier </a:t>
            </a:r>
            <a:r>
              <a:rPr lang="en-SG" sz="4400" dirty="0">
                <a:solidFill>
                  <a:schemeClr val="bg1"/>
                </a:solidFill>
                <a:latin typeface="Bahnschrift" panose="020B0502040204020203" pitchFamily="34" charset="0"/>
              </a:rPr>
              <a:t>using 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18684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A285-2DBB-403E-A35E-F96D8E27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  <a:latin typeface="Bahnschrift" panose="020B0502040204020203" pitchFamily="34" charset="0"/>
              </a:rPr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C8F7-4B33-4336-BC62-C48E777C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5"/>
          </a:xfrm>
        </p:spPr>
        <p:txBody>
          <a:bodyPr>
            <a:normAutofit lnSpcReduction="10000"/>
          </a:bodyPr>
          <a:lstStyle/>
          <a:p>
            <a:r>
              <a:rPr lang="en-SG" dirty="0">
                <a:solidFill>
                  <a:srgbClr val="FFFF00"/>
                </a:solidFill>
                <a:latin typeface="Bahnschrift" panose="020B0502040204020203" pitchFamily="34" charset="0"/>
              </a:rPr>
              <a:t>How is this practical?</a:t>
            </a:r>
          </a:p>
          <a:p>
            <a:pPr lvl="1"/>
            <a:r>
              <a:rPr lang="en-SG" dirty="0">
                <a:solidFill>
                  <a:schemeClr val="bg1"/>
                </a:solidFill>
                <a:latin typeface="Bahnschrift" panose="020B0502040204020203" pitchFamily="34" charset="0"/>
              </a:rPr>
              <a:t>Cyberbullying is a major societal problem that can lead to teen suicides</a:t>
            </a:r>
          </a:p>
          <a:p>
            <a:pPr lvl="1"/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Toxic comment classifier helps to filter out toxic words to make online world a safer and more harmonious place</a:t>
            </a:r>
          </a:p>
          <a:p>
            <a:pPr marL="457200" lvl="1" indent="0">
              <a:buNone/>
            </a:pP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Who is this for? </a:t>
            </a:r>
          </a:p>
          <a:p>
            <a:pPr lvl="1"/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More advanced Python users who have some knowledge of ML algorithms (e.g. random forest), NLP and Flask</a:t>
            </a:r>
          </a:p>
          <a:p>
            <a:pPr marL="457200" lvl="1" indent="0">
              <a:buNone/>
            </a:pP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What is the outcome?</a:t>
            </a:r>
          </a:p>
          <a:p>
            <a:pPr lvl="1"/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Flask app that outputs probability that a comment falls under various categories of toxicity</a:t>
            </a:r>
          </a:p>
        </p:txBody>
      </p:sp>
    </p:spTree>
    <p:extLst>
      <p:ext uri="{BB962C8B-B14F-4D97-AF65-F5344CB8AC3E}">
        <p14:creationId xmlns:p14="http://schemas.microsoft.com/office/powerpoint/2010/main" val="107941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A285-2DBB-403E-A35E-F96D8E27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  <a:latin typeface="Bahnschrift" panose="020B0502040204020203" pitchFamily="34" charset="0"/>
              </a:rPr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C8F7-4B33-4336-BC62-C48E777C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5"/>
          </a:xfrm>
        </p:spPr>
        <p:txBody>
          <a:bodyPr>
            <a:normAutofit lnSpcReduction="10000"/>
          </a:bodyPr>
          <a:lstStyle/>
          <a:p>
            <a:r>
              <a:rPr lang="en-SG" dirty="0">
                <a:solidFill>
                  <a:srgbClr val="FFFF00"/>
                </a:solidFill>
                <a:latin typeface="Bahnschrift" panose="020B0502040204020203" pitchFamily="34" charset="0"/>
              </a:rPr>
              <a:t>How is this practical?</a:t>
            </a:r>
          </a:p>
          <a:p>
            <a:pPr lvl="1"/>
            <a:r>
              <a:rPr lang="en-SG" dirty="0">
                <a:solidFill>
                  <a:schemeClr val="bg1"/>
                </a:solidFill>
                <a:latin typeface="Bahnschrift" panose="020B0502040204020203" pitchFamily="34" charset="0"/>
              </a:rPr>
              <a:t>Cyberbullying is a major societal problem that can lead to teen suicides</a:t>
            </a:r>
          </a:p>
          <a:p>
            <a:pPr lvl="1"/>
            <a:r>
              <a:rPr lang="en-SG" dirty="0">
                <a:solidFill>
                  <a:schemeClr val="bg1"/>
                </a:solidFill>
                <a:latin typeface="Bahnschrift" panose="020B0502040204020203" pitchFamily="34" charset="0"/>
              </a:rPr>
              <a:t>Toxic comment classifier helps to filter out toxic words to make online world a safer and more harmonious place</a:t>
            </a:r>
          </a:p>
          <a:p>
            <a:pPr marL="457200" lvl="1" indent="0">
              <a:buNone/>
            </a:pPr>
            <a:endParaRPr lang="en-S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Who is this for? </a:t>
            </a:r>
          </a:p>
          <a:p>
            <a:pPr lvl="1"/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More advanced Python users who have some knowledge of ML algorithms (e.g. random forest), NLP and Flask</a:t>
            </a:r>
          </a:p>
          <a:p>
            <a:pPr marL="457200" lvl="1" indent="0">
              <a:buNone/>
            </a:pP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What is the outcome?</a:t>
            </a:r>
          </a:p>
          <a:p>
            <a:pPr lvl="1"/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Flask app that outputs probability that a comment falls under various categories of toxicity</a:t>
            </a:r>
          </a:p>
        </p:txBody>
      </p:sp>
    </p:spTree>
    <p:extLst>
      <p:ext uri="{BB962C8B-B14F-4D97-AF65-F5344CB8AC3E}">
        <p14:creationId xmlns:p14="http://schemas.microsoft.com/office/powerpoint/2010/main" val="285128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A285-2DBB-403E-A35E-F96D8E27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  <a:latin typeface="Bahnschrift" panose="020B0502040204020203" pitchFamily="34" charset="0"/>
              </a:rPr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C8F7-4B33-4336-BC62-C48E777C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5"/>
          </a:xfrm>
        </p:spPr>
        <p:txBody>
          <a:bodyPr>
            <a:normAutofit lnSpcReduction="10000"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How is this practical?</a:t>
            </a:r>
          </a:p>
          <a:p>
            <a:pPr lvl="1"/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Cyberbullying is a major societal problem that can lead to teen suicides</a:t>
            </a:r>
          </a:p>
          <a:p>
            <a:pPr lvl="1"/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Toxic comment classifier helps to filter out toxic words to make online world a safer and more harmonious place</a:t>
            </a:r>
          </a:p>
          <a:p>
            <a:pPr marL="457200" lvl="1" indent="0">
              <a:buNone/>
            </a:pPr>
            <a:endParaRPr lang="en-S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SG" dirty="0">
                <a:solidFill>
                  <a:srgbClr val="FFFF00"/>
                </a:solidFill>
                <a:latin typeface="Bahnschrift" panose="020B0502040204020203" pitchFamily="34" charset="0"/>
              </a:rPr>
              <a:t>Who is this for? </a:t>
            </a:r>
          </a:p>
          <a:p>
            <a:pPr lvl="1"/>
            <a:r>
              <a:rPr lang="en-SG" dirty="0">
                <a:solidFill>
                  <a:schemeClr val="bg1"/>
                </a:solidFill>
                <a:latin typeface="Bahnschrift" panose="020B0502040204020203" pitchFamily="34" charset="0"/>
              </a:rPr>
              <a:t>More advanced Python users who have some knowledge of ML algorithms (e.g. random forest), NLP and Flask</a:t>
            </a:r>
          </a:p>
          <a:p>
            <a:pPr marL="457200" lvl="1" indent="0">
              <a:buNone/>
            </a:pPr>
            <a:endParaRPr lang="en-S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What is the outcome?</a:t>
            </a:r>
          </a:p>
          <a:p>
            <a:pPr lvl="1"/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Flask app that outputs probability that a comment falls under various categories of toxicity</a:t>
            </a:r>
          </a:p>
        </p:txBody>
      </p:sp>
    </p:spTree>
    <p:extLst>
      <p:ext uri="{BB962C8B-B14F-4D97-AF65-F5344CB8AC3E}">
        <p14:creationId xmlns:p14="http://schemas.microsoft.com/office/powerpoint/2010/main" val="291452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A285-2DBB-403E-A35E-F96D8E27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  <a:latin typeface="Bahnschrift" panose="020B0502040204020203" pitchFamily="34" charset="0"/>
              </a:rPr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C8F7-4B33-4336-BC62-C48E777C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5"/>
          </a:xfrm>
        </p:spPr>
        <p:txBody>
          <a:bodyPr>
            <a:normAutofit lnSpcReduction="10000"/>
          </a:bodyPr>
          <a:lstStyle/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How is this practical?</a:t>
            </a:r>
          </a:p>
          <a:p>
            <a:pPr lvl="1"/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Cyberbullying is a major societal problem that can lead to teen suicides</a:t>
            </a:r>
          </a:p>
          <a:p>
            <a:pPr lvl="1"/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Toxic comment classifier helps to filter out toxic words to make online world a safer and more harmonious place</a:t>
            </a:r>
          </a:p>
          <a:p>
            <a:pPr marL="457200" lvl="1" indent="0">
              <a:buNone/>
            </a:pP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Who is this for? </a:t>
            </a:r>
          </a:p>
          <a:p>
            <a:pPr lvl="1"/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More advanced Python users who have some knowledge of ML algorithms (e.g. random forest), NLP and Flask</a:t>
            </a:r>
          </a:p>
          <a:p>
            <a:pPr marL="457200" lvl="1" indent="0">
              <a:buNone/>
            </a:pPr>
            <a:endParaRPr lang="en-S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SG" dirty="0">
                <a:solidFill>
                  <a:srgbClr val="FFFF00"/>
                </a:solidFill>
                <a:latin typeface="Bahnschrift" panose="020B0502040204020203" pitchFamily="34" charset="0"/>
              </a:rPr>
              <a:t>What is the outcome?</a:t>
            </a:r>
          </a:p>
          <a:p>
            <a:pPr lvl="1"/>
            <a:r>
              <a:rPr lang="en-SG" dirty="0">
                <a:solidFill>
                  <a:schemeClr val="bg1"/>
                </a:solidFill>
                <a:latin typeface="Bahnschrift" panose="020B0502040204020203" pitchFamily="34" charset="0"/>
              </a:rPr>
              <a:t>Flask app that outputs probability that a comment falls under various categories of toxicity</a:t>
            </a:r>
          </a:p>
        </p:txBody>
      </p:sp>
    </p:spTree>
    <p:extLst>
      <p:ext uri="{BB962C8B-B14F-4D97-AF65-F5344CB8AC3E}">
        <p14:creationId xmlns:p14="http://schemas.microsoft.com/office/powerpoint/2010/main" val="342440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Office Theme</vt:lpstr>
      <vt:lpstr>PowerPoint Presentation</vt:lpstr>
      <vt:lpstr>Key Questions</vt:lpstr>
      <vt:lpstr>Key Questions</vt:lpstr>
      <vt:lpstr>Key Questions</vt:lpstr>
      <vt:lpstr>Key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Bingei</dc:creator>
  <cp:lastModifiedBy>Edward Bingei</cp:lastModifiedBy>
  <cp:revision>2</cp:revision>
  <dcterms:created xsi:type="dcterms:W3CDTF">2019-10-20T07:18:43Z</dcterms:created>
  <dcterms:modified xsi:type="dcterms:W3CDTF">2019-10-20T07:34:16Z</dcterms:modified>
</cp:coreProperties>
</file>