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67922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36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075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75510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544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8558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9319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434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072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1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060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9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149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439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645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20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164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694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muzruk.net/2011/09/portrety-sovetskix-kompozitorov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ДМИТРИЙ</a:t>
            </a:r>
            <a:br>
              <a:rPr lang="ru-RU" dirty="0" smtClean="0"/>
            </a:br>
            <a:r>
              <a:rPr lang="ru-RU" dirty="0" smtClean="0"/>
              <a:t>ДМИТРИЕВИЧ ШОСТАКОВИЧ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Биография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625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0" y="254000"/>
            <a:ext cx="10394707" cy="5120585"/>
          </a:xfrm>
        </p:spPr>
        <p:txBody>
          <a:bodyPr>
            <a:normAutofit/>
          </a:bodyPr>
          <a:lstStyle/>
          <a:p>
            <a:r>
              <a:rPr lang="ru-RU" sz="3200" dirty="0">
                <a:hlinkClick r:id="rId2" tooltip="Портреты советских композиторов"/>
              </a:rPr>
              <a:t>Дмитрий Дмитриевич Шостакович</a:t>
            </a:r>
            <a:r>
              <a:rPr lang="ru-RU" sz="3200" dirty="0"/>
              <a:t> родился в Санкт-Петербурге </a:t>
            </a:r>
            <a:r>
              <a:rPr lang="ru-RU" sz="3200" b="1" dirty="0"/>
              <a:t>25 сентября</a:t>
            </a:r>
            <a:r>
              <a:rPr lang="ru-RU" sz="3200" dirty="0"/>
              <a:t> </a:t>
            </a:r>
            <a:r>
              <a:rPr lang="ru-RU" sz="3200" b="1" dirty="0"/>
              <a:t>1906 г</a:t>
            </a:r>
            <a:r>
              <a:rPr lang="ru-RU" sz="3200" dirty="0"/>
              <a:t>. Отец — инженер-химик, любитель музыки, мать — одаренная пианистка. После занятий в частной музыкальной школе в 1919 г. Шостакович был принят в Петроградскую консерваторию по классу фортепиано, позже стал заниматься композицией. Еще студентом начал работать тапёром в кинотеатрах.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320829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0" y="139700"/>
            <a:ext cx="10394707" cy="5234885"/>
          </a:xfrm>
        </p:spPr>
        <p:txBody>
          <a:bodyPr>
            <a:normAutofit/>
          </a:bodyPr>
          <a:lstStyle/>
          <a:p>
            <a:r>
              <a:rPr lang="ru-RU" sz="2400" dirty="0"/>
              <a:t> В 1923 г. Шостакович окончил консерваторию по классу фортепиано (у Л. В. Николаева), а в 1925 г. — по классу композиции (у М. О. Штейнберга). Его дипломной работой была «Первая симфония», давшая автору мировую известность. В 1927 г. получил почётный диплом на 1-м Международном конкурсе пианистов им. Ф. Шопена в Варшаве, где выступал с исполнением собственного произведения</a:t>
            </a:r>
            <a:r>
              <a:rPr lang="ru-RU" sz="2400" dirty="0" smtClean="0"/>
              <a:t>. </a:t>
            </a:r>
            <a:r>
              <a:rPr lang="ru-RU" sz="2400" dirty="0"/>
              <a:t>Первый балет Шостаковича, «Золотой век», пользовался большим успехом. Его опера «Леди Макбет </a:t>
            </a:r>
            <a:r>
              <a:rPr lang="ru-RU" sz="2400" dirty="0" err="1"/>
              <a:t>Мценского</a:t>
            </a:r>
            <a:r>
              <a:rPr lang="ru-RU" sz="2400" dirty="0"/>
              <a:t> уезда» по повести Лескова (1936) подверглась разгрому в официальной советской печати (печально знаменитая редакционная статья «Сумбур вместо музыки» в газете «Правда» от 28 января 1936 года).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005957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279401" y="152368"/>
            <a:ext cx="11312326" cy="5358974"/>
          </a:xfrm>
        </p:spPr>
        <p:txBody>
          <a:bodyPr/>
          <a:lstStyle/>
          <a:p>
            <a:r>
              <a:rPr lang="ru-RU" sz="2400" dirty="0"/>
              <a:t>С 1937 г. Шостакович вёл класс композиции в Ленинградской консерватории. В 1939 г. он становится профессором. Оставаясь в первые годы Великой отечественной войны в блокадном Ленинграде, Шостакович начинает работать над 7-й симфонией. Она была исполнена 29 марта 1942 г. в Колонном зале московского Дома Союзов. За это произведение композитор получил Сталинскую премию.</a:t>
            </a:r>
          </a:p>
          <a:p>
            <a:r>
              <a:rPr lang="ru-RU" sz="2400" dirty="0"/>
              <a:t>В 1943 г. композитор переезжает в Москву и до 1948 г. преподает в Московской консерватории. В числе прочего у него обучались Р. С. Бунин, А. Д. Гаджиев, Г. Г. </a:t>
            </a:r>
            <a:r>
              <a:rPr lang="ru-RU" sz="2400" dirty="0" err="1"/>
              <a:t>Галынин</a:t>
            </a:r>
            <a:r>
              <a:rPr lang="ru-RU" sz="2400" dirty="0"/>
              <a:t>, О. А. Евлахов, К. А. </a:t>
            </a:r>
            <a:r>
              <a:rPr lang="ru-RU" sz="2400" dirty="0" err="1"/>
              <a:t>Караев</a:t>
            </a:r>
            <a:r>
              <a:rPr lang="ru-RU" sz="2400" dirty="0"/>
              <a:t>, Г. В. Свиридов, Б. И. Тищенко, К. С. Хачатурян, Б. А. Чайковский.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0819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65100" y="177800"/>
            <a:ext cx="10915407" cy="5196785"/>
          </a:xfrm>
        </p:spPr>
        <p:txBody>
          <a:bodyPr/>
          <a:lstStyle/>
          <a:p>
            <a:r>
              <a:rPr lang="ru-RU" sz="2800" dirty="0"/>
              <a:t>Отношения Шостаковича с советской властью были очень «неровными», что дорого стоило композитору в плане здоровья — современники отмечали у него признаки </a:t>
            </a:r>
            <a:r>
              <a:rPr lang="ru-RU" sz="2800" dirty="0" err="1"/>
              <a:t>затравленности</a:t>
            </a:r>
            <a:r>
              <a:rPr lang="ru-RU" sz="2800" dirty="0"/>
              <a:t> и постоянной неуверенности. Официозная ругань в 1930-х и в конце 1940-х сменялась благосклонностью. В 1957 г. Шостакович становится секретарем Союза композиторов СССР, Союза композиторов РСФСР (с 1960, в 1960-1968 первый секретарь).</a:t>
            </a:r>
          </a:p>
          <a:p>
            <a:r>
              <a:rPr lang="ru-RU" sz="2800" dirty="0"/>
              <a:t>Шостакович умер в Москве 9 августа 1975 г. Похоронен на столичном Новодевичьем кладбище.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892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 rot="21420000">
            <a:off x="3116969" y="1092179"/>
            <a:ext cx="4988863" cy="276652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Спасибо за     </a:t>
            </a:r>
            <a:r>
              <a:rPr lang="ru-RU" sz="8800" dirty="0" smtClean="0"/>
              <a:t>внимание!</a:t>
            </a:r>
            <a:endParaRPr lang="ru-RU" sz="8800" dirty="0"/>
          </a:p>
        </p:txBody>
      </p:sp>
    </p:spTree>
    <p:extLst>
      <p:ext uri="{BB962C8B-B14F-4D97-AF65-F5344CB8AC3E}">
        <p14:creationId xmlns:p14="http://schemas.microsoft.com/office/powerpoint/2010/main" val="381199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ое мероприятие">
  <a:themeElements>
    <a:clrScheme name="Главное мероприятие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Главное мероприятие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ое мероприятие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225</Words>
  <Application>Microsoft Office PowerPoint</Application>
  <PresentationFormat>Широкоэкранный</PresentationFormat>
  <Paragraphs>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Impact</vt:lpstr>
      <vt:lpstr>Главное мероприятие</vt:lpstr>
      <vt:lpstr>ДМИТРИЙ ДМИТРИЕВИЧ ШОСТАКОВИЧ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   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ДМИТРИЙ ДМИТРИЕВИЧ ШОСТАКОВИЧ</dc:title>
  <dc:creator>Asus</dc:creator>
  <cp:lastModifiedBy>Asus</cp:lastModifiedBy>
  <cp:revision>2</cp:revision>
  <dcterms:created xsi:type="dcterms:W3CDTF">2023-04-11T18:57:08Z</dcterms:created>
  <dcterms:modified xsi:type="dcterms:W3CDTF">2023-04-11T19:06:14Z</dcterms:modified>
</cp:coreProperties>
</file>