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650"/>
            <a:ext cx="9144000" cy="866140"/>
          </a:xfrm>
        </p:spPr>
        <p:txBody>
          <a:bodyPr/>
          <a:lstStyle/>
          <a:p>
            <a:r>
              <a:rPr lang="en-GB" altLang="en-US" sz="2000" dirty="0"/>
              <a:t>Day -4 </a:t>
            </a:r>
            <a:endParaRPr lang="en-GB" alt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54125"/>
            <a:ext cx="9144000" cy="4003675"/>
          </a:xfrm>
        </p:spPr>
        <p:txBody>
          <a:bodyPr/>
          <a:lstStyle/>
          <a:p>
            <a:r>
              <a:rPr lang="en-GB" altLang="en-US"/>
              <a:t>User Creation in MongoDB</a:t>
            </a:r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4425" y="2085975"/>
            <a:ext cx="23431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68605" y="21590"/>
            <a:ext cx="222250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/>
              <a:t>Create an admin user: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0" y="98425"/>
            <a:ext cx="24384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740" y="4168775"/>
            <a:ext cx="3884930" cy="88201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65455" y="2164715"/>
            <a:ext cx="71285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 : </a:t>
            </a:r>
            <a:r>
              <a:rPr lang="en-US" sz="1400"/>
              <a:t>The user exists, but has no privileges, so if you enable --auth, the user won’t be able to do</a:t>
            </a:r>
            <a:endParaRPr lang="en-US" sz="1400"/>
          </a:p>
          <a:p>
            <a:pPr algn="l"/>
            <a:r>
              <a:rPr lang="en-US" sz="1400"/>
              <a:t> anything until you assign roles using db.grantRolesToUser().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465455" y="2763520"/>
            <a:ext cx="5742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 sz="1400"/>
              <a:t>Below is list of common built-in roles in MongoDB, grouped by their purpose:</a:t>
            </a:r>
            <a:endParaRPr lang="en-GB" altLang="en-US" sz="1400"/>
          </a:p>
        </p:txBody>
      </p:sp>
      <p:sp>
        <p:nvSpPr>
          <p:cNvPr id="14" name="Text Box 13"/>
          <p:cNvSpPr txBox="1"/>
          <p:nvPr/>
        </p:nvSpPr>
        <p:spPr>
          <a:xfrm>
            <a:off x="668655" y="3147060"/>
            <a:ext cx="2106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 Database user roles </a:t>
            </a:r>
            <a:endParaRPr lang="en-GB" altLang="en-US"/>
          </a:p>
        </p:txBody>
      </p:sp>
      <p:graphicFrame>
        <p:nvGraphicFramePr>
          <p:cNvPr id="15" name="Table 14"/>
          <p:cNvGraphicFramePr/>
          <p:nvPr/>
        </p:nvGraphicFramePr>
        <p:xfrm>
          <a:off x="668655" y="3515995"/>
          <a:ext cx="47574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375"/>
                <a:gridCol w="34080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Role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Description</a:t>
                      </a:r>
                      <a:endParaRPr lang="en-GB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read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Read-only access to data</a:t>
                      </a:r>
                      <a:endParaRPr lang="en-GB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readWrite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Read and write access to data</a:t>
                      </a:r>
                      <a:endParaRPr lang="en-GB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 Box 16"/>
          <p:cNvSpPr txBox="1"/>
          <p:nvPr/>
        </p:nvSpPr>
        <p:spPr>
          <a:xfrm>
            <a:off x="769620" y="4855845"/>
            <a:ext cx="288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Database Administrator roles</a:t>
            </a:r>
            <a:endParaRPr lang="en-GB" alt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668655" y="5224145"/>
          <a:ext cx="85331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5"/>
                <a:gridCol w="71862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Role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Description</a:t>
                      </a:r>
                      <a:endParaRPr lang="en-GB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dbAdmin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Can view and modify database metadata (e.g., indexes, stats)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userAdmin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Can create and manage users in the current database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1400"/>
                        <a:t>dbOwner</a:t>
                      </a:r>
                      <a:endParaRPr lang="en-GB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Full access to a single database (includes all above roles)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Box 18"/>
          <p:cNvSpPr txBox="1"/>
          <p:nvPr/>
        </p:nvSpPr>
        <p:spPr>
          <a:xfrm>
            <a:off x="6948170" y="3098165"/>
            <a:ext cx="28727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db.createUser({</a:t>
            </a:r>
            <a:endParaRPr lang="en-US"/>
          </a:p>
          <a:p>
            <a:pPr algn="l"/>
            <a:r>
              <a:rPr lang="en-US">
                <a:sym typeface="+mn-ea"/>
              </a:rPr>
              <a:t>  user: "admin",</a:t>
            </a:r>
            <a:endParaRPr lang="en-US"/>
          </a:p>
          <a:p>
            <a:pPr algn="l"/>
            <a:r>
              <a:rPr lang="en-US">
                <a:sym typeface="+mn-ea"/>
              </a:rPr>
              <a:t>  pwd: "securePassword123",</a:t>
            </a:r>
            <a:endParaRPr lang="en-US"/>
          </a:p>
          <a:p>
            <a:pPr algn="l"/>
            <a:r>
              <a:rPr lang="en-US">
                <a:sym typeface="+mn-ea"/>
              </a:rPr>
              <a:t>  roles: [ ]</a:t>
            </a:r>
            <a:endParaRPr lang="en-US"/>
          </a:p>
          <a:p>
            <a:pPr algn="l"/>
            <a:r>
              <a:rPr lang="en-US">
                <a:sym typeface="+mn-ea"/>
              </a:rPr>
              <a:t>})</a:t>
            </a:r>
            <a:endParaRPr lang="en-US"/>
          </a:p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68605" y="334645"/>
            <a:ext cx="61791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use admin</a:t>
            </a:r>
            <a:endParaRPr lang="en-US" sz="1400"/>
          </a:p>
          <a:p>
            <a:pPr algn="l"/>
            <a:r>
              <a:rPr lang="en-US" sz="1400"/>
              <a:t>db.createUser({</a:t>
            </a:r>
            <a:endParaRPr lang="en-US" sz="1400"/>
          </a:p>
          <a:p>
            <a:pPr algn="l"/>
            <a:r>
              <a:rPr lang="en-US" sz="1400"/>
              <a:t>  user: "admin",</a:t>
            </a:r>
            <a:endParaRPr lang="en-US" sz="1400"/>
          </a:p>
          <a:p>
            <a:pPr algn="l"/>
            <a:r>
              <a:rPr lang="en-US" sz="1400"/>
              <a:t>  pwd: "yourpassword",</a:t>
            </a:r>
            <a:endParaRPr lang="en-US" sz="1400"/>
          </a:p>
          <a:p>
            <a:pPr algn="l"/>
            <a:r>
              <a:rPr lang="en-US" sz="1400"/>
              <a:t>  roles: [ { role: "userAdminAnyDatabase", db: "admin" }, "readWriteAnyDatabase" ]</a:t>
            </a:r>
            <a:endParaRPr lang="en-US" sz="1400"/>
          </a:p>
          <a:p>
            <a:pPr algn="l"/>
            <a:r>
              <a:rPr lang="en-US" sz="1400"/>
              <a:t>})</a:t>
            </a:r>
            <a:endParaRPr lang="en-US" sz="140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330200"/>
            <a:ext cx="64579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4955" y="180975"/>
            <a:ext cx="280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Cluster Administration Roles</a:t>
            </a:r>
            <a:endParaRPr lang="en-GB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374015" y="549275"/>
          <a:ext cx="8122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540"/>
                <a:gridCol w="64693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Role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Description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clusterAdmin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Full control over the cluster</a:t>
                      </a:r>
                      <a:endParaRPr lang="en-US" sz="1400"/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clusterManager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Manage and monitor the cluster (no user creation)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clusterMonitor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Read-only access to monitoring and diagnostics</a:t>
                      </a:r>
                      <a:endParaRPr lang="en-US" sz="1400"/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hostManager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Manage server configuration and monitoring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89255" y="2577465"/>
            <a:ext cx="2364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Backup &amp; Restore Roles</a:t>
            </a:r>
            <a:endParaRPr lang="en-GB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74015" y="2945765"/>
          <a:ext cx="50323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"/>
                <a:gridCol w="40697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Role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Description</a:t>
                      </a:r>
                      <a:endParaRPr lang="en-US" sz="1400"/>
                    </a:p>
                  </a:txBody>
                  <a:tcPr/>
                </a:tc>
              </a:tr>
              <a:tr h="314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backup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 access to all data for backups</a:t>
                      </a:r>
                      <a:endParaRPr lang="en-US" sz="1400"/>
                    </a:p>
                  </a:txBody>
                  <a:tcPr/>
                </a:tc>
              </a:tr>
              <a:tr h="3619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restore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Write access for restoring data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389255" y="4213860"/>
            <a:ext cx="393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All database roles (must be in admin DB)</a:t>
            </a:r>
            <a:endParaRPr lang="en-GB" alt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374015" y="4582160"/>
          <a:ext cx="83045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365"/>
                <a:gridCol w="5892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Role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Description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readAnyDatabase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Read-only access to all databases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readWriteAnyDatabase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Read/write access to all databases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userAdminAnyDatabase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Manage users on all databases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dbAdminAnyDatabase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Database admin access to all databases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7962265" y="3559810"/>
            <a:ext cx="1751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Roles to see </a:t>
            </a:r>
            <a:endParaRPr lang="en-GB" altLang="en-US" sz="1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62265" y="3896995"/>
            <a:ext cx="4227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use admin</a:t>
            </a:r>
            <a:endParaRPr lang="en-US" sz="1400"/>
          </a:p>
          <a:p>
            <a:pPr algn="l"/>
            <a:r>
              <a:rPr lang="en-US" sz="1400"/>
              <a:t>db.runCommand({ rolesInfo: 1, showBuiltinRoles: true })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1155" y="142875"/>
            <a:ext cx="174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Let’s do practicle</a:t>
            </a:r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993140"/>
            <a:ext cx="4572000" cy="2609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0055" y="605790"/>
            <a:ext cx="15043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400"/>
              <a:t>to see the user list</a:t>
            </a:r>
            <a:endParaRPr lang="en-GB" alt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1098550"/>
            <a:ext cx="5114925" cy="3714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718300" y="634365"/>
            <a:ext cx="30549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400"/>
              <a:t>in this we can see list of all user in all db</a:t>
            </a:r>
            <a:endParaRPr lang="en-GB" altLang="en-US" sz="1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" y="4318635"/>
            <a:ext cx="6257925" cy="10001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51155" y="3893820"/>
            <a:ext cx="2665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400"/>
              <a:t>Create a user in different database</a:t>
            </a:r>
            <a:endParaRPr lang="en-GB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508000"/>
            <a:ext cx="6781800" cy="22193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7335" y="116840"/>
            <a:ext cx="44564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400"/>
              <a:t>Here i create a user in mobile db with readwrite permisson </a:t>
            </a:r>
            <a:endParaRPr lang="en-GB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Presentation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-4 </dc:title>
  <dc:creator/>
  <cp:lastModifiedBy>opo.test1</cp:lastModifiedBy>
  <cp:revision>27</cp:revision>
  <dcterms:created xsi:type="dcterms:W3CDTF">2025-05-07T05:56:41Z</dcterms:created>
  <dcterms:modified xsi:type="dcterms:W3CDTF">2025-05-07T09:53:33Z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5BAF62ACF8D3417289E2B10F556ECB28</vt:lpwstr>
  </property>
  <property fmtid="{D5CDD505-2E9C-101B-9397-08002B2CF9AE}" pid="3" name="KSOProductBuildVer">
    <vt:lpwstr>1033-11.2.0.11486</vt:lpwstr>
  </property>
</Properties>
</file>