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22520" y="2061845"/>
            <a:ext cx="2554605" cy="789940"/>
          </a:xfrm>
        </p:spPr>
        <p:txBody>
          <a:bodyPr/>
          <a:lstStyle/>
          <a:p>
            <a:r>
              <a:rPr lang="en-US"/>
              <a:t>Day-3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215" y="2944495"/>
            <a:ext cx="3928745" cy="1517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320" y="209550"/>
            <a:ext cx="3874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Create database in Mongodb</a:t>
            </a:r>
            <a:r>
              <a:rPr lang="en-US"/>
              <a:t> :</a:t>
            </a:r>
            <a:r>
              <a:rPr lang="en-GB" altLang="en-US"/>
              <a:t> </a:t>
            </a:r>
            <a:r>
              <a:rPr lang="en-GB" altLang="en-US" sz="1200"/>
              <a:t>use myDatabase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720" y="0"/>
            <a:ext cx="11957050" cy="6508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/>
              <a:t>MongoDB CRUD Operations</a:t>
            </a:r>
            <a:endParaRPr lang="en-US" sz="1400"/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200">
                <a:solidFill>
                  <a:schemeClr val="tx1"/>
                </a:solidFill>
              </a:rPr>
              <a:t>CRUD operations Create, Read, Update, and Delete</a:t>
            </a:r>
            <a:r>
              <a:rPr lang="en-GB" altLang="en-US" sz="1200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are essential for interacting with databases. In MongoDB, CRUD operations allow users to </a:t>
            </a:r>
            <a:endParaRPr lang="en-US" sz="1200">
              <a:solidFill>
                <a:schemeClr val="tx1"/>
              </a:solidFill>
            </a:endParaRPr>
          </a:p>
          <a:p>
            <a:pPr algn="l"/>
            <a:r>
              <a:rPr lang="en-US" sz="1200">
                <a:solidFill>
                  <a:schemeClr val="tx1"/>
                </a:solidFill>
              </a:rPr>
              <a:t>perform various actions like inserting new documents, reading data, updating records, and deleting documents from collections. Mastering these </a:t>
            </a:r>
            <a:endParaRPr lang="en-US" sz="1200">
              <a:solidFill>
                <a:schemeClr val="tx1"/>
              </a:solidFill>
            </a:endParaRPr>
          </a:p>
          <a:p>
            <a:pPr algn="l"/>
            <a:r>
              <a:rPr lang="en-US" sz="1200">
                <a:solidFill>
                  <a:schemeClr val="tx1"/>
                </a:solidFill>
              </a:rPr>
              <a:t>operations is fundamental to working with MongoDB and building efficient applications.</a:t>
            </a:r>
            <a:endParaRPr lang="en-US" sz="1200">
              <a:solidFill>
                <a:schemeClr val="tx1"/>
              </a:solidFill>
            </a:endParaRPr>
          </a:p>
          <a:p>
            <a:pPr algn="l"/>
            <a:endParaRPr 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olidFill>
                  <a:schemeClr val="tx1"/>
                </a:solidFill>
              </a:rPr>
              <a:t> in this we will explain each of the four core CRUD operations in MongoDB, their use cases, and provide examples to help you perform these 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olidFill>
                  <a:schemeClr val="tx1"/>
                </a:solidFill>
              </a:rPr>
              <a:t>operations effectively.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endParaRPr lang="en-GB" altLang="en-US" sz="1400">
              <a:solidFill>
                <a:schemeClr val="tx1"/>
              </a:solidFill>
            </a:endParaRPr>
          </a:p>
          <a:p>
            <a:pPr algn="l"/>
            <a:r>
              <a:rPr lang="en-GB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Create</a:t>
            </a:r>
            <a:r>
              <a:rPr lang="en-GB" altLang="en-US" sz="1400" b="1">
                <a:solidFill>
                  <a:schemeClr val="tx1"/>
                </a:solidFill>
              </a:rPr>
              <a:t>:</a:t>
            </a:r>
            <a:r>
              <a:rPr lang="en-GB" altLang="en-US" sz="1400">
                <a:solidFill>
                  <a:schemeClr val="tx1"/>
                </a:solidFill>
              </a:rPr>
              <a:t> Add new documents to a collection.</a:t>
            </a:r>
            <a:endParaRPr lang="en-GB" altLang="en-US" sz="1400">
              <a:solidFill>
                <a:schemeClr val="tx1"/>
              </a:solidFill>
            </a:endParaRPr>
          </a:p>
          <a:p>
            <a:pPr algn="l"/>
            <a:r>
              <a:rPr lang="en-GB" altLang="en-US" sz="14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Read:</a:t>
            </a:r>
            <a:r>
              <a:rPr lang="en-GB" altLang="en-US" sz="1400">
                <a:solidFill>
                  <a:schemeClr val="tx1"/>
                </a:solidFill>
              </a:rPr>
              <a:t> Retrieve documents from a collection.</a:t>
            </a:r>
            <a:endParaRPr lang="en-GB" altLang="en-US" sz="1400">
              <a:solidFill>
                <a:schemeClr val="tx1"/>
              </a:solidFill>
            </a:endParaRPr>
          </a:p>
          <a:p>
            <a:pPr algn="l"/>
            <a:r>
              <a:rPr lang="en-GB" altLang="en-US" sz="1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Update:</a:t>
            </a:r>
            <a:r>
              <a:rPr lang="en-GB" altLang="en-US" sz="1400" b="1">
                <a:solidFill>
                  <a:schemeClr val="tx1"/>
                </a:solidFill>
              </a:rPr>
              <a:t> </a:t>
            </a:r>
            <a:r>
              <a:rPr lang="en-GB" altLang="en-US" sz="1400">
                <a:solidFill>
                  <a:schemeClr val="tx1"/>
                </a:solidFill>
              </a:rPr>
              <a:t>Modify existing documents.</a:t>
            </a:r>
            <a:endParaRPr lang="en-GB" altLang="en-US" sz="1400">
              <a:solidFill>
                <a:schemeClr val="tx1"/>
              </a:solidFill>
            </a:endParaRPr>
          </a:p>
          <a:p>
            <a:pPr algn="l"/>
            <a:r>
              <a:rPr lang="en-GB" altLang="en-US" sz="1400" b="1">
                <a:solidFill>
                  <a:srgbClr val="FF0000"/>
                </a:solidFill>
              </a:rPr>
              <a:t>Delete:</a:t>
            </a:r>
            <a:r>
              <a:rPr lang="en-GB" altLang="en-US" sz="1400">
                <a:solidFill>
                  <a:schemeClr val="tx1"/>
                </a:solidFill>
              </a:rPr>
              <a:t> Remove documents from a collection.</a:t>
            </a:r>
            <a:endParaRPr lang="en-GB" altLang="en-US" sz="1400">
              <a:solidFill>
                <a:schemeClr val="tx1"/>
              </a:solidFill>
            </a:endParaRPr>
          </a:p>
          <a:p>
            <a:pPr algn="l"/>
            <a:endParaRPr lang="en-GB" altLang="en-US" sz="1400">
              <a:solidFill>
                <a:schemeClr val="tx1"/>
              </a:solidFill>
            </a:endParaRPr>
          </a:p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Operation </a:t>
            </a:r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</a:t>
            </a:r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: While creating collection there is no data type enforcement by default because it’s schema less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Here are two way to create a collections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1) Create collection automatically(Commonly) 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use myDatabase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db.employees.insertOne({ name: "Alice", position: "Developer" 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//insertMany({})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2) Create Collection explicitly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use myDatabase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db.createCollection("departments")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3) View collection( or view table)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show collections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400">
              <a:solidFill>
                <a:schemeClr val="tx1"/>
              </a:solidFill>
            </a:endParaRPr>
          </a:p>
          <a:p>
            <a:pPr algn="l"/>
            <a:endParaRPr lang="en-GB" altLang="en-US" sz="9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2935" y="2287905"/>
            <a:ext cx="2009775" cy="15240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894705" y="3631565"/>
            <a:ext cx="36182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GB" altLang="en-US" sz="1200" b="1">
                <a:sym typeface="+mn-ea"/>
              </a:rPr>
              <a:t>Note</a:t>
            </a:r>
            <a:r>
              <a:rPr lang="en-GB" altLang="en-US" sz="1200">
                <a:sym typeface="+mn-ea"/>
              </a:rPr>
              <a:t> : </a:t>
            </a:r>
            <a:r>
              <a:rPr lang="en-GB" altLang="en-US" sz="1200">
                <a:latin typeface="Calibri" panose="020F0502020204030204" charset="0"/>
                <a:cs typeface="Calibri" panose="020F0502020204030204" charset="0"/>
                <a:sym typeface="+mn-ea"/>
              </a:rPr>
              <a:t>But if we want to create then we can  db.createCollection("users", {</a:t>
            </a:r>
            <a:endParaRPr lang="en-GB" altLang="en-US" sz="12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200">
                <a:sym typeface="+mn-ea"/>
              </a:rPr>
              <a:t>  validator: {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$jsonSchema: {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bsonType: "object",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required: ["name", "age"],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properties: {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  name: { bsonType: "string" },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  age: { bsonType: "int", minimum: 0 }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  }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  }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  }</a:t>
            </a:r>
            <a:endParaRPr lang="en-GB" altLang="en-US" sz="1200">
              <a:solidFill>
                <a:schemeClr val="tx1"/>
              </a:solidFill>
            </a:endParaRPr>
          </a:p>
          <a:p>
            <a:pPr algn="l"/>
            <a:r>
              <a:rPr lang="en-GB" altLang="en-US" sz="1200">
                <a:sym typeface="+mn-ea"/>
              </a:rPr>
              <a:t>})</a:t>
            </a:r>
            <a:endParaRPr lang="en-GB" altLang="en-US" sz="1200">
              <a:solidFill>
                <a:schemeClr val="tx1"/>
              </a:solidFill>
            </a:endParaRPr>
          </a:p>
          <a:p>
            <a:endParaRPr lang="en-GB" altLang="en-US" sz="1200">
              <a:solidFill>
                <a:schemeClr val="tx1"/>
              </a:solidFill>
            </a:endParaRPr>
          </a:p>
          <a:p>
            <a:r>
              <a:rPr lang="en-GB" altLang="en-US" sz="1200">
                <a:solidFill>
                  <a:schemeClr val="tx1"/>
                </a:solidFill>
              </a:rPr>
              <a:t>name is string </a:t>
            </a:r>
            <a:endParaRPr lang="en-GB" altLang="en-US" sz="1200">
              <a:solidFill>
                <a:schemeClr val="tx1"/>
              </a:solidFill>
            </a:endParaRPr>
          </a:p>
          <a:p>
            <a:r>
              <a:rPr lang="en-GB" altLang="en-US" sz="1200">
                <a:solidFill>
                  <a:schemeClr val="tx1"/>
                </a:solidFill>
              </a:rPr>
              <a:t>age is non-negative number </a:t>
            </a:r>
            <a:endParaRPr lang="en-GB" altLang="en-US" sz="1200">
              <a:solidFill>
                <a:schemeClr val="tx1"/>
              </a:solidFill>
            </a:endParaRPr>
          </a:p>
          <a:p>
            <a:endParaRPr lang="en-GB" altLang="en-US" sz="12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65" y="1955165"/>
            <a:ext cx="675640" cy="11499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160" y="285115"/>
            <a:ext cx="8968740" cy="7755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endParaRPr lang="en-GB" altLang="en-US" sz="1400"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Read Operation  </a:t>
            </a:r>
            <a:endParaRPr lang="en-GB" altLang="en-US" sz="1400"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effectLst/>
                <a:sym typeface="+mn-ea"/>
              </a:rPr>
              <a:t>db.employees.find()   // This returns all documents in the employees collection.</a:t>
            </a:r>
            <a:endParaRPr lang="en-GB" altLang="en-US" sz="1200"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effectLst/>
                <a:sym typeface="+mn-ea"/>
              </a:rPr>
              <a:t>db.employees.find().pretty() // This will return in pretty formate </a:t>
            </a:r>
            <a:endParaRPr lang="en-GB" altLang="en-US" sz="1200"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400">
                <a:effectLst/>
                <a:sym typeface="+mn-ea"/>
              </a:rPr>
              <a:t>		           </a:t>
            </a:r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a filter in read operation :</a:t>
            </a:r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db.employees.find({ position: "Developer" })    // Returns documents where position is "Developer".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Read with conditions . 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Comparison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db.employees.find({ age: { $gt: 30 } })  // age &gt; 30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Logical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db.employees.find({ $or: [ { age: { $lt: 25 } }, { position: "Manager" } ] 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and operator 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db.employees.find({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$and: [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 { age: 30 },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  { department: "IT" }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  ]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Project specific fields . (project means a column name)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db.employees.find({}, { name: 1, position: 1, _id: 0 }) // Returns only name and position fields, excluding _id.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Retrive single document (document is nothing but a column name)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db.employees.findOne({ name: "Alice" 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// Retrive count of a document 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r>
              <a:rPr lang="en-GB" altLang="en-US" sz="1200">
                <a:ln/>
                <a:solidFill>
                  <a:schemeClr val="tx1"/>
                </a:solidFill>
                <a:effectLst/>
              </a:rPr>
              <a:t>db.employees.countDocuments({ position: "Developer" })</a:t>
            </a:r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200">
              <a:ln/>
              <a:solidFill>
                <a:schemeClr val="tx1"/>
              </a:solidFill>
              <a:effectLst/>
            </a:endParaRPr>
          </a:p>
          <a:p>
            <a:pPr algn="l"/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4260" y="684530"/>
            <a:ext cx="884555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1605" y="104775"/>
            <a:ext cx="6400165" cy="3067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Update operation : </a:t>
            </a:r>
            <a:r>
              <a:rPr lang="en-GB" altLang="en-US" sz="1400">
                <a:ln/>
                <a:solidFill>
                  <a:schemeClr val="tx1"/>
                </a:solidFill>
                <a:effectLst/>
              </a:rPr>
              <a:t> </a:t>
            </a:r>
            <a:r>
              <a:rPr lang="en-GB" altLang="en-US" sz="1400">
                <a:ln/>
                <a:solidFill>
                  <a:schemeClr val="tx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update operations are used to modify documents in a collection</a:t>
            </a:r>
            <a:r>
              <a:rPr lang="en-GB" altLang="en-US" sz="1400">
                <a:ln/>
                <a:solidFill>
                  <a:schemeClr val="tx1"/>
                </a:solidFill>
                <a:effectLst/>
              </a:rPr>
              <a:t>.</a:t>
            </a:r>
            <a:endParaRPr lang="en-GB" altLang="en-US" sz="1400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5270" y="532765"/>
            <a:ext cx="1001585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Updates only the first matching document.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db.employees.updateOne(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name: "Alice" },                 // Filter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$set: { age: 35 } }              // Update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Updates all documents matching the filter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db.employees.updateMany(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department: "IT" },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$set: { location: "Head Office" } }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Replaces the entire document (except _id) with a new one.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db.employees.replaceOne(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name: "Bob" },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name: "Bob", age: 28, department: "Finance" }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95290" y="1341120"/>
            <a:ext cx="3158490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Operator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| Description        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---------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	     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--------------------------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`$set`   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Sets the value of a field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`$inc`   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Increments a numeric field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`$unset` 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Removes a field          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`$rename`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| Renames a field     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db.employees.updateOne(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name: "Charlie" },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  { $inc: { age: 1 } }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US" sz="1400">
                <a:latin typeface="Calibri" panose="020F0502020204030204" charset="0"/>
                <a:cs typeface="Calibri" panose="020F0502020204030204" charset="0"/>
              </a:rPr>
              <a:t>)</a:t>
            </a:r>
            <a:endParaRPr 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      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315" y="104775"/>
            <a:ext cx="56197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0180" y="95250"/>
            <a:ext cx="6843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Delete operation </a:t>
            </a:r>
            <a:r>
              <a:rPr lang="en-GB" altLang="en-US"/>
              <a:t>:  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delete operations are used to remove documents from a collection.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4795" y="599440"/>
            <a:ext cx="8701405" cy="2891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Note</a:t>
            </a:r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 : U can delete one or multiple document using deleteOne() &amp; deleteMany()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db.employees.deleteOne({ name: "Alice" })  // Removes the first document where name is "Alice".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db.employees.deleteMany({ department: "HR" })  // Removes all employees in the HR department.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db.employees.deleteMany({}) // Deletes everything from the employees collection (but the collection itself still exists).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db.employees.drop() // This is remove employees connection completely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and so many methods in this u can learn from below link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en-GB" altLang="en-US" sz="1400">
                <a:latin typeface="Calibri" panose="020F0502020204030204" charset="0"/>
                <a:cs typeface="Calibri" panose="020F0502020204030204" charset="0"/>
              </a:rPr>
              <a:t>https://www.geeksforgeeks.org/mongodb-tutorial/</a:t>
            </a:r>
            <a:endParaRPr lang="en-GB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1940" y="261620"/>
            <a:ext cx="600075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3951</Words>
  <Application>WPS Presentation</Application>
  <PresentationFormat>Widescreen</PresentationFormat>
  <Paragraphs>155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Bitstream Vera Sans Mono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opo.test1</cp:lastModifiedBy>
  <cp:revision>31</cp:revision>
  <dcterms:created xsi:type="dcterms:W3CDTF">2025-05-06T05:57:27Z</dcterms:created>
  <dcterms:modified xsi:type="dcterms:W3CDTF">2025-05-06T11:14:20Z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20011CF7FEDB41F4AC374AE2333D1CE5</vt:lpwstr>
  </property>
  <property fmtid="{D5CDD505-2E9C-101B-9397-08002B2CF9AE}" pid="3" name="KSOProductBuildVer">
    <vt:lpwstr>1033-11.2.0.11486</vt:lpwstr>
  </property>
</Properties>
</file>