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9420" y="1200150"/>
            <a:ext cx="8772525" cy="4057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4325" y="5454650"/>
            <a:ext cx="4362450" cy="51435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200400" y="2310765"/>
            <a:ext cx="1037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/>
              <a:t>Day - 5</a:t>
            </a:r>
            <a:endParaRPr lang="en-GB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9946640" y="6372225"/>
            <a:ext cx="2133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AJIT YADAV (DBA)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4955" y="190500"/>
            <a:ext cx="13531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Mongodb Index </a:t>
            </a:r>
            <a:endParaRPr lang="en-GB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0205" y="713105"/>
            <a:ext cx="11661775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In MongoDB, indexes improve the performance of search queries by allowing the database to quickly locate data </a:t>
            </a:r>
            <a:endParaRPr lang="en-US" sz="1400"/>
          </a:p>
          <a:p>
            <a:pPr algn="l"/>
            <a:r>
              <a:rPr lang="en-US" sz="1400"/>
              <a:t>without scanning every document in a collection.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Indexes in MongoDB are special data structures that store a small portion of the collection's data set in an easy-to-traverse form. They significantly improve the </a:t>
            </a:r>
            <a:endParaRPr lang="en-US" sz="1400"/>
          </a:p>
          <a:p>
            <a:pPr algn="l"/>
            <a:r>
              <a:rPr lang="en-US" sz="1400"/>
              <a:t>of query execution by allowing MongoDB to limit the number of documents it must scan to return query results. Without indexes, MongoDB must scan every</a:t>
            </a:r>
            <a:endParaRPr lang="en-US" sz="1400"/>
          </a:p>
          <a:p>
            <a:pPr algn="l"/>
            <a:r>
              <a:rPr lang="en-US" sz="1400"/>
              <a:t>document in a collection, leading to slower query performance.</a:t>
            </a:r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305435" y="2244725"/>
            <a:ext cx="143827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Creating an Index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70205" y="2699385"/>
            <a:ext cx="866775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To create an index in MongoDB, you can use the createIndex() method. The syntax for creating a single field index is as</a:t>
            </a:r>
            <a:endParaRPr lang="en-US" sz="1400"/>
          </a:p>
          <a:p>
            <a:pPr algn="l"/>
            <a:r>
              <a:rPr lang="en-US" sz="1400"/>
              <a:t> follows: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db.COLLECTION_NAME.createIndex({KEY: 1})</a:t>
            </a:r>
            <a:endParaRPr lang="en-US" sz="1400"/>
          </a:p>
        </p:txBody>
      </p:sp>
      <p:sp>
        <p:nvSpPr>
          <p:cNvPr id="8" name="Text Box 7"/>
          <p:cNvSpPr txBox="1"/>
          <p:nvPr/>
        </p:nvSpPr>
        <p:spPr>
          <a:xfrm>
            <a:off x="346710" y="3794760"/>
            <a:ext cx="235077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Types of Indexes in MongoDB: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03555" y="4101465"/>
            <a:ext cx="5882005" cy="28917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Default _id index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/>
              <a:t>Every collection automatically has an index on the _id field.</a:t>
            </a:r>
            <a:endParaRPr lang="en-US" sz="1400"/>
          </a:p>
          <a:p>
            <a:pPr algn="l"/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 Field Index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/>
              <a:t>Indexes a single field.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db.collection.createIndex({ fieldName: 1 }) // 1 for ascending, -1 for descending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Compound Index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/>
              <a:t>Index on multiple fields.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db.collection.createIndex({ field1: 1, field2: -1 })</a:t>
            </a:r>
            <a:endParaRPr lang="en-US" sz="1400"/>
          </a:p>
          <a:p>
            <a:pPr algn="l"/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5430" y="133350"/>
            <a:ext cx="3982720" cy="67703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Multikey Index</a:t>
            </a:r>
            <a:endParaRPr lang="en-US" sz="1400"/>
          </a:p>
          <a:p>
            <a:pPr algn="l"/>
            <a:r>
              <a:rPr lang="en-US" sz="1400"/>
              <a:t>Automatically created when indexing array fields.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 Index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/>
              <a:t>For full-text search in string content.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db.collection.createIndex({ description: "text" })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Hashed Index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/>
              <a:t>Useful for sharding.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db.collection.createIndex({ userId: "hashed" })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Wildcard Index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/>
              <a:t>Indexes all fields dynamically.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db.collection.createIndex({ "$**": 1 })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Unique Indexes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/>
              <a:t>Prevents duplicate values.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db.users.createIndex({ email: 1 }, { unique: true })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 </a:t>
            </a:r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Partial Indexes</a:t>
            </a:r>
            <a:endParaRPr lang="en-US" sz="1400"/>
          </a:p>
          <a:p>
            <a:pPr algn="l"/>
            <a:r>
              <a:rPr lang="en-US" sz="1400"/>
              <a:t>Indexes only documents matching a filter.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db.orders.createIndex(</a:t>
            </a:r>
            <a:endParaRPr lang="en-US" sz="1400"/>
          </a:p>
          <a:p>
            <a:pPr algn="l"/>
            <a:r>
              <a:rPr lang="en-US" sz="1400"/>
              <a:t>  { status: 1 },</a:t>
            </a:r>
            <a:endParaRPr lang="en-US" sz="1400"/>
          </a:p>
          <a:p>
            <a:pPr algn="l"/>
            <a:r>
              <a:rPr lang="en-US" sz="1400"/>
              <a:t>  { partialFilterExpression: { status: { $eq: "active" } } }</a:t>
            </a:r>
            <a:endParaRPr lang="en-US" sz="1400"/>
          </a:p>
          <a:p>
            <a:pPr algn="l"/>
            <a:r>
              <a:rPr lang="en-US" sz="1400"/>
              <a:t>)</a:t>
            </a:r>
            <a:endParaRPr lang="en-US" sz="1400"/>
          </a:p>
          <a:p>
            <a:pPr algn="l"/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4602480" y="190500"/>
            <a:ext cx="5207000" cy="56927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 Existing Indexes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/>
              <a:t>db.collection.getIndexes()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Drop an Index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/>
              <a:t>db.collection.dropIndex({ fieldName: 1 })</a:t>
            </a:r>
            <a:endParaRPr lang="en-US" sz="1400"/>
          </a:p>
          <a:p>
            <a:pPr algn="l"/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Sparse Indexes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/>
              <a:t>Indexes only documents with the indexed field.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db.users.createIndex({ phoneNumber: 1 }, { sparse: true })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TTL Indexes (Time-To-Live)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/>
              <a:t>Automatically deletes documents after a certain time.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db.sessions.createIndex({ createdAt: 1 }, { expireAfterSeconds: 3600 })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GB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Performance Tool</a:t>
            </a:r>
            <a:endParaRPr lang="en-GB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1400"/>
          </a:p>
          <a:p>
            <a:pPr algn="l"/>
            <a:r>
              <a:rPr lang="en-US" sz="1400"/>
              <a:t>explain()</a:t>
            </a:r>
            <a:endParaRPr lang="en-US" sz="1400"/>
          </a:p>
          <a:p>
            <a:pPr algn="l"/>
            <a:r>
              <a:rPr lang="en-US" sz="1400"/>
              <a:t>Analyzes how a query uses indexes.</a:t>
            </a:r>
            <a:endParaRPr lang="en-US" sz="1400"/>
          </a:p>
          <a:p>
            <a:pPr algn="l"/>
            <a:r>
              <a:rPr lang="en-US" sz="1400"/>
              <a:t>db.collection.find({ name: "John" }).explain("executionStats")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db.collection.stats()</a:t>
            </a:r>
            <a:endParaRPr lang="en-US" sz="1400"/>
          </a:p>
          <a:p>
            <a:pPr algn="l"/>
            <a:r>
              <a:rPr lang="en-US" sz="1400"/>
              <a:t>Shows storage stats, including index size.</a:t>
            </a:r>
            <a:endParaRPr lang="en-US" sz="1400"/>
          </a:p>
          <a:p>
            <a:pPr algn="l"/>
            <a:endParaRPr lang="en-US" sz="1400"/>
          </a:p>
          <a:p>
            <a:pPr algn="l"/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0205" y="294640"/>
            <a:ext cx="5512435" cy="41846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GB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manage index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List Indexes: db.collection.getIndexes()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Drop All Indexes: db.collection.dropIndexes()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Rebuild Indexes (if corruption suspected): db.collection.reIndex()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Best Practices</a:t>
            </a:r>
            <a:r>
              <a:rPr lang="en-GB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while creating index</a:t>
            </a:r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endParaRPr 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l"/>
            <a:r>
              <a:rPr lang="en-US" sz="1400"/>
              <a:t>Only index fields used in queries, filters, or sorting.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Avoid too many indexes — each one slows writes.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Use compound indexes carefully — order matters.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Consider covered queries (where the index contains all the needed fields).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Use hint() to force a specific index (for performance testing).</a:t>
            </a:r>
            <a:endParaRPr lang="en-US" sz="14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11365" y="152400"/>
            <a:ext cx="3162300" cy="36385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2692</Words>
  <Application>WPS Presentation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Blue Waves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opo.test1</cp:lastModifiedBy>
  <cp:revision>11</cp:revision>
  <dcterms:created xsi:type="dcterms:W3CDTF">2025-05-09T08:23:54Z</dcterms:created>
  <dcterms:modified xsi:type="dcterms:W3CDTF">2025-05-09T09:06:35Z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F5742FB8233C45F1AE1DE012297E319D</vt:lpwstr>
  </property>
  <property fmtid="{D5CDD505-2E9C-101B-9397-08002B2CF9AE}" pid="3" name="KSOProductBuildVer">
    <vt:lpwstr>1033-11.2.0.11486</vt:lpwstr>
  </property>
</Properties>
</file>