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417" r:id="rId5"/>
    <p:sldId id="462" r:id="rId6"/>
    <p:sldId id="516" r:id="rId7"/>
    <p:sldId id="482" r:id="rId8"/>
    <p:sldId id="518" r:id="rId9"/>
    <p:sldId id="520" r:id="rId10"/>
    <p:sldId id="525" r:id="rId11"/>
    <p:sldId id="526" r:id="rId12"/>
    <p:sldId id="625" r:id="rId13"/>
    <p:sldId id="607" r:id="rId14"/>
    <p:sldId id="542" r:id="rId15"/>
    <p:sldId id="515" r:id="rId16"/>
    <p:sldId id="528" r:id="rId17"/>
    <p:sldId id="527" r:id="rId18"/>
    <p:sldId id="495" r:id="rId19"/>
    <p:sldId id="529" r:id="rId20"/>
    <p:sldId id="605" r:id="rId21"/>
    <p:sldId id="606" r:id="rId22"/>
    <p:sldId id="609" r:id="rId23"/>
    <p:sldId id="610" r:id="rId24"/>
    <p:sldId id="626" r:id="rId25"/>
    <p:sldId id="627" r:id="rId26"/>
    <p:sldId id="628" r:id="rId27"/>
    <p:sldId id="521" r:id="rId28"/>
    <p:sldId id="612" r:id="rId29"/>
    <p:sldId id="620" r:id="rId30"/>
    <p:sldId id="624" r:id="rId31"/>
    <p:sldId id="622" r:id="rId32"/>
  </p:sldIdLst>
  <p:sldSz cx="12192000" cy="6858000"/>
  <p:notesSz cx="6858000" cy="9144000"/>
  <p:embeddedFontLst>
    <p:embeddedFont>
      <p:font typeface="Inter" panose="020B0604020202020204" charset="0"/>
      <p:regular r:id="rId35"/>
      <p:bold r:id="rId36"/>
    </p:embeddedFont>
    <p:embeddedFont>
      <p:font typeface="Inter Bold" panose="020B0604020202020204" charset="0"/>
      <p:bold r:id="rId37"/>
    </p:embeddedFont>
    <p:embeddedFont>
      <p:font typeface="Poppins SemiBold" panose="00000700000000000000" pitchFamily="2" charset="0"/>
      <p:bold r:id="rId38"/>
      <p:bold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</p:embeddedFontLst>
  <p:defaultTextStyle>
    <a:defPPr>
      <a:defRPr lang="en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B2D"/>
    <a:srgbClr val="B78885"/>
    <a:srgbClr val="178687"/>
    <a:srgbClr val="278484"/>
    <a:srgbClr val="FEF5F0"/>
    <a:srgbClr val="FEFAEE"/>
    <a:srgbClr val="113F73"/>
    <a:srgbClr val="007ECA"/>
    <a:srgbClr val="95B1D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5.fntdata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rve Räni" userId="161a7437-7ef4-49ec-91bf-54882f313dfe" providerId="ADAL" clId="{4C79F690-5571-42AE-AB38-96C112485696}"/>
    <pc:docChg chg="modSld">
      <pc:chgData name="Virve Räni" userId="161a7437-7ef4-49ec-91bf-54882f313dfe" providerId="ADAL" clId="{4C79F690-5571-42AE-AB38-96C112485696}" dt="2025-08-27T14:26:32.134" v="0" actId="20577"/>
      <pc:docMkLst>
        <pc:docMk/>
      </pc:docMkLst>
      <pc:sldChg chg="modNotesTx">
        <pc:chgData name="Virve Räni" userId="161a7437-7ef4-49ec-91bf-54882f313dfe" providerId="ADAL" clId="{4C79F690-5571-42AE-AB38-96C112485696}" dt="2025-08-27T14:26:32.134" v="0" actId="20577"/>
        <pc:sldMkLst>
          <pc:docMk/>
          <pc:sldMk cId="4169291970" sldId="41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5D4BD2-5D69-4816-8F86-B85152E690F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27AC3F-5D60-4BA0-8BBF-731BE2D3050F}">
      <dgm:prSet phldrT="[Text]" phldr="0"/>
      <dgm:spPr/>
      <dgm:t>
        <a:bodyPr/>
        <a:lstStyle/>
        <a:p>
          <a:r>
            <a:rPr lang="en-US" err="1"/>
            <a:t>Andmetüübid</a:t>
          </a:r>
          <a:endParaRPr lang="en-US"/>
        </a:p>
      </dgm:t>
    </dgm:pt>
    <dgm:pt modelId="{40E47EF3-D723-45E1-ABBE-67E3AA302044}" type="parTrans" cxnId="{593FC03A-402A-4F6B-A7B1-CDE1B36EE7FA}">
      <dgm:prSet/>
      <dgm:spPr/>
      <dgm:t>
        <a:bodyPr/>
        <a:lstStyle/>
        <a:p>
          <a:endParaRPr lang="en-US"/>
        </a:p>
      </dgm:t>
    </dgm:pt>
    <dgm:pt modelId="{D4D40059-6199-4C12-9B31-4E2E3C26FE6A}" type="sibTrans" cxnId="{593FC03A-402A-4F6B-A7B1-CDE1B36EE7FA}">
      <dgm:prSet/>
      <dgm:spPr/>
      <dgm:t>
        <a:bodyPr/>
        <a:lstStyle/>
        <a:p>
          <a:endParaRPr lang="en-US"/>
        </a:p>
      </dgm:t>
    </dgm:pt>
    <dgm:pt modelId="{41445C6D-F3B5-4407-BAE2-B43EC238A5DE}">
      <dgm:prSet phldrT="[Text]" phldr="0"/>
      <dgm:spPr/>
      <dgm:t>
        <a:bodyPr/>
        <a:lstStyle/>
        <a:p>
          <a:pPr rtl="0"/>
          <a:r>
            <a:rPr lang="en-US" err="1"/>
            <a:t>Kategoriaalne</a:t>
          </a:r>
          <a:r>
            <a:rPr lang="en-US"/>
            <a:t> </a:t>
          </a:r>
          <a:r>
            <a:rPr lang="en-US" err="1"/>
            <a:t>ehk</a:t>
          </a:r>
          <a:r>
            <a:rPr lang="en-US"/>
            <a:t> </a:t>
          </a:r>
          <a:r>
            <a:rPr lang="en-US" err="1"/>
            <a:t>kvalitatiivne</a:t>
          </a:r>
          <a:endParaRPr lang="en-US"/>
        </a:p>
      </dgm:t>
    </dgm:pt>
    <dgm:pt modelId="{B6490B65-5969-4DB9-B54D-4854E31D415B}" type="parTrans" cxnId="{F90D9D61-6FC9-4D65-B752-DE31AB4D47F0}">
      <dgm:prSet/>
      <dgm:spPr/>
      <dgm:t>
        <a:bodyPr/>
        <a:lstStyle/>
        <a:p>
          <a:endParaRPr lang="en-US"/>
        </a:p>
      </dgm:t>
    </dgm:pt>
    <dgm:pt modelId="{A508A259-7D1E-402C-819E-3E806605746F}" type="sibTrans" cxnId="{F90D9D61-6FC9-4D65-B752-DE31AB4D47F0}">
      <dgm:prSet/>
      <dgm:spPr/>
      <dgm:t>
        <a:bodyPr/>
        <a:lstStyle/>
        <a:p>
          <a:endParaRPr lang="en-US"/>
        </a:p>
      </dgm:t>
    </dgm:pt>
    <dgm:pt modelId="{683B90F1-1FC2-470A-9B89-9C5BF5C6501C}">
      <dgm:prSet phldrT="[Text]" phldr="0"/>
      <dgm:spPr/>
      <dgm:t>
        <a:bodyPr/>
        <a:lstStyle/>
        <a:p>
          <a:pPr rtl="0"/>
          <a:r>
            <a:rPr lang="en-US"/>
            <a:t>Järjestustunnus</a:t>
          </a:r>
        </a:p>
      </dgm:t>
    </dgm:pt>
    <dgm:pt modelId="{494BECC2-0E01-4A65-AE3A-8BC54729F316}" type="parTrans" cxnId="{E6DD9240-375A-47F3-8F62-0F4B1C469A13}">
      <dgm:prSet/>
      <dgm:spPr/>
      <dgm:t>
        <a:bodyPr/>
        <a:lstStyle/>
        <a:p>
          <a:endParaRPr lang="en-US"/>
        </a:p>
      </dgm:t>
    </dgm:pt>
    <dgm:pt modelId="{19C39347-9D4F-40A9-B991-A6C5E041C4B6}" type="sibTrans" cxnId="{E6DD9240-375A-47F3-8F62-0F4B1C469A13}">
      <dgm:prSet/>
      <dgm:spPr/>
      <dgm:t>
        <a:bodyPr/>
        <a:lstStyle/>
        <a:p>
          <a:endParaRPr lang="en-US"/>
        </a:p>
      </dgm:t>
    </dgm:pt>
    <dgm:pt modelId="{4B0AD802-8E08-4EFA-B48D-684E13314F9C}">
      <dgm:prSet phldrT="[Text]" phldr="0"/>
      <dgm:spPr/>
      <dgm:t>
        <a:bodyPr/>
        <a:lstStyle/>
        <a:p>
          <a:pPr rtl="0"/>
          <a:r>
            <a:rPr lang="en-US" sz="1800"/>
            <a:t>Nominaaltunnus</a:t>
          </a:r>
        </a:p>
      </dgm:t>
    </dgm:pt>
    <dgm:pt modelId="{EF784D51-5B25-4E38-9757-277F406705EA}" type="parTrans" cxnId="{C2B839CF-E0D5-42A5-89D4-142A78C4A76E}">
      <dgm:prSet/>
      <dgm:spPr/>
      <dgm:t>
        <a:bodyPr/>
        <a:lstStyle/>
        <a:p>
          <a:endParaRPr lang="en-US"/>
        </a:p>
      </dgm:t>
    </dgm:pt>
    <dgm:pt modelId="{803DA497-B571-4450-904B-BDECD3276E80}" type="sibTrans" cxnId="{C2B839CF-E0D5-42A5-89D4-142A78C4A76E}">
      <dgm:prSet/>
      <dgm:spPr/>
      <dgm:t>
        <a:bodyPr/>
        <a:lstStyle/>
        <a:p>
          <a:endParaRPr lang="en-US"/>
        </a:p>
      </dgm:t>
    </dgm:pt>
    <dgm:pt modelId="{9B1F2160-C7DD-4B3A-8E69-12F6653C3C20}">
      <dgm:prSet phldrT="[Text]" phldr="0"/>
      <dgm:spPr/>
      <dgm:t>
        <a:bodyPr/>
        <a:lstStyle/>
        <a:p>
          <a:pPr rtl="0"/>
          <a:r>
            <a:rPr lang="en-US" err="1"/>
            <a:t>Arvuline</a:t>
          </a:r>
          <a:r>
            <a:rPr lang="en-US"/>
            <a:t> </a:t>
          </a:r>
          <a:r>
            <a:rPr lang="en-US" err="1"/>
            <a:t>ehk</a:t>
          </a:r>
          <a:r>
            <a:rPr lang="en-US"/>
            <a:t> </a:t>
          </a:r>
          <a:r>
            <a:rPr lang="en-US" err="1"/>
            <a:t>kvantitatiivne</a:t>
          </a:r>
          <a:endParaRPr lang="en-US"/>
        </a:p>
      </dgm:t>
    </dgm:pt>
    <dgm:pt modelId="{8C8C6B67-FF3C-4A2F-A326-8BF388C7D8F7}" type="parTrans" cxnId="{7E040DA7-55F6-49C3-8531-8354259A0F5B}">
      <dgm:prSet/>
      <dgm:spPr/>
      <dgm:t>
        <a:bodyPr/>
        <a:lstStyle/>
        <a:p>
          <a:endParaRPr lang="en-US"/>
        </a:p>
      </dgm:t>
    </dgm:pt>
    <dgm:pt modelId="{DD3F0834-E0FB-479B-9154-15F3F0483A72}" type="sibTrans" cxnId="{7E040DA7-55F6-49C3-8531-8354259A0F5B}">
      <dgm:prSet/>
      <dgm:spPr/>
      <dgm:t>
        <a:bodyPr/>
        <a:lstStyle/>
        <a:p>
          <a:endParaRPr lang="en-US"/>
        </a:p>
      </dgm:t>
    </dgm:pt>
    <dgm:pt modelId="{3E638A60-8EB2-4ACC-BA26-3AF582D52E7E}">
      <dgm:prSet phldrT="[Text]" phldr="0"/>
      <dgm:spPr/>
      <dgm:t>
        <a:bodyPr/>
        <a:lstStyle/>
        <a:p>
          <a:pPr rtl="0"/>
          <a:r>
            <a:rPr lang="en-US" err="1"/>
            <a:t>Pidev</a:t>
          </a:r>
          <a:r>
            <a:rPr lang="en-US"/>
            <a:t> </a:t>
          </a:r>
          <a:r>
            <a:rPr lang="en-US" err="1"/>
            <a:t>tunnus</a:t>
          </a:r>
          <a:endParaRPr lang="en-US"/>
        </a:p>
      </dgm:t>
    </dgm:pt>
    <dgm:pt modelId="{73DB3940-3428-4758-BC40-8B608C65E030}" type="parTrans" cxnId="{A52140A7-94A6-4368-9B87-63B7556EA257}">
      <dgm:prSet/>
      <dgm:spPr/>
      <dgm:t>
        <a:bodyPr/>
        <a:lstStyle/>
        <a:p>
          <a:endParaRPr lang="en-US"/>
        </a:p>
      </dgm:t>
    </dgm:pt>
    <dgm:pt modelId="{26D1F416-6FE0-4823-826F-69388A64DE1A}" type="sibTrans" cxnId="{A52140A7-94A6-4368-9B87-63B7556EA257}">
      <dgm:prSet/>
      <dgm:spPr/>
      <dgm:t>
        <a:bodyPr/>
        <a:lstStyle/>
        <a:p>
          <a:endParaRPr lang="en-US"/>
        </a:p>
      </dgm:t>
    </dgm:pt>
    <dgm:pt modelId="{F6042526-E3BD-4010-9586-3A4A38ADF267}">
      <dgm:prSet phldr="0"/>
      <dgm:spPr/>
      <dgm:t>
        <a:bodyPr/>
        <a:lstStyle/>
        <a:p>
          <a:pPr rtl="0"/>
          <a:r>
            <a:rPr lang="en-US"/>
            <a:t>Diskreetne tunnus</a:t>
          </a:r>
        </a:p>
      </dgm:t>
    </dgm:pt>
    <dgm:pt modelId="{4638EA2C-0FE6-413C-B490-F33B2515AE02}" type="parTrans" cxnId="{CED3E60F-0AC0-47DF-BE1D-B514F920ABF8}">
      <dgm:prSet/>
      <dgm:spPr/>
      <dgm:t>
        <a:bodyPr/>
        <a:lstStyle/>
        <a:p>
          <a:endParaRPr lang="en-US"/>
        </a:p>
      </dgm:t>
    </dgm:pt>
    <dgm:pt modelId="{6625109D-F7D0-4C0D-A2A2-FC0B7E1E02A2}" type="sibTrans" cxnId="{CED3E60F-0AC0-47DF-BE1D-B514F920ABF8}">
      <dgm:prSet/>
      <dgm:spPr/>
      <dgm:t>
        <a:bodyPr/>
        <a:lstStyle/>
        <a:p>
          <a:endParaRPr lang="en-US"/>
        </a:p>
      </dgm:t>
    </dgm:pt>
    <dgm:pt modelId="{2B503E97-50F8-488D-B3F0-75854C9B2E5D}" type="pres">
      <dgm:prSet presAssocID="{185D4BD2-5D69-4816-8F86-B85152E690F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C5FBBF5-038E-4BE5-9424-45E86E553858}" type="pres">
      <dgm:prSet presAssocID="{B327AC3F-5D60-4BA0-8BBF-731BE2D3050F}" presName="hierRoot1" presStyleCnt="0">
        <dgm:presLayoutVars>
          <dgm:hierBranch val="init"/>
        </dgm:presLayoutVars>
      </dgm:prSet>
      <dgm:spPr/>
    </dgm:pt>
    <dgm:pt modelId="{9CD665FF-0371-4F7F-A0DA-B28F8D92798C}" type="pres">
      <dgm:prSet presAssocID="{B327AC3F-5D60-4BA0-8BBF-731BE2D3050F}" presName="rootComposite1" presStyleCnt="0"/>
      <dgm:spPr/>
    </dgm:pt>
    <dgm:pt modelId="{73F2460C-EBA7-44DB-822E-9947BDC34D3E}" type="pres">
      <dgm:prSet presAssocID="{B327AC3F-5D60-4BA0-8BBF-731BE2D3050F}" presName="rootText1" presStyleLbl="node0" presStyleIdx="0" presStyleCnt="1">
        <dgm:presLayoutVars>
          <dgm:chPref val="3"/>
        </dgm:presLayoutVars>
      </dgm:prSet>
      <dgm:spPr/>
    </dgm:pt>
    <dgm:pt modelId="{C3A8A31B-14FF-4536-AD0F-921D5BB8323A}" type="pres">
      <dgm:prSet presAssocID="{B327AC3F-5D60-4BA0-8BBF-731BE2D3050F}" presName="rootConnector1" presStyleLbl="node1" presStyleIdx="0" presStyleCnt="0"/>
      <dgm:spPr/>
    </dgm:pt>
    <dgm:pt modelId="{AF0123F8-C2CE-456A-AD12-AEE22937490A}" type="pres">
      <dgm:prSet presAssocID="{B327AC3F-5D60-4BA0-8BBF-731BE2D3050F}" presName="hierChild2" presStyleCnt="0"/>
      <dgm:spPr/>
    </dgm:pt>
    <dgm:pt modelId="{CD97373E-1243-4BF2-86A6-362435952472}" type="pres">
      <dgm:prSet presAssocID="{B6490B65-5969-4DB9-B54D-4854E31D415B}" presName="Name37" presStyleLbl="parChTrans1D2" presStyleIdx="0" presStyleCnt="2"/>
      <dgm:spPr/>
    </dgm:pt>
    <dgm:pt modelId="{8A9CFB01-BF8A-4520-94E5-0238393135B1}" type="pres">
      <dgm:prSet presAssocID="{41445C6D-F3B5-4407-BAE2-B43EC238A5DE}" presName="hierRoot2" presStyleCnt="0">
        <dgm:presLayoutVars>
          <dgm:hierBranch val="init"/>
        </dgm:presLayoutVars>
      </dgm:prSet>
      <dgm:spPr/>
    </dgm:pt>
    <dgm:pt modelId="{053BCBD8-AAA2-4FA2-AE37-248CB7FD987D}" type="pres">
      <dgm:prSet presAssocID="{41445C6D-F3B5-4407-BAE2-B43EC238A5DE}" presName="rootComposite" presStyleCnt="0"/>
      <dgm:spPr/>
    </dgm:pt>
    <dgm:pt modelId="{1C717799-3F95-4A3C-BBDF-1734DBA1204A}" type="pres">
      <dgm:prSet presAssocID="{41445C6D-F3B5-4407-BAE2-B43EC238A5DE}" presName="rootText" presStyleLbl="node2" presStyleIdx="0" presStyleCnt="2">
        <dgm:presLayoutVars>
          <dgm:chPref val="3"/>
        </dgm:presLayoutVars>
      </dgm:prSet>
      <dgm:spPr/>
    </dgm:pt>
    <dgm:pt modelId="{F10E4A49-3D58-4B90-82DF-91E6B791E9DF}" type="pres">
      <dgm:prSet presAssocID="{41445C6D-F3B5-4407-BAE2-B43EC238A5DE}" presName="rootConnector" presStyleLbl="node2" presStyleIdx="0" presStyleCnt="2"/>
      <dgm:spPr/>
    </dgm:pt>
    <dgm:pt modelId="{7FA816A6-DB69-4821-B018-5FAD5EDC5899}" type="pres">
      <dgm:prSet presAssocID="{41445C6D-F3B5-4407-BAE2-B43EC238A5DE}" presName="hierChild4" presStyleCnt="0"/>
      <dgm:spPr/>
    </dgm:pt>
    <dgm:pt modelId="{1013480E-CB53-416E-9F1F-AA5113836A59}" type="pres">
      <dgm:prSet presAssocID="{494BECC2-0E01-4A65-AE3A-8BC54729F316}" presName="Name37" presStyleLbl="parChTrans1D3" presStyleIdx="0" presStyleCnt="4"/>
      <dgm:spPr/>
    </dgm:pt>
    <dgm:pt modelId="{17188A54-B2C5-4A7C-8A2A-10912D8012C9}" type="pres">
      <dgm:prSet presAssocID="{683B90F1-1FC2-470A-9B89-9C5BF5C6501C}" presName="hierRoot2" presStyleCnt="0">
        <dgm:presLayoutVars>
          <dgm:hierBranch val="init"/>
        </dgm:presLayoutVars>
      </dgm:prSet>
      <dgm:spPr/>
    </dgm:pt>
    <dgm:pt modelId="{A82A9DA2-2FC7-4A2E-AE23-C9DCD20560BB}" type="pres">
      <dgm:prSet presAssocID="{683B90F1-1FC2-470A-9B89-9C5BF5C6501C}" presName="rootComposite" presStyleCnt="0"/>
      <dgm:spPr/>
    </dgm:pt>
    <dgm:pt modelId="{E2DB0A40-179D-463C-B8A0-E622AFF19469}" type="pres">
      <dgm:prSet presAssocID="{683B90F1-1FC2-470A-9B89-9C5BF5C6501C}" presName="rootText" presStyleLbl="node3" presStyleIdx="0" presStyleCnt="4">
        <dgm:presLayoutVars>
          <dgm:chPref val="3"/>
        </dgm:presLayoutVars>
      </dgm:prSet>
      <dgm:spPr/>
    </dgm:pt>
    <dgm:pt modelId="{2516B9A0-D9BD-49E9-9AA8-173FACEA9BE2}" type="pres">
      <dgm:prSet presAssocID="{683B90F1-1FC2-470A-9B89-9C5BF5C6501C}" presName="rootConnector" presStyleLbl="node3" presStyleIdx="0" presStyleCnt="4"/>
      <dgm:spPr/>
    </dgm:pt>
    <dgm:pt modelId="{C5DC382C-8060-4679-99AF-852A6483DFB1}" type="pres">
      <dgm:prSet presAssocID="{683B90F1-1FC2-470A-9B89-9C5BF5C6501C}" presName="hierChild4" presStyleCnt="0"/>
      <dgm:spPr/>
    </dgm:pt>
    <dgm:pt modelId="{6581C0AE-35BE-421B-91F3-7D4BFE6CE5DB}" type="pres">
      <dgm:prSet presAssocID="{683B90F1-1FC2-470A-9B89-9C5BF5C6501C}" presName="hierChild5" presStyleCnt="0"/>
      <dgm:spPr/>
    </dgm:pt>
    <dgm:pt modelId="{905E4C29-CEAA-49DE-85F4-E6AB1CD846E3}" type="pres">
      <dgm:prSet presAssocID="{EF784D51-5B25-4E38-9757-277F406705EA}" presName="Name37" presStyleLbl="parChTrans1D3" presStyleIdx="1" presStyleCnt="4"/>
      <dgm:spPr/>
    </dgm:pt>
    <dgm:pt modelId="{1DC8CCDE-5BAC-4946-90EC-CEB0CD178F11}" type="pres">
      <dgm:prSet presAssocID="{4B0AD802-8E08-4EFA-B48D-684E13314F9C}" presName="hierRoot2" presStyleCnt="0">
        <dgm:presLayoutVars>
          <dgm:hierBranch val="init"/>
        </dgm:presLayoutVars>
      </dgm:prSet>
      <dgm:spPr/>
    </dgm:pt>
    <dgm:pt modelId="{ABAF814F-2B01-4DEA-8019-6BE1FDDF3E12}" type="pres">
      <dgm:prSet presAssocID="{4B0AD802-8E08-4EFA-B48D-684E13314F9C}" presName="rootComposite" presStyleCnt="0"/>
      <dgm:spPr/>
    </dgm:pt>
    <dgm:pt modelId="{F7390953-2DC9-44C0-B753-2013E1EFA1B0}" type="pres">
      <dgm:prSet presAssocID="{4B0AD802-8E08-4EFA-B48D-684E13314F9C}" presName="rootText" presStyleLbl="node3" presStyleIdx="1" presStyleCnt="4">
        <dgm:presLayoutVars>
          <dgm:chPref val="3"/>
        </dgm:presLayoutVars>
      </dgm:prSet>
      <dgm:spPr/>
    </dgm:pt>
    <dgm:pt modelId="{CEFF4367-4E4B-468D-8E62-994BAE907BAC}" type="pres">
      <dgm:prSet presAssocID="{4B0AD802-8E08-4EFA-B48D-684E13314F9C}" presName="rootConnector" presStyleLbl="node3" presStyleIdx="1" presStyleCnt="4"/>
      <dgm:spPr/>
    </dgm:pt>
    <dgm:pt modelId="{92892AC1-4F49-449C-9A4C-A5C481401233}" type="pres">
      <dgm:prSet presAssocID="{4B0AD802-8E08-4EFA-B48D-684E13314F9C}" presName="hierChild4" presStyleCnt="0"/>
      <dgm:spPr/>
    </dgm:pt>
    <dgm:pt modelId="{FCFFAFFA-4254-4299-9DD1-EF2F67919FB4}" type="pres">
      <dgm:prSet presAssocID="{4B0AD802-8E08-4EFA-B48D-684E13314F9C}" presName="hierChild5" presStyleCnt="0"/>
      <dgm:spPr/>
    </dgm:pt>
    <dgm:pt modelId="{334F8752-0CC7-447F-A960-24CF17E0D1FA}" type="pres">
      <dgm:prSet presAssocID="{41445C6D-F3B5-4407-BAE2-B43EC238A5DE}" presName="hierChild5" presStyleCnt="0"/>
      <dgm:spPr/>
    </dgm:pt>
    <dgm:pt modelId="{EF5EC30D-99F0-47DA-A2E5-1679B62D74D5}" type="pres">
      <dgm:prSet presAssocID="{8C8C6B67-FF3C-4A2F-A326-8BF388C7D8F7}" presName="Name37" presStyleLbl="parChTrans1D2" presStyleIdx="1" presStyleCnt="2"/>
      <dgm:spPr/>
    </dgm:pt>
    <dgm:pt modelId="{62460191-3B65-40E9-8707-CE317A1475F2}" type="pres">
      <dgm:prSet presAssocID="{9B1F2160-C7DD-4B3A-8E69-12F6653C3C20}" presName="hierRoot2" presStyleCnt="0">
        <dgm:presLayoutVars>
          <dgm:hierBranch val="init"/>
        </dgm:presLayoutVars>
      </dgm:prSet>
      <dgm:spPr/>
    </dgm:pt>
    <dgm:pt modelId="{8C6BDBC3-73A8-4784-A839-858F54A24C6D}" type="pres">
      <dgm:prSet presAssocID="{9B1F2160-C7DD-4B3A-8E69-12F6653C3C20}" presName="rootComposite" presStyleCnt="0"/>
      <dgm:spPr/>
    </dgm:pt>
    <dgm:pt modelId="{8971886A-6BBD-4998-AFF6-CA7CE229D6BD}" type="pres">
      <dgm:prSet presAssocID="{9B1F2160-C7DD-4B3A-8E69-12F6653C3C20}" presName="rootText" presStyleLbl="node2" presStyleIdx="1" presStyleCnt="2">
        <dgm:presLayoutVars>
          <dgm:chPref val="3"/>
        </dgm:presLayoutVars>
      </dgm:prSet>
      <dgm:spPr/>
    </dgm:pt>
    <dgm:pt modelId="{94278E73-5074-482D-902A-218BACD77D3E}" type="pres">
      <dgm:prSet presAssocID="{9B1F2160-C7DD-4B3A-8E69-12F6653C3C20}" presName="rootConnector" presStyleLbl="node2" presStyleIdx="1" presStyleCnt="2"/>
      <dgm:spPr/>
    </dgm:pt>
    <dgm:pt modelId="{F5470FA8-637F-4C75-A284-450215BBC180}" type="pres">
      <dgm:prSet presAssocID="{9B1F2160-C7DD-4B3A-8E69-12F6653C3C20}" presName="hierChild4" presStyleCnt="0"/>
      <dgm:spPr/>
    </dgm:pt>
    <dgm:pt modelId="{D2C51550-CDE7-4404-AA52-D9787F043AE0}" type="pres">
      <dgm:prSet presAssocID="{73DB3940-3428-4758-BC40-8B608C65E030}" presName="Name37" presStyleLbl="parChTrans1D3" presStyleIdx="2" presStyleCnt="4"/>
      <dgm:spPr/>
    </dgm:pt>
    <dgm:pt modelId="{06D89B4D-759D-4029-A53F-0A02A0631BF7}" type="pres">
      <dgm:prSet presAssocID="{3E638A60-8EB2-4ACC-BA26-3AF582D52E7E}" presName="hierRoot2" presStyleCnt="0">
        <dgm:presLayoutVars>
          <dgm:hierBranch val="init"/>
        </dgm:presLayoutVars>
      </dgm:prSet>
      <dgm:spPr/>
    </dgm:pt>
    <dgm:pt modelId="{8A0E4E81-A412-42A5-9F2F-8DBE625A7646}" type="pres">
      <dgm:prSet presAssocID="{3E638A60-8EB2-4ACC-BA26-3AF582D52E7E}" presName="rootComposite" presStyleCnt="0"/>
      <dgm:spPr/>
    </dgm:pt>
    <dgm:pt modelId="{5F9402D2-F9CE-4E13-902A-A3AB937B054D}" type="pres">
      <dgm:prSet presAssocID="{3E638A60-8EB2-4ACC-BA26-3AF582D52E7E}" presName="rootText" presStyleLbl="node3" presStyleIdx="2" presStyleCnt="4">
        <dgm:presLayoutVars>
          <dgm:chPref val="3"/>
        </dgm:presLayoutVars>
      </dgm:prSet>
      <dgm:spPr/>
    </dgm:pt>
    <dgm:pt modelId="{93B6E48C-E1D0-4D8D-ACCA-46F84D894192}" type="pres">
      <dgm:prSet presAssocID="{3E638A60-8EB2-4ACC-BA26-3AF582D52E7E}" presName="rootConnector" presStyleLbl="node3" presStyleIdx="2" presStyleCnt="4"/>
      <dgm:spPr/>
    </dgm:pt>
    <dgm:pt modelId="{7619FCA7-4C64-46AF-865E-6AC3E045D79E}" type="pres">
      <dgm:prSet presAssocID="{3E638A60-8EB2-4ACC-BA26-3AF582D52E7E}" presName="hierChild4" presStyleCnt="0"/>
      <dgm:spPr/>
    </dgm:pt>
    <dgm:pt modelId="{36D186E5-DBF6-4388-90E7-68196C4C0440}" type="pres">
      <dgm:prSet presAssocID="{3E638A60-8EB2-4ACC-BA26-3AF582D52E7E}" presName="hierChild5" presStyleCnt="0"/>
      <dgm:spPr/>
    </dgm:pt>
    <dgm:pt modelId="{9B5F951F-F030-4105-AA21-1C6D8AD78937}" type="pres">
      <dgm:prSet presAssocID="{4638EA2C-0FE6-413C-B490-F33B2515AE02}" presName="Name37" presStyleLbl="parChTrans1D3" presStyleIdx="3" presStyleCnt="4"/>
      <dgm:spPr/>
    </dgm:pt>
    <dgm:pt modelId="{EF1CD042-75AA-41EC-AB0F-B356715D1D33}" type="pres">
      <dgm:prSet presAssocID="{F6042526-E3BD-4010-9586-3A4A38ADF267}" presName="hierRoot2" presStyleCnt="0">
        <dgm:presLayoutVars>
          <dgm:hierBranch val="init"/>
        </dgm:presLayoutVars>
      </dgm:prSet>
      <dgm:spPr/>
    </dgm:pt>
    <dgm:pt modelId="{0FE36B34-4F14-48D7-BF81-EDF101C98D4D}" type="pres">
      <dgm:prSet presAssocID="{F6042526-E3BD-4010-9586-3A4A38ADF267}" presName="rootComposite" presStyleCnt="0"/>
      <dgm:spPr/>
    </dgm:pt>
    <dgm:pt modelId="{FC0BCD9F-5A0F-4E04-B418-E07A48FA3FE3}" type="pres">
      <dgm:prSet presAssocID="{F6042526-E3BD-4010-9586-3A4A38ADF267}" presName="rootText" presStyleLbl="node3" presStyleIdx="3" presStyleCnt="4">
        <dgm:presLayoutVars>
          <dgm:chPref val="3"/>
        </dgm:presLayoutVars>
      </dgm:prSet>
      <dgm:spPr/>
    </dgm:pt>
    <dgm:pt modelId="{80333DEB-D3E3-43CF-8DAC-F4746EA64BC0}" type="pres">
      <dgm:prSet presAssocID="{F6042526-E3BD-4010-9586-3A4A38ADF267}" presName="rootConnector" presStyleLbl="node3" presStyleIdx="3" presStyleCnt="4"/>
      <dgm:spPr/>
    </dgm:pt>
    <dgm:pt modelId="{DE812C6F-2FE5-4496-BB68-AAB54ACC2330}" type="pres">
      <dgm:prSet presAssocID="{F6042526-E3BD-4010-9586-3A4A38ADF267}" presName="hierChild4" presStyleCnt="0"/>
      <dgm:spPr/>
    </dgm:pt>
    <dgm:pt modelId="{CB169192-9C8E-4C7A-91BC-07A6FD84DC73}" type="pres">
      <dgm:prSet presAssocID="{F6042526-E3BD-4010-9586-3A4A38ADF267}" presName="hierChild5" presStyleCnt="0"/>
      <dgm:spPr/>
    </dgm:pt>
    <dgm:pt modelId="{165E6A0E-1B86-43BF-AF57-08A7E2CCB895}" type="pres">
      <dgm:prSet presAssocID="{9B1F2160-C7DD-4B3A-8E69-12F6653C3C20}" presName="hierChild5" presStyleCnt="0"/>
      <dgm:spPr/>
    </dgm:pt>
    <dgm:pt modelId="{FAFFF03B-1386-4AC3-9877-83181B8AB64B}" type="pres">
      <dgm:prSet presAssocID="{B327AC3F-5D60-4BA0-8BBF-731BE2D3050F}" presName="hierChild3" presStyleCnt="0"/>
      <dgm:spPr/>
    </dgm:pt>
  </dgm:ptLst>
  <dgm:cxnLst>
    <dgm:cxn modelId="{AA98ED09-DD68-45FD-96BE-9F70A2E2290D}" type="presOf" srcId="{3E638A60-8EB2-4ACC-BA26-3AF582D52E7E}" destId="{93B6E48C-E1D0-4D8D-ACCA-46F84D894192}" srcOrd="1" destOrd="0" presId="urn:microsoft.com/office/officeart/2005/8/layout/orgChart1"/>
    <dgm:cxn modelId="{CED3E60F-0AC0-47DF-BE1D-B514F920ABF8}" srcId="{9B1F2160-C7DD-4B3A-8E69-12F6653C3C20}" destId="{F6042526-E3BD-4010-9586-3A4A38ADF267}" srcOrd="1" destOrd="0" parTransId="{4638EA2C-0FE6-413C-B490-F33B2515AE02}" sibTransId="{6625109D-F7D0-4C0D-A2A2-FC0B7E1E02A2}"/>
    <dgm:cxn modelId="{390FD612-F043-44D9-8408-06A5CD0DC260}" type="presOf" srcId="{9B1F2160-C7DD-4B3A-8E69-12F6653C3C20}" destId="{8971886A-6BBD-4998-AFF6-CA7CE229D6BD}" srcOrd="0" destOrd="0" presId="urn:microsoft.com/office/officeart/2005/8/layout/orgChart1"/>
    <dgm:cxn modelId="{2EE60115-BC32-428E-A0C3-AF89EA772762}" type="presOf" srcId="{494BECC2-0E01-4A65-AE3A-8BC54729F316}" destId="{1013480E-CB53-416E-9F1F-AA5113836A59}" srcOrd="0" destOrd="0" presId="urn:microsoft.com/office/officeart/2005/8/layout/orgChart1"/>
    <dgm:cxn modelId="{00A2C822-9B90-48DF-99D5-C3BD33F2E3F6}" type="presOf" srcId="{683B90F1-1FC2-470A-9B89-9C5BF5C6501C}" destId="{2516B9A0-D9BD-49E9-9AA8-173FACEA9BE2}" srcOrd="1" destOrd="0" presId="urn:microsoft.com/office/officeart/2005/8/layout/orgChart1"/>
    <dgm:cxn modelId="{947A0F2E-40AD-49B5-A104-8F8D02A25096}" type="presOf" srcId="{F6042526-E3BD-4010-9586-3A4A38ADF267}" destId="{FC0BCD9F-5A0F-4E04-B418-E07A48FA3FE3}" srcOrd="0" destOrd="0" presId="urn:microsoft.com/office/officeart/2005/8/layout/orgChart1"/>
    <dgm:cxn modelId="{150B9137-4EF1-4C2E-9E78-024460068AFB}" type="presOf" srcId="{B327AC3F-5D60-4BA0-8BBF-731BE2D3050F}" destId="{73F2460C-EBA7-44DB-822E-9947BDC34D3E}" srcOrd="0" destOrd="0" presId="urn:microsoft.com/office/officeart/2005/8/layout/orgChart1"/>
    <dgm:cxn modelId="{593FC03A-402A-4F6B-A7B1-CDE1B36EE7FA}" srcId="{185D4BD2-5D69-4816-8F86-B85152E690F4}" destId="{B327AC3F-5D60-4BA0-8BBF-731BE2D3050F}" srcOrd="0" destOrd="0" parTransId="{40E47EF3-D723-45E1-ABBE-67E3AA302044}" sibTransId="{D4D40059-6199-4C12-9B31-4E2E3C26FE6A}"/>
    <dgm:cxn modelId="{3095693D-6BD6-43A3-AC00-3701DED22BE5}" type="presOf" srcId="{9B1F2160-C7DD-4B3A-8E69-12F6653C3C20}" destId="{94278E73-5074-482D-902A-218BACD77D3E}" srcOrd="1" destOrd="0" presId="urn:microsoft.com/office/officeart/2005/8/layout/orgChart1"/>
    <dgm:cxn modelId="{5296C93D-3755-4AE4-B930-E397C407FCF9}" type="presOf" srcId="{41445C6D-F3B5-4407-BAE2-B43EC238A5DE}" destId="{1C717799-3F95-4A3C-BBDF-1734DBA1204A}" srcOrd="0" destOrd="0" presId="urn:microsoft.com/office/officeart/2005/8/layout/orgChart1"/>
    <dgm:cxn modelId="{E6DD9240-375A-47F3-8F62-0F4B1C469A13}" srcId="{41445C6D-F3B5-4407-BAE2-B43EC238A5DE}" destId="{683B90F1-1FC2-470A-9B89-9C5BF5C6501C}" srcOrd="0" destOrd="0" parTransId="{494BECC2-0E01-4A65-AE3A-8BC54729F316}" sibTransId="{19C39347-9D4F-40A9-B991-A6C5E041C4B6}"/>
    <dgm:cxn modelId="{F90D9D61-6FC9-4D65-B752-DE31AB4D47F0}" srcId="{B327AC3F-5D60-4BA0-8BBF-731BE2D3050F}" destId="{41445C6D-F3B5-4407-BAE2-B43EC238A5DE}" srcOrd="0" destOrd="0" parTransId="{B6490B65-5969-4DB9-B54D-4854E31D415B}" sibTransId="{A508A259-7D1E-402C-819E-3E806605746F}"/>
    <dgm:cxn modelId="{C1DF8570-FE1D-4D46-9F30-8B9C95230894}" type="presOf" srcId="{73DB3940-3428-4758-BC40-8B608C65E030}" destId="{D2C51550-CDE7-4404-AA52-D9787F043AE0}" srcOrd="0" destOrd="0" presId="urn:microsoft.com/office/officeart/2005/8/layout/orgChart1"/>
    <dgm:cxn modelId="{A2FEC373-3C02-493D-9172-9F8B3B13804F}" type="presOf" srcId="{185D4BD2-5D69-4816-8F86-B85152E690F4}" destId="{2B503E97-50F8-488D-B3F0-75854C9B2E5D}" srcOrd="0" destOrd="0" presId="urn:microsoft.com/office/officeart/2005/8/layout/orgChart1"/>
    <dgm:cxn modelId="{57054B7D-7E86-455B-BA6E-0A2D9D23F05D}" type="presOf" srcId="{EF784D51-5B25-4E38-9757-277F406705EA}" destId="{905E4C29-CEAA-49DE-85F4-E6AB1CD846E3}" srcOrd="0" destOrd="0" presId="urn:microsoft.com/office/officeart/2005/8/layout/orgChart1"/>
    <dgm:cxn modelId="{007DFC7D-6940-4579-890F-EBEF267068FE}" type="presOf" srcId="{3E638A60-8EB2-4ACC-BA26-3AF582D52E7E}" destId="{5F9402D2-F9CE-4E13-902A-A3AB937B054D}" srcOrd="0" destOrd="0" presId="urn:microsoft.com/office/officeart/2005/8/layout/orgChart1"/>
    <dgm:cxn modelId="{62CFAD86-8242-4403-9DCC-02DDAD02219D}" type="presOf" srcId="{8C8C6B67-FF3C-4A2F-A326-8BF388C7D8F7}" destId="{EF5EC30D-99F0-47DA-A2E5-1679B62D74D5}" srcOrd="0" destOrd="0" presId="urn:microsoft.com/office/officeart/2005/8/layout/orgChart1"/>
    <dgm:cxn modelId="{50952094-AB01-4781-8829-28FDD3A5C798}" type="presOf" srcId="{4B0AD802-8E08-4EFA-B48D-684E13314F9C}" destId="{CEFF4367-4E4B-468D-8E62-994BAE907BAC}" srcOrd="1" destOrd="0" presId="urn:microsoft.com/office/officeart/2005/8/layout/orgChart1"/>
    <dgm:cxn modelId="{38E0009D-7A7B-4CCB-B2DE-ACC033DCC712}" type="presOf" srcId="{B6490B65-5969-4DB9-B54D-4854E31D415B}" destId="{CD97373E-1243-4BF2-86A6-362435952472}" srcOrd="0" destOrd="0" presId="urn:microsoft.com/office/officeart/2005/8/layout/orgChart1"/>
    <dgm:cxn modelId="{D8B0F4A5-1043-4E37-9BE6-99AC9FFD41E3}" type="presOf" srcId="{683B90F1-1FC2-470A-9B89-9C5BF5C6501C}" destId="{E2DB0A40-179D-463C-B8A0-E622AFF19469}" srcOrd="0" destOrd="0" presId="urn:microsoft.com/office/officeart/2005/8/layout/orgChart1"/>
    <dgm:cxn modelId="{AEDCFFA5-E439-49AE-8049-8F34947E9592}" type="presOf" srcId="{4B0AD802-8E08-4EFA-B48D-684E13314F9C}" destId="{F7390953-2DC9-44C0-B753-2013E1EFA1B0}" srcOrd="0" destOrd="0" presId="urn:microsoft.com/office/officeart/2005/8/layout/orgChart1"/>
    <dgm:cxn modelId="{7E040DA7-55F6-49C3-8531-8354259A0F5B}" srcId="{B327AC3F-5D60-4BA0-8BBF-731BE2D3050F}" destId="{9B1F2160-C7DD-4B3A-8E69-12F6653C3C20}" srcOrd="1" destOrd="0" parTransId="{8C8C6B67-FF3C-4A2F-A326-8BF388C7D8F7}" sibTransId="{DD3F0834-E0FB-479B-9154-15F3F0483A72}"/>
    <dgm:cxn modelId="{A52140A7-94A6-4368-9B87-63B7556EA257}" srcId="{9B1F2160-C7DD-4B3A-8E69-12F6653C3C20}" destId="{3E638A60-8EB2-4ACC-BA26-3AF582D52E7E}" srcOrd="0" destOrd="0" parTransId="{73DB3940-3428-4758-BC40-8B608C65E030}" sibTransId="{26D1F416-6FE0-4823-826F-69388A64DE1A}"/>
    <dgm:cxn modelId="{E646DABC-CFFD-444C-A201-BA8B5ECFA7C7}" type="presOf" srcId="{4638EA2C-0FE6-413C-B490-F33B2515AE02}" destId="{9B5F951F-F030-4105-AA21-1C6D8AD78937}" srcOrd="0" destOrd="0" presId="urn:microsoft.com/office/officeart/2005/8/layout/orgChart1"/>
    <dgm:cxn modelId="{0489BDCE-B595-44E2-A969-077D275AF778}" type="presOf" srcId="{B327AC3F-5D60-4BA0-8BBF-731BE2D3050F}" destId="{C3A8A31B-14FF-4536-AD0F-921D5BB8323A}" srcOrd="1" destOrd="0" presId="urn:microsoft.com/office/officeart/2005/8/layout/orgChart1"/>
    <dgm:cxn modelId="{C2B839CF-E0D5-42A5-89D4-142A78C4A76E}" srcId="{41445C6D-F3B5-4407-BAE2-B43EC238A5DE}" destId="{4B0AD802-8E08-4EFA-B48D-684E13314F9C}" srcOrd="1" destOrd="0" parTransId="{EF784D51-5B25-4E38-9757-277F406705EA}" sibTransId="{803DA497-B571-4450-904B-BDECD3276E80}"/>
    <dgm:cxn modelId="{84650CE1-D1A5-44FB-A4A8-1C8D2C0C5AB2}" type="presOf" srcId="{F6042526-E3BD-4010-9586-3A4A38ADF267}" destId="{80333DEB-D3E3-43CF-8DAC-F4746EA64BC0}" srcOrd="1" destOrd="0" presId="urn:microsoft.com/office/officeart/2005/8/layout/orgChart1"/>
    <dgm:cxn modelId="{C5A80EF3-7C97-4B90-A00D-9BE6DBF4629C}" type="presOf" srcId="{41445C6D-F3B5-4407-BAE2-B43EC238A5DE}" destId="{F10E4A49-3D58-4B90-82DF-91E6B791E9DF}" srcOrd="1" destOrd="0" presId="urn:microsoft.com/office/officeart/2005/8/layout/orgChart1"/>
    <dgm:cxn modelId="{E92E0437-9F31-4ED0-BA47-913B7E49151A}" type="presParOf" srcId="{2B503E97-50F8-488D-B3F0-75854C9B2E5D}" destId="{3C5FBBF5-038E-4BE5-9424-45E86E553858}" srcOrd="0" destOrd="0" presId="urn:microsoft.com/office/officeart/2005/8/layout/orgChart1"/>
    <dgm:cxn modelId="{DB5307FB-5E8B-40BB-8F6C-2A019474E0C9}" type="presParOf" srcId="{3C5FBBF5-038E-4BE5-9424-45E86E553858}" destId="{9CD665FF-0371-4F7F-A0DA-B28F8D92798C}" srcOrd="0" destOrd="0" presId="urn:microsoft.com/office/officeart/2005/8/layout/orgChart1"/>
    <dgm:cxn modelId="{BCCA740B-6ADE-4E72-BF1F-4447EFE37B17}" type="presParOf" srcId="{9CD665FF-0371-4F7F-A0DA-B28F8D92798C}" destId="{73F2460C-EBA7-44DB-822E-9947BDC34D3E}" srcOrd="0" destOrd="0" presId="urn:microsoft.com/office/officeart/2005/8/layout/orgChart1"/>
    <dgm:cxn modelId="{B4D3DDC8-F11A-4C55-961C-FFF12377A7DF}" type="presParOf" srcId="{9CD665FF-0371-4F7F-A0DA-B28F8D92798C}" destId="{C3A8A31B-14FF-4536-AD0F-921D5BB8323A}" srcOrd="1" destOrd="0" presId="urn:microsoft.com/office/officeart/2005/8/layout/orgChart1"/>
    <dgm:cxn modelId="{FCECC136-DF3E-40F8-8ADA-3BB4E1954C28}" type="presParOf" srcId="{3C5FBBF5-038E-4BE5-9424-45E86E553858}" destId="{AF0123F8-C2CE-456A-AD12-AEE22937490A}" srcOrd="1" destOrd="0" presId="urn:microsoft.com/office/officeart/2005/8/layout/orgChart1"/>
    <dgm:cxn modelId="{3D252D97-A912-4083-AE7D-60CBEAC596CB}" type="presParOf" srcId="{AF0123F8-C2CE-456A-AD12-AEE22937490A}" destId="{CD97373E-1243-4BF2-86A6-362435952472}" srcOrd="0" destOrd="0" presId="urn:microsoft.com/office/officeart/2005/8/layout/orgChart1"/>
    <dgm:cxn modelId="{79094AE9-D30F-4E6D-8F02-AA757C495AC4}" type="presParOf" srcId="{AF0123F8-C2CE-456A-AD12-AEE22937490A}" destId="{8A9CFB01-BF8A-4520-94E5-0238393135B1}" srcOrd="1" destOrd="0" presId="urn:microsoft.com/office/officeart/2005/8/layout/orgChart1"/>
    <dgm:cxn modelId="{71F27608-9428-484A-9FEB-C621F4F1329A}" type="presParOf" srcId="{8A9CFB01-BF8A-4520-94E5-0238393135B1}" destId="{053BCBD8-AAA2-4FA2-AE37-248CB7FD987D}" srcOrd="0" destOrd="0" presId="urn:microsoft.com/office/officeart/2005/8/layout/orgChart1"/>
    <dgm:cxn modelId="{899C1505-63F2-4DE6-8106-6C0731335504}" type="presParOf" srcId="{053BCBD8-AAA2-4FA2-AE37-248CB7FD987D}" destId="{1C717799-3F95-4A3C-BBDF-1734DBA1204A}" srcOrd="0" destOrd="0" presId="urn:microsoft.com/office/officeart/2005/8/layout/orgChart1"/>
    <dgm:cxn modelId="{E5BCC01B-D0DA-4453-AB4D-01CF097B3323}" type="presParOf" srcId="{053BCBD8-AAA2-4FA2-AE37-248CB7FD987D}" destId="{F10E4A49-3D58-4B90-82DF-91E6B791E9DF}" srcOrd="1" destOrd="0" presId="urn:microsoft.com/office/officeart/2005/8/layout/orgChart1"/>
    <dgm:cxn modelId="{D7647151-1957-4B25-9660-79A72B0CFAF9}" type="presParOf" srcId="{8A9CFB01-BF8A-4520-94E5-0238393135B1}" destId="{7FA816A6-DB69-4821-B018-5FAD5EDC5899}" srcOrd="1" destOrd="0" presId="urn:microsoft.com/office/officeart/2005/8/layout/orgChart1"/>
    <dgm:cxn modelId="{B480C25F-DB5A-47B3-8A91-8C7BD8CD9295}" type="presParOf" srcId="{7FA816A6-DB69-4821-B018-5FAD5EDC5899}" destId="{1013480E-CB53-416E-9F1F-AA5113836A59}" srcOrd="0" destOrd="0" presId="urn:microsoft.com/office/officeart/2005/8/layout/orgChart1"/>
    <dgm:cxn modelId="{70B5BCA7-9792-4428-AFEB-DE8056B50962}" type="presParOf" srcId="{7FA816A6-DB69-4821-B018-5FAD5EDC5899}" destId="{17188A54-B2C5-4A7C-8A2A-10912D8012C9}" srcOrd="1" destOrd="0" presId="urn:microsoft.com/office/officeart/2005/8/layout/orgChart1"/>
    <dgm:cxn modelId="{57FAF0FA-0880-413C-860E-9CD8C583B429}" type="presParOf" srcId="{17188A54-B2C5-4A7C-8A2A-10912D8012C9}" destId="{A82A9DA2-2FC7-4A2E-AE23-C9DCD20560BB}" srcOrd="0" destOrd="0" presId="urn:microsoft.com/office/officeart/2005/8/layout/orgChart1"/>
    <dgm:cxn modelId="{F05B66FD-B821-4409-8405-B1DF9703FC90}" type="presParOf" srcId="{A82A9DA2-2FC7-4A2E-AE23-C9DCD20560BB}" destId="{E2DB0A40-179D-463C-B8A0-E622AFF19469}" srcOrd="0" destOrd="0" presId="urn:microsoft.com/office/officeart/2005/8/layout/orgChart1"/>
    <dgm:cxn modelId="{88CF6624-93FE-420E-A64E-8641CB8570FD}" type="presParOf" srcId="{A82A9DA2-2FC7-4A2E-AE23-C9DCD20560BB}" destId="{2516B9A0-D9BD-49E9-9AA8-173FACEA9BE2}" srcOrd="1" destOrd="0" presId="urn:microsoft.com/office/officeart/2005/8/layout/orgChart1"/>
    <dgm:cxn modelId="{00B4C083-78AF-4060-9135-9E606D864E8F}" type="presParOf" srcId="{17188A54-B2C5-4A7C-8A2A-10912D8012C9}" destId="{C5DC382C-8060-4679-99AF-852A6483DFB1}" srcOrd="1" destOrd="0" presId="urn:microsoft.com/office/officeart/2005/8/layout/orgChart1"/>
    <dgm:cxn modelId="{757F7260-923E-4041-933B-02B7B281FB2B}" type="presParOf" srcId="{17188A54-B2C5-4A7C-8A2A-10912D8012C9}" destId="{6581C0AE-35BE-421B-91F3-7D4BFE6CE5DB}" srcOrd="2" destOrd="0" presId="urn:microsoft.com/office/officeart/2005/8/layout/orgChart1"/>
    <dgm:cxn modelId="{B10FBE88-990B-4816-90A5-813A4DAEC2CD}" type="presParOf" srcId="{7FA816A6-DB69-4821-B018-5FAD5EDC5899}" destId="{905E4C29-CEAA-49DE-85F4-E6AB1CD846E3}" srcOrd="2" destOrd="0" presId="urn:microsoft.com/office/officeart/2005/8/layout/orgChart1"/>
    <dgm:cxn modelId="{25B33F48-3684-4E09-BC49-3C2A6A04DEEE}" type="presParOf" srcId="{7FA816A6-DB69-4821-B018-5FAD5EDC5899}" destId="{1DC8CCDE-5BAC-4946-90EC-CEB0CD178F11}" srcOrd="3" destOrd="0" presId="urn:microsoft.com/office/officeart/2005/8/layout/orgChart1"/>
    <dgm:cxn modelId="{2BDB8900-84E4-48F9-AFAE-579555411B86}" type="presParOf" srcId="{1DC8CCDE-5BAC-4946-90EC-CEB0CD178F11}" destId="{ABAF814F-2B01-4DEA-8019-6BE1FDDF3E12}" srcOrd="0" destOrd="0" presId="urn:microsoft.com/office/officeart/2005/8/layout/orgChart1"/>
    <dgm:cxn modelId="{E34EAE6A-69D1-4F84-B9A3-7E407052234B}" type="presParOf" srcId="{ABAF814F-2B01-4DEA-8019-6BE1FDDF3E12}" destId="{F7390953-2DC9-44C0-B753-2013E1EFA1B0}" srcOrd="0" destOrd="0" presId="urn:microsoft.com/office/officeart/2005/8/layout/orgChart1"/>
    <dgm:cxn modelId="{81DA6F22-A8B6-48F9-A532-A4A3D8DCFB83}" type="presParOf" srcId="{ABAF814F-2B01-4DEA-8019-6BE1FDDF3E12}" destId="{CEFF4367-4E4B-468D-8E62-994BAE907BAC}" srcOrd="1" destOrd="0" presId="urn:microsoft.com/office/officeart/2005/8/layout/orgChart1"/>
    <dgm:cxn modelId="{A1A0D46C-360C-4FFB-BEEB-94FE0DED932C}" type="presParOf" srcId="{1DC8CCDE-5BAC-4946-90EC-CEB0CD178F11}" destId="{92892AC1-4F49-449C-9A4C-A5C481401233}" srcOrd="1" destOrd="0" presId="urn:microsoft.com/office/officeart/2005/8/layout/orgChart1"/>
    <dgm:cxn modelId="{242405AB-D068-49EA-9F84-FBBEBF119A8F}" type="presParOf" srcId="{1DC8CCDE-5BAC-4946-90EC-CEB0CD178F11}" destId="{FCFFAFFA-4254-4299-9DD1-EF2F67919FB4}" srcOrd="2" destOrd="0" presId="urn:microsoft.com/office/officeart/2005/8/layout/orgChart1"/>
    <dgm:cxn modelId="{0BB4E6E1-2CCC-470D-8A6D-F757F9355020}" type="presParOf" srcId="{8A9CFB01-BF8A-4520-94E5-0238393135B1}" destId="{334F8752-0CC7-447F-A960-24CF17E0D1FA}" srcOrd="2" destOrd="0" presId="urn:microsoft.com/office/officeart/2005/8/layout/orgChart1"/>
    <dgm:cxn modelId="{D0A5977C-7F17-45EE-B23E-4D1C92200060}" type="presParOf" srcId="{AF0123F8-C2CE-456A-AD12-AEE22937490A}" destId="{EF5EC30D-99F0-47DA-A2E5-1679B62D74D5}" srcOrd="2" destOrd="0" presId="urn:microsoft.com/office/officeart/2005/8/layout/orgChart1"/>
    <dgm:cxn modelId="{A4C382E3-2B1B-40F5-8649-B4149C02EF93}" type="presParOf" srcId="{AF0123F8-C2CE-456A-AD12-AEE22937490A}" destId="{62460191-3B65-40E9-8707-CE317A1475F2}" srcOrd="3" destOrd="0" presId="urn:microsoft.com/office/officeart/2005/8/layout/orgChart1"/>
    <dgm:cxn modelId="{A5817DF7-DF0C-4218-B262-B00DE4897DD1}" type="presParOf" srcId="{62460191-3B65-40E9-8707-CE317A1475F2}" destId="{8C6BDBC3-73A8-4784-A839-858F54A24C6D}" srcOrd="0" destOrd="0" presId="urn:microsoft.com/office/officeart/2005/8/layout/orgChart1"/>
    <dgm:cxn modelId="{BEF45BCF-5956-4D8F-ACBC-7CDAE1CB71FC}" type="presParOf" srcId="{8C6BDBC3-73A8-4784-A839-858F54A24C6D}" destId="{8971886A-6BBD-4998-AFF6-CA7CE229D6BD}" srcOrd="0" destOrd="0" presId="urn:microsoft.com/office/officeart/2005/8/layout/orgChart1"/>
    <dgm:cxn modelId="{8F0E34F5-12B4-44D6-8560-5387109ABCCC}" type="presParOf" srcId="{8C6BDBC3-73A8-4784-A839-858F54A24C6D}" destId="{94278E73-5074-482D-902A-218BACD77D3E}" srcOrd="1" destOrd="0" presId="urn:microsoft.com/office/officeart/2005/8/layout/orgChart1"/>
    <dgm:cxn modelId="{8D082D9B-D4A2-4927-A580-404BF3BEB528}" type="presParOf" srcId="{62460191-3B65-40E9-8707-CE317A1475F2}" destId="{F5470FA8-637F-4C75-A284-450215BBC180}" srcOrd="1" destOrd="0" presId="urn:microsoft.com/office/officeart/2005/8/layout/orgChart1"/>
    <dgm:cxn modelId="{C70EA8C0-5F67-4569-B1F7-710F69E256C0}" type="presParOf" srcId="{F5470FA8-637F-4C75-A284-450215BBC180}" destId="{D2C51550-CDE7-4404-AA52-D9787F043AE0}" srcOrd="0" destOrd="0" presId="urn:microsoft.com/office/officeart/2005/8/layout/orgChart1"/>
    <dgm:cxn modelId="{AE654ABD-88DA-47B7-8890-E5756318F32B}" type="presParOf" srcId="{F5470FA8-637F-4C75-A284-450215BBC180}" destId="{06D89B4D-759D-4029-A53F-0A02A0631BF7}" srcOrd="1" destOrd="0" presId="urn:microsoft.com/office/officeart/2005/8/layout/orgChart1"/>
    <dgm:cxn modelId="{3157D1A8-8ADA-4D09-8CC3-B52C8E8CA3CE}" type="presParOf" srcId="{06D89B4D-759D-4029-A53F-0A02A0631BF7}" destId="{8A0E4E81-A412-42A5-9F2F-8DBE625A7646}" srcOrd="0" destOrd="0" presId="urn:microsoft.com/office/officeart/2005/8/layout/orgChart1"/>
    <dgm:cxn modelId="{65AB0E11-88B0-41D2-8ADD-5508CE2257CB}" type="presParOf" srcId="{8A0E4E81-A412-42A5-9F2F-8DBE625A7646}" destId="{5F9402D2-F9CE-4E13-902A-A3AB937B054D}" srcOrd="0" destOrd="0" presId="urn:microsoft.com/office/officeart/2005/8/layout/orgChart1"/>
    <dgm:cxn modelId="{945881A3-4CDA-4082-AA14-849E7FC483AD}" type="presParOf" srcId="{8A0E4E81-A412-42A5-9F2F-8DBE625A7646}" destId="{93B6E48C-E1D0-4D8D-ACCA-46F84D894192}" srcOrd="1" destOrd="0" presId="urn:microsoft.com/office/officeart/2005/8/layout/orgChart1"/>
    <dgm:cxn modelId="{88F08811-A4AD-4A32-A42C-1F03D830249B}" type="presParOf" srcId="{06D89B4D-759D-4029-A53F-0A02A0631BF7}" destId="{7619FCA7-4C64-46AF-865E-6AC3E045D79E}" srcOrd="1" destOrd="0" presId="urn:microsoft.com/office/officeart/2005/8/layout/orgChart1"/>
    <dgm:cxn modelId="{80ECBF24-AF57-46C5-8DF3-4731E936AEC7}" type="presParOf" srcId="{06D89B4D-759D-4029-A53F-0A02A0631BF7}" destId="{36D186E5-DBF6-4388-90E7-68196C4C0440}" srcOrd="2" destOrd="0" presId="urn:microsoft.com/office/officeart/2005/8/layout/orgChart1"/>
    <dgm:cxn modelId="{9EDD4C02-1B93-40F5-8776-1A3012134284}" type="presParOf" srcId="{F5470FA8-637F-4C75-A284-450215BBC180}" destId="{9B5F951F-F030-4105-AA21-1C6D8AD78937}" srcOrd="2" destOrd="0" presId="urn:microsoft.com/office/officeart/2005/8/layout/orgChart1"/>
    <dgm:cxn modelId="{FB88A502-0F10-46DC-8A52-5DFC5892D431}" type="presParOf" srcId="{F5470FA8-637F-4C75-A284-450215BBC180}" destId="{EF1CD042-75AA-41EC-AB0F-B356715D1D33}" srcOrd="3" destOrd="0" presId="urn:microsoft.com/office/officeart/2005/8/layout/orgChart1"/>
    <dgm:cxn modelId="{3E743A3A-A576-4D7C-A7BA-3AA190FB94B7}" type="presParOf" srcId="{EF1CD042-75AA-41EC-AB0F-B356715D1D33}" destId="{0FE36B34-4F14-48D7-BF81-EDF101C98D4D}" srcOrd="0" destOrd="0" presId="urn:microsoft.com/office/officeart/2005/8/layout/orgChart1"/>
    <dgm:cxn modelId="{90B6D3ED-CC68-472F-9BC5-682488B67D8B}" type="presParOf" srcId="{0FE36B34-4F14-48D7-BF81-EDF101C98D4D}" destId="{FC0BCD9F-5A0F-4E04-B418-E07A48FA3FE3}" srcOrd="0" destOrd="0" presId="urn:microsoft.com/office/officeart/2005/8/layout/orgChart1"/>
    <dgm:cxn modelId="{71BEE5B8-7798-4004-8177-CF7437BE7167}" type="presParOf" srcId="{0FE36B34-4F14-48D7-BF81-EDF101C98D4D}" destId="{80333DEB-D3E3-43CF-8DAC-F4746EA64BC0}" srcOrd="1" destOrd="0" presId="urn:microsoft.com/office/officeart/2005/8/layout/orgChart1"/>
    <dgm:cxn modelId="{BB06C450-DF67-4418-87C3-A9FF778F9049}" type="presParOf" srcId="{EF1CD042-75AA-41EC-AB0F-B356715D1D33}" destId="{DE812C6F-2FE5-4496-BB68-AAB54ACC2330}" srcOrd="1" destOrd="0" presId="urn:microsoft.com/office/officeart/2005/8/layout/orgChart1"/>
    <dgm:cxn modelId="{72660655-AD5F-4C80-B3D5-76B3B68A009E}" type="presParOf" srcId="{EF1CD042-75AA-41EC-AB0F-B356715D1D33}" destId="{CB169192-9C8E-4C7A-91BC-07A6FD84DC73}" srcOrd="2" destOrd="0" presId="urn:microsoft.com/office/officeart/2005/8/layout/orgChart1"/>
    <dgm:cxn modelId="{50B0BB73-6E24-4C50-B9E9-3380023AD57D}" type="presParOf" srcId="{62460191-3B65-40E9-8707-CE317A1475F2}" destId="{165E6A0E-1B86-43BF-AF57-08A7E2CCB895}" srcOrd="2" destOrd="0" presId="urn:microsoft.com/office/officeart/2005/8/layout/orgChart1"/>
    <dgm:cxn modelId="{96587D9A-0357-4765-BE99-FBB62AD89F07}" type="presParOf" srcId="{3C5FBBF5-038E-4BE5-9424-45E86E553858}" destId="{FAFFF03B-1386-4AC3-9877-83181B8AB64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F951F-F030-4105-AA21-1C6D8AD78937}">
      <dsp:nvSpPr>
        <dsp:cNvPr id="0" name=""/>
        <dsp:cNvSpPr/>
      </dsp:nvSpPr>
      <dsp:spPr>
        <a:xfrm>
          <a:off x="5606353" y="2054543"/>
          <a:ext cx="254677" cy="1986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6487"/>
              </a:lnTo>
              <a:lnTo>
                <a:pt x="254677" y="19864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C51550-CDE7-4404-AA52-D9787F043AE0}">
      <dsp:nvSpPr>
        <dsp:cNvPr id="0" name=""/>
        <dsp:cNvSpPr/>
      </dsp:nvSpPr>
      <dsp:spPr>
        <a:xfrm>
          <a:off x="5606353" y="2054543"/>
          <a:ext cx="254677" cy="7810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1012"/>
              </a:lnTo>
              <a:lnTo>
                <a:pt x="254677" y="7810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5EC30D-99F0-47DA-A2E5-1679B62D74D5}">
      <dsp:nvSpPr>
        <dsp:cNvPr id="0" name=""/>
        <dsp:cNvSpPr/>
      </dsp:nvSpPr>
      <dsp:spPr>
        <a:xfrm>
          <a:off x="5258293" y="849068"/>
          <a:ext cx="1027200" cy="356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274"/>
              </a:lnTo>
              <a:lnTo>
                <a:pt x="1027200" y="178274"/>
              </a:lnTo>
              <a:lnTo>
                <a:pt x="1027200" y="3565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5E4C29-CEAA-49DE-85F4-E6AB1CD846E3}">
      <dsp:nvSpPr>
        <dsp:cNvPr id="0" name=""/>
        <dsp:cNvSpPr/>
      </dsp:nvSpPr>
      <dsp:spPr>
        <a:xfrm>
          <a:off x="3551951" y="2054543"/>
          <a:ext cx="254677" cy="1986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6487"/>
              </a:lnTo>
              <a:lnTo>
                <a:pt x="254677" y="19864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13480E-CB53-416E-9F1F-AA5113836A59}">
      <dsp:nvSpPr>
        <dsp:cNvPr id="0" name=""/>
        <dsp:cNvSpPr/>
      </dsp:nvSpPr>
      <dsp:spPr>
        <a:xfrm>
          <a:off x="3551951" y="2054543"/>
          <a:ext cx="254677" cy="7810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1012"/>
              </a:lnTo>
              <a:lnTo>
                <a:pt x="254677" y="7810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97373E-1243-4BF2-86A6-362435952472}">
      <dsp:nvSpPr>
        <dsp:cNvPr id="0" name=""/>
        <dsp:cNvSpPr/>
      </dsp:nvSpPr>
      <dsp:spPr>
        <a:xfrm>
          <a:off x="4231092" y="849068"/>
          <a:ext cx="1027200" cy="356549"/>
        </a:xfrm>
        <a:custGeom>
          <a:avLst/>
          <a:gdLst/>
          <a:ahLst/>
          <a:cxnLst/>
          <a:rect l="0" t="0" r="0" b="0"/>
          <a:pathLst>
            <a:path>
              <a:moveTo>
                <a:pt x="1027200" y="0"/>
              </a:moveTo>
              <a:lnTo>
                <a:pt x="1027200" y="178274"/>
              </a:lnTo>
              <a:lnTo>
                <a:pt x="0" y="178274"/>
              </a:lnTo>
              <a:lnTo>
                <a:pt x="0" y="3565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F2460C-EBA7-44DB-822E-9947BDC34D3E}">
      <dsp:nvSpPr>
        <dsp:cNvPr id="0" name=""/>
        <dsp:cNvSpPr/>
      </dsp:nvSpPr>
      <dsp:spPr>
        <a:xfrm>
          <a:off x="4409367" y="142"/>
          <a:ext cx="1697852" cy="848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Andmetüübid</a:t>
          </a:r>
          <a:endParaRPr lang="en-US" sz="1700" kern="1200"/>
        </a:p>
      </dsp:txBody>
      <dsp:txXfrm>
        <a:off x="4409367" y="142"/>
        <a:ext cx="1697852" cy="848926"/>
      </dsp:txXfrm>
    </dsp:sp>
    <dsp:sp modelId="{1C717799-3F95-4A3C-BBDF-1734DBA1204A}">
      <dsp:nvSpPr>
        <dsp:cNvPr id="0" name=""/>
        <dsp:cNvSpPr/>
      </dsp:nvSpPr>
      <dsp:spPr>
        <a:xfrm>
          <a:off x="3382166" y="1205617"/>
          <a:ext cx="1697852" cy="848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Kategoriaalne</a:t>
          </a:r>
          <a:r>
            <a:rPr lang="en-US" sz="1700" kern="1200"/>
            <a:t> </a:t>
          </a:r>
          <a:r>
            <a:rPr lang="en-US" sz="1700" kern="1200" err="1"/>
            <a:t>ehk</a:t>
          </a:r>
          <a:r>
            <a:rPr lang="en-US" sz="1700" kern="1200"/>
            <a:t> </a:t>
          </a:r>
          <a:r>
            <a:rPr lang="en-US" sz="1700" kern="1200" err="1"/>
            <a:t>kvalitatiivne</a:t>
          </a:r>
          <a:endParaRPr lang="en-US" sz="1700" kern="1200"/>
        </a:p>
      </dsp:txBody>
      <dsp:txXfrm>
        <a:off x="3382166" y="1205617"/>
        <a:ext cx="1697852" cy="848926"/>
      </dsp:txXfrm>
    </dsp:sp>
    <dsp:sp modelId="{E2DB0A40-179D-463C-B8A0-E622AFF19469}">
      <dsp:nvSpPr>
        <dsp:cNvPr id="0" name=""/>
        <dsp:cNvSpPr/>
      </dsp:nvSpPr>
      <dsp:spPr>
        <a:xfrm>
          <a:off x="3806629" y="2411093"/>
          <a:ext cx="1697852" cy="848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Järjestustunnus</a:t>
          </a:r>
        </a:p>
      </dsp:txBody>
      <dsp:txXfrm>
        <a:off x="3806629" y="2411093"/>
        <a:ext cx="1697852" cy="848926"/>
      </dsp:txXfrm>
    </dsp:sp>
    <dsp:sp modelId="{F7390953-2DC9-44C0-B753-2013E1EFA1B0}">
      <dsp:nvSpPr>
        <dsp:cNvPr id="0" name=""/>
        <dsp:cNvSpPr/>
      </dsp:nvSpPr>
      <dsp:spPr>
        <a:xfrm>
          <a:off x="3806629" y="3616568"/>
          <a:ext cx="1697852" cy="848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Nominaaltunnus</a:t>
          </a:r>
        </a:p>
      </dsp:txBody>
      <dsp:txXfrm>
        <a:off x="3806629" y="3616568"/>
        <a:ext cx="1697852" cy="848926"/>
      </dsp:txXfrm>
    </dsp:sp>
    <dsp:sp modelId="{8971886A-6BBD-4998-AFF6-CA7CE229D6BD}">
      <dsp:nvSpPr>
        <dsp:cNvPr id="0" name=""/>
        <dsp:cNvSpPr/>
      </dsp:nvSpPr>
      <dsp:spPr>
        <a:xfrm>
          <a:off x="5436567" y="1205617"/>
          <a:ext cx="1697852" cy="848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Arvuline</a:t>
          </a:r>
          <a:r>
            <a:rPr lang="en-US" sz="1700" kern="1200"/>
            <a:t> </a:t>
          </a:r>
          <a:r>
            <a:rPr lang="en-US" sz="1700" kern="1200" err="1"/>
            <a:t>ehk</a:t>
          </a:r>
          <a:r>
            <a:rPr lang="en-US" sz="1700" kern="1200"/>
            <a:t> </a:t>
          </a:r>
          <a:r>
            <a:rPr lang="en-US" sz="1700" kern="1200" err="1"/>
            <a:t>kvantitatiivne</a:t>
          </a:r>
          <a:endParaRPr lang="en-US" sz="1700" kern="1200"/>
        </a:p>
      </dsp:txBody>
      <dsp:txXfrm>
        <a:off x="5436567" y="1205617"/>
        <a:ext cx="1697852" cy="848926"/>
      </dsp:txXfrm>
    </dsp:sp>
    <dsp:sp modelId="{5F9402D2-F9CE-4E13-902A-A3AB937B054D}">
      <dsp:nvSpPr>
        <dsp:cNvPr id="0" name=""/>
        <dsp:cNvSpPr/>
      </dsp:nvSpPr>
      <dsp:spPr>
        <a:xfrm>
          <a:off x="5861031" y="2411093"/>
          <a:ext cx="1697852" cy="848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Pidev</a:t>
          </a:r>
          <a:r>
            <a:rPr lang="en-US" sz="1700" kern="1200"/>
            <a:t> </a:t>
          </a:r>
          <a:r>
            <a:rPr lang="en-US" sz="1700" kern="1200" err="1"/>
            <a:t>tunnus</a:t>
          </a:r>
          <a:endParaRPr lang="en-US" sz="1700" kern="1200"/>
        </a:p>
      </dsp:txBody>
      <dsp:txXfrm>
        <a:off x="5861031" y="2411093"/>
        <a:ext cx="1697852" cy="848926"/>
      </dsp:txXfrm>
    </dsp:sp>
    <dsp:sp modelId="{FC0BCD9F-5A0F-4E04-B418-E07A48FA3FE3}">
      <dsp:nvSpPr>
        <dsp:cNvPr id="0" name=""/>
        <dsp:cNvSpPr/>
      </dsp:nvSpPr>
      <dsp:spPr>
        <a:xfrm>
          <a:off x="5861031" y="3616568"/>
          <a:ext cx="1697852" cy="848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Diskreetne tunnus</a:t>
          </a:r>
        </a:p>
      </dsp:txBody>
      <dsp:txXfrm>
        <a:off x="5861031" y="3616568"/>
        <a:ext cx="1697852" cy="8489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8B2033-DCEB-4EE5-8D74-06B1A107DB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05E87-9E14-405A-8EC3-7560300E98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2AD6E-DEDD-49A0-A4BE-7A081A9112DA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941CC-E8C9-4FDE-B9E2-B4C258E0C7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0A66F-906D-4597-B704-A85E8A2989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20B76-795F-4136-B2E6-506229A9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10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9C1A6-4321-41FA-B001-4140F0E2457F}" type="datetimeFigureOut">
              <a:t>27.08.2025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99514-027B-49BD-8B49-5054CA40EC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5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FB46-E75F-42CA-84D1-20ABA0EA91A6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17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>
                <a:ea typeface="Calibri"/>
                <a:cs typeface="Calibri"/>
              </a:rPr>
              <a:t>Kui </a:t>
            </a:r>
            <a:r>
              <a:rPr lang="en-US" err="1">
                <a:ea typeface="Calibri"/>
                <a:cs typeface="Calibri"/>
              </a:rPr>
              <a:t>teame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populatsiooni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keskmist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nt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šokolaadi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keskmine</a:t>
            </a:r>
            <a:r>
              <a:rPr lang="en-US">
                <a:ea typeface="Calibri"/>
                <a:cs typeface="Calibri"/>
              </a:rPr>
              <a:t> kaal </a:t>
            </a:r>
            <a:r>
              <a:rPr lang="en-US" err="1">
                <a:ea typeface="Calibri"/>
                <a:cs typeface="Calibri"/>
              </a:rPr>
              <a:t>pakil</a:t>
            </a:r>
            <a:r>
              <a:rPr lang="en-US">
                <a:ea typeface="Calibri"/>
                <a:cs typeface="Calibri"/>
              </a:rPr>
              <a:t> vs </a:t>
            </a:r>
            <a:r>
              <a:rPr lang="en-US" err="1">
                <a:ea typeface="Calibri"/>
                <a:cs typeface="Calibri"/>
              </a:rPr>
              <a:t>tegelik</a:t>
            </a:r>
            <a:r>
              <a:rPr lang="en-US">
                <a:ea typeface="Calibri"/>
                <a:cs typeface="Calibri"/>
              </a:rPr>
              <a:t> kaal </a:t>
            </a:r>
            <a:r>
              <a:rPr lang="en-US" err="1">
                <a:ea typeface="Calibri"/>
                <a:cs typeface="Calibri"/>
              </a:rPr>
              <a:t>mõõtmistel</a:t>
            </a:r>
            <a:r>
              <a:rPr lang="en-US">
                <a:ea typeface="Calibri"/>
                <a:cs typeface="Calibri"/>
              </a:rPr>
              <a:t>. </a:t>
            </a:r>
          </a:p>
          <a:p>
            <a:pPr marL="228600" indent="-228600">
              <a:buAutoNum type="arabicParenR"/>
            </a:pPr>
            <a:r>
              <a:rPr lang="en-US">
                <a:ea typeface="Calibri"/>
                <a:cs typeface="Calibri"/>
              </a:rPr>
              <a:t>Kaks </a:t>
            </a:r>
            <a:r>
              <a:rPr lang="en-US" err="1">
                <a:ea typeface="Calibri"/>
                <a:cs typeface="Calibri"/>
              </a:rPr>
              <a:t>üksteisest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sõltumatut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valimit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nt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meeste</a:t>
            </a:r>
            <a:r>
              <a:rPr lang="en-US">
                <a:ea typeface="Calibri"/>
                <a:cs typeface="Calibri"/>
              </a:rPr>
              <a:t> ja </a:t>
            </a:r>
            <a:r>
              <a:rPr lang="en-US" err="1">
                <a:ea typeface="Calibri"/>
                <a:cs typeface="Calibri"/>
              </a:rPr>
              <a:t>naiste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tulemused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küsitluses</a:t>
            </a:r>
            <a:r>
              <a:rPr lang="en-US">
                <a:ea typeface="Calibri"/>
                <a:cs typeface="Calibri"/>
              </a:rPr>
              <a:t>. </a:t>
            </a:r>
            <a:endParaRPr lang="en-US">
              <a:ea typeface="Calibri"/>
              <a:cs typeface="+mn-lt"/>
            </a:endParaRPr>
          </a:p>
          <a:p>
            <a:pPr marL="228600" indent="-228600">
              <a:buAutoNum type="arabicParenR"/>
            </a:pPr>
            <a:r>
              <a:rPr lang="en-US">
                <a:ea typeface="Calibri"/>
                <a:cs typeface="+mn-lt"/>
              </a:rPr>
              <a:t>Kaks </a:t>
            </a:r>
            <a:r>
              <a:rPr lang="en-US" err="1">
                <a:ea typeface="Calibri"/>
                <a:cs typeface="+mn-lt"/>
              </a:rPr>
              <a:t>üksteisest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sõltuvat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valimit</a:t>
            </a:r>
            <a:r>
              <a:rPr lang="en-US">
                <a:ea typeface="Calibri"/>
                <a:cs typeface="+mn-lt"/>
              </a:rPr>
              <a:t>, </a:t>
            </a:r>
            <a:r>
              <a:rPr lang="en-US" err="1">
                <a:ea typeface="Calibri"/>
                <a:cs typeface="+mn-lt"/>
              </a:rPr>
              <a:t>nt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testrühma</a:t>
            </a:r>
            <a:r>
              <a:rPr lang="en-US">
                <a:ea typeface="Calibri"/>
                <a:cs typeface="+mn-lt"/>
              </a:rPr>
              <a:t> kaal </a:t>
            </a:r>
            <a:r>
              <a:rPr lang="en-US" err="1">
                <a:ea typeface="Calibri"/>
                <a:cs typeface="+mn-lt"/>
              </a:rPr>
              <a:t>enne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dieedi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alustamist</a:t>
            </a:r>
            <a:r>
              <a:rPr lang="en-US">
                <a:ea typeface="Calibri"/>
                <a:cs typeface="+mn-lt"/>
              </a:rPr>
              <a:t> ja 30 </a:t>
            </a:r>
            <a:r>
              <a:rPr lang="en-US" err="1">
                <a:ea typeface="Calibri"/>
                <a:cs typeface="+mn-lt"/>
              </a:rPr>
              <a:t>päeva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pärast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dieedi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alustamist</a:t>
            </a:r>
            <a:r>
              <a:rPr lang="en-US">
                <a:ea typeface="Calibri"/>
                <a:cs typeface="+mn-lt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9514-027B-49BD-8B49-5054CA40ECF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30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130EE5B-F23B-E4DB-13FE-697ED7C6C0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0"/>
            <a:ext cx="4597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841994"/>
            <a:ext cx="6462712" cy="2694956"/>
          </a:xfrm>
        </p:spPr>
        <p:txBody>
          <a:bodyPr anchor="t" anchorCtr="0">
            <a:noAutofit/>
          </a:bodyPr>
          <a:lstStyle>
            <a:lvl1pPr algn="l">
              <a:lnSpc>
                <a:spcPct val="95000"/>
              </a:lnSpc>
              <a:defRPr sz="6200" b="0"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B97D0E-73EB-BAD4-3CFB-2138F7744F0C}"/>
              </a:ext>
            </a:extLst>
          </p:cNvPr>
          <p:cNvGrpSpPr/>
          <p:nvPr userDrawn="1"/>
        </p:nvGrpSpPr>
        <p:grpSpPr>
          <a:xfrm>
            <a:off x="9266049" y="841994"/>
            <a:ext cx="2302063" cy="927536"/>
            <a:chOff x="9266049" y="841994"/>
            <a:chExt cx="2302063" cy="92753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AE936BE-AA0B-4172-C4F1-90132CA6197C}"/>
                </a:ext>
              </a:extLst>
            </p:cNvPr>
            <p:cNvSpPr/>
            <p:nvPr/>
          </p:nvSpPr>
          <p:spPr>
            <a:xfrm>
              <a:off x="9266049" y="841994"/>
              <a:ext cx="2302063" cy="927536"/>
            </a:xfrm>
            <a:custGeom>
              <a:avLst/>
              <a:gdLst>
                <a:gd name="connsiteX0" fmla="*/ 627249 w 2376404"/>
                <a:gd name="connsiteY0" fmla="*/ 177997 h 957489"/>
                <a:gd name="connsiteX1" fmla="*/ 894614 w 2376404"/>
                <a:gd name="connsiteY1" fmla="*/ 177997 h 957489"/>
                <a:gd name="connsiteX2" fmla="*/ 1020031 w 2376404"/>
                <a:gd name="connsiteY2" fmla="*/ 88999 h 957489"/>
                <a:gd name="connsiteX3" fmla="*/ 627249 w 2376404"/>
                <a:gd name="connsiteY3" fmla="*/ 88999 h 957489"/>
                <a:gd name="connsiteX4" fmla="*/ 627249 w 2376404"/>
                <a:gd name="connsiteY4" fmla="*/ 0 h 957489"/>
                <a:gd name="connsiteX5" fmla="*/ 1038642 w 2376404"/>
                <a:gd name="connsiteY5" fmla="*/ 0 h 957489"/>
                <a:gd name="connsiteX6" fmla="*/ 1162650 w 2376404"/>
                <a:gd name="connsiteY6" fmla="*/ 88999 h 957489"/>
                <a:gd name="connsiteX7" fmla="*/ 1216974 w 2376404"/>
                <a:gd name="connsiteY7" fmla="*/ 88999 h 957489"/>
                <a:gd name="connsiteX8" fmla="*/ 1341351 w 2376404"/>
                <a:gd name="connsiteY8" fmla="*/ 0 h 957489"/>
                <a:gd name="connsiteX9" fmla="*/ 1734870 w 2376404"/>
                <a:gd name="connsiteY9" fmla="*/ 369 h 957489"/>
                <a:gd name="connsiteX10" fmla="*/ 1734870 w 2376404"/>
                <a:gd name="connsiteY10" fmla="*/ 88999 h 957489"/>
                <a:gd name="connsiteX11" fmla="*/ 1465762 w 2376404"/>
                <a:gd name="connsiteY11" fmla="*/ 88999 h 957489"/>
                <a:gd name="connsiteX12" fmla="*/ 1465762 w 2376404"/>
                <a:gd name="connsiteY12" fmla="*/ 177595 h 957489"/>
                <a:gd name="connsiteX13" fmla="*/ 1628032 w 2376404"/>
                <a:gd name="connsiteY13" fmla="*/ 177595 h 957489"/>
                <a:gd name="connsiteX14" fmla="*/ 1752408 w 2376404"/>
                <a:gd name="connsiteY14" fmla="*/ 267298 h 957489"/>
                <a:gd name="connsiteX15" fmla="*/ 1465762 w 2376404"/>
                <a:gd name="connsiteY15" fmla="*/ 267298 h 957489"/>
                <a:gd name="connsiteX16" fmla="*/ 1465762 w 2376404"/>
                <a:gd name="connsiteY16" fmla="*/ 355626 h 957489"/>
                <a:gd name="connsiteX17" fmla="*/ 1752039 w 2376404"/>
                <a:gd name="connsiteY17" fmla="*/ 355425 h 957489"/>
                <a:gd name="connsiteX18" fmla="*/ 1752039 w 2376404"/>
                <a:gd name="connsiteY18" fmla="*/ 355425 h 957489"/>
                <a:gd name="connsiteX19" fmla="*/ 1627998 w 2376404"/>
                <a:gd name="connsiteY19" fmla="*/ 444423 h 957489"/>
                <a:gd name="connsiteX20" fmla="*/ 1234144 w 2376404"/>
                <a:gd name="connsiteY20" fmla="*/ 444423 h 957489"/>
                <a:gd name="connsiteX21" fmla="*/ 1234144 w 2376404"/>
                <a:gd name="connsiteY21" fmla="*/ 355626 h 957489"/>
                <a:gd name="connsiteX22" fmla="*/ 1162583 w 2376404"/>
                <a:gd name="connsiteY22" fmla="*/ 355626 h 957489"/>
                <a:gd name="connsiteX23" fmla="*/ 1038675 w 2376404"/>
                <a:gd name="connsiteY23" fmla="*/ 444423 h 957489"/>
                <a:gd name="connsiteX24" fmla="*/ 627283 w 2376404"/>
                <a:gd name="connsiteY24" fmla="*/ 444423 h 957489"/>
                <a:gd name="connsiteX25" fmla="*/ 627283 w 2376404"/>
                <a:gd name="connsiteY25" fmla="*/ 355425 h 957489"/>
                <a:gd name="connsiteX26" fmla="*/ 1006114 w 2376404"/>
                <a:gd name="connsiteY26" fmla="*/ 355425 h 957489"/>
                <a:gd name="connsiteX27" fmla="*/ 894614 w 2376404"/>
                <a:gd name="connsiteY27" fmla="*/ 267298 h 957489"/>
                <a:gd name="connsiteX28" fmla="*/ 627283 w 2376404"/>
                <a:gd name="connsiteY28" fmla="*/ 267298 h 957489"/>
                <a:gd name="connsiteX29" fmla="*/ 627283 w 2376404"/>
                <a:gd name="connsiteY29" fmla="*/ 177997 h 957489"/>
                <a:gd name="connsiteX30" fmla="*/ 1341351 w 2376404"/>
                <a:gd name="connsiteY30" fmla="*/ 267298 h 957489"/>
                <a:gd name="connsiteX31" fmla="*/ 1217008 w 2376404"/>
                <a:gd name="connsiteY31" fmla="*/ 177796 h 957489"/>
                <a:gd name="connsiteX32" fmla="*/ 1162616 w 2376404"/>
                <a:gd name="connsiteY32" fmla="*/ 177796 h 957489"/>
                <a:gd name="connsiteX33" fmla="*/ 1136560 w 2376404"/>
                <a:gd name="connsiteY33" fmla="*/ 222966 h 957489"/>
                <a:gd name="connsiteX34" fmla="*/ 1162650 w 2376404"/>
                <a:gd name="connsiteY34" fmla="*/ 267298 h 957489"/>
                <a:gd name="connsiteX35" fmla="*/ 1341351 w 2376404"/>
                <a:gd name="connsiteY35" fmla="*/ 267298 h 957489"/>
                <a:gd name="connsiteX36" fmla="*/ 2334588 w 2376404"/>
                <a:gd name="connsiteY36" fmla="*/ 596096 h 957489"/>
                <a:gd name="connsiteX37" fmla="*/ 2348170 w 2376404"/>
                <a:gd name="connsiteY37" fmla="*/ 587881 h 957489"/>
                <a:gd name="connsiteX38" fmla="*/ 2374628 w 2376404"/>
                <a:gd name="connsiteY38" fmla="*/ 592877 h 957489"/>
                <a:gd name="connsiteX39" fmla="*/ 2372113 w 2376404"/>
                <a:gd name="connsiteY39" fmla="*/ 572153 h 957489"/>
                <a:gd name="connsiteX40" fmla="*/ 2341731 w 2376404"/>
                <a:gd name="connsiteY40" fmla="*/ 568934 h 957489"/>
                <a:gd name="connsiteX41" fmla="*/ 2303838 w 2376404"/>
                <a:gd name="connsiteY41" fmla="*/ 594319 h 957489"/>
                <a:gd name="connsiteX42" fmla="*/ 2345286 w 2376404"/>
                <a:gd name="connsiteY42" fmla="*/ 647202 h 957489"/>
                <a:gd name="connsiteX43" fmla="*/ 2329927 w 2376404"/>
                <a:gd name="connsiteY43" fmla="*/ 656860 h 957489"/>
                <a:gd name="connsiteX44" fmla="*/ 2300250 w 2376404"/>
                <a:gd name="connsiteY44" fmla="*/ 649348 h 957489"/>
                <a:gd name="connsiteX45" fmla="*/ 2303838 w 2376404"/>
                <a:gd name="connsiteY45" fmla="*/ 671514 h 957489"/>
                <a:gd name="connsiteX46" fmla="*/ 2336735 w 2376404"/>
                <a:gd name="connsiteY46" fmla="*/ 675806 h 957489"/>
                <a:gd name="connsiteX47" fmla="*/ 2376405 w 2376404"/>
                <a:gd name="connsiteY47" fmla="*/ 649717 h 957489"/>
                <a:gd name="connsiteX48" fmla="*/ 2334588 w 2376404"/>
                <a:gd name="connsiteY48" fmla="*/ 596096 h 957489"/>
                <a:gd name="connsiteX49" fmla="*/ 2334588 w 2376404"/>
                <a:gd name="connsiteY49" fmla="*/ 596096 h 957489"/>
                <a:gd name="connsiteX50" fmla="*/ 2247367 w 2376404"/>
                <a:gd name="connsiteY50" fmla="*/ 568934 h 957489"/>
                <a:gd name="connsiteX51" fmla="*/ 2213766 w 2376404"/>
                <a:gd name="connsiteY51" fmla="*/ 587512 h 957489"/>
                <a:gd name="connsiteX52" fmla="*/ 2182312 w 2376404"/>
                <a:gd name="connsiteY52" fmla="*/ 568934 h 957489"/>
                <a:gd name="connsiteX53" fmla="*/ 2149784 w 2376404"/>
                <a:gd name="connsiteY53" fmla="*/ 587512 h 957489"/>
                <a:gd name="connsiteX54" fmla="*/ 2149415 w 2376404"/>
                <a:gd name="connsiteY54" fmla="*/ 587143 h 957489"/>
                <a:gd name="connsiteX55" fmla="*/ 2149415 w 2376404"/>
                <a:gd name="connsiteY55" fmla="*/ 571416 h 957489"/>
                <a:gd name="connsiteX56" fmla="*/ 2122621 w 2376404"/>
                <a:gd name="connsiteY56" fmla="*/ 571416 h 957489"/>
                <a:gd name="connsiteX57" fmla="*/ 2122621 w 2376404"/>
                <a:gd name="connsiteY57" fmla="*/ 673291 h 957489"/>
                <a:gd name="connsiteX58" fmla="*/ 2151226 w 2376404"/>
                <a:gd name="connsiteY58" fmla="*/ 673291 h 957489"/>
                <a:gd name="connsiteX59" fmla="*/ 2151226 w 2376404"/>
                <a:gd name="connsiteY59" fmla="*/ 615043 h 957489"/>
                <a:gd name="connsiteX60" fmla="*/ 2172318 w 2376404"/>
                <a:gd name="connsiteY60" fmla="*/ 591804 h 957489"/>
                <a:gd name="connsiteX61" fmla="*/ 2187677 w 2376404"/>
                <a:gd name="connsiteY61" fmla="*/ 609678 h 957489"/>
                <a:gd name="connsiteX62" fmla="*/ 2187677 w 2376404"/>
                <a:gd name="connsiteY62" fmla="*/ 673291 h 957489"/>
                <a:gd name="connsiteX63" fmla="*/ 2216617 w 2376404"/>
                <a:gd name="connsiteY63" fmla="*/ 673291 h 957489"/>
                <a:gd name="connsiteX64" fmla="*/ 2216617 w 2376404"/>
                <a:gd name="connsiteY64" fmla="*/ 615043 h 957489"/>
                <a:gd name="connsiteX65" fmla="*/ 2237709 w 2376404"/>
                <a:gd name="connsiteY65" fmla="*/ 591804 h 957489"/>
                <a:gd name="connsiteX66" fmla="*/ 2253068 w 2376404"/>
                <a:gd name="connsiteY66" fmla="*/ 609678 h 957489"/>
                <a:gd name="connsiteX67" fmla="*/ 2253068 w 2376404"/>
                <a:gd name="connsiteY67" fmla="*/ 673291 h 957489"/>
                <a:gd name="connsiteX68" fmla="*/ 2281672 w 2376404"/>
                <a:gd name="connsiteY68" fmla="*/ 673291 h 957489"/>
                <a:gd name="connsiteX69" fmla="*/ 2281672 w 2376404"/>
                <a:gd name="connsiteY69" fmla="*/ 595728 h 957489"/>
                <a:gd name="connsiteX70" fmla="*/ 2247367 w 2376404"/>
                <a:gd name="connsiteY70" fmla="*/ 568934 h 957489"/>
                <a:gd name="connsiteX71" fmla="*/ 2056157 w 2376404"/>
                <a:gd name="connsiteY71" fmla="*/ 568934 h 957489"/>
                <a:gd name="connsiteX72" fmla="*/ 2055084 w 2376404"/>
                <a:gd name="connsiteY72" fmla="*/ 568934 h 957489"/>
                <a:gd name="connsiteX73" fmla="*/ 2003275 w 2376404"/>
                <a:gd name="connsiteY73" fmla="*/ 622555 h 957489"/>
                <a:gd name="connsiteX74" fmla="*/ 2055084 w 2376404"/>
                <a:gd name="connsiteY74" fmla="*/ 675437 h 957489"/>
                <a:gd name="connsiteX75" fmla="*/ 2059377 w 2376404"/>
                <a:gd name="connsiteY75" fmla="*/ 675806 h 957489"/>
                <a:gd name="connsiteX76" fmla="*/ 2095459 w 2376404"/>
                <a:gd name="connsiteY76" fmla="*/ 671883 h 957489"/>
                <a:gd name="connsiteX77" fmla="*/ 2097940 w 2376404"/>
                <a:gd name="connsiteY77" fmla="*/ 650455 h 957489"/>
                <a:gd name="connsiteX78" fmla="*/ 2064339 w 2376404"/>
                <a:gd name="connsiteY78" fmla="*/ 656893 h 957489"/>
                <a:gd name="connsiteX79" fmla="*/ 2055051 w 2376404"/>
                <a:gd name="connsiteY79" fmla="*/ 655820 h 957489"/>
                <a:gd name="connsiteX80" fmla="*/ 2031812 w 2376404"/>
                <a:gd name="connsiteY80" fmla="*/ 627216 h 957489"/>
                <a:gd name="connsiteX81" fmla="*/ 2031812 w 2376404"/>
                <a:gd name="connsiteY81" fmla="*/ 623997 h 957489"/>
                <a:gd name="connsiteX82" fmla="*/ 2105418 w 2376404"/>
                <a:gd name="connsiteY82" fmla="*/ 623997 h 957489"/>
                <a:gd name="connsiteX83" fmla="*/ 2105418 w 2376404"/>
                <a:gd name="connsiteY83" fmla="*/ 615781 h 957489"/>
                <a:gd name="connsiteX84" fmla="*/ 2056090 w 2376404"/>
                <a:gd name="connsiteY84" fmla="*/ 568968 h 957489"/>
                <a:gd name="connsiteX85" fmla="*/ 2055084 w 2376404"/>
                <a:gd name="connsiteY85" fmla="*/ 586439 h 957489"/>
                <a:gd name="connsiteX86" fmla="*/ 2056157 w 2376404"/>
                <a:gd name="connsiteY86" fmla="*/ 586439 h 957489"/>
                <a:gd name="connsiteX87" fmla="*/ 2078323 w 2376404"/>
                <a:gd name="connsiteY87" fmla="*/ 610013 h 957489"/>
                <a:gd name="connsiteX88" fmla="*/ 2031879 w 2376404"/>
                <a:gd name="connsiteY88" fmla="*/ 610013 h 957489"/>
                <a:gd name="connsiteX89" fmla="*/ 2055118 w 2376404"/>
                <a:gd name="connsiteY89" fmla="*/ 586439 h 957489"/>
                <a:gd name="connsiteX90" fmla="*/ 1967159 w 2376404"/>
                <a:gd name="connsiteY90" fmla="*/ 636806 h 957489"/>
                <a:gd name="connsiteX91" fmla="*/ 1967159 w 2376404"/>
                <a:gd name="connsiteY91" fmla="*/ 591435 h 957489"/>
                <a:gd name="connsiteX92" fmla="*/ 1992879 w 2376404"/>
                <a:gd name="connsiteY92" fmla="*/ 591435 h 957489"/>
                <a:gd name="connsiteX93" fmla="*/ 1992879 w 2376404"/>
                <a:gd name="connsiteY93" fmla="*/ 571416 h 957489"/>
                <a:gd name="connsiteX94" fmla="*/ 1967159 w 2376404"/>
                <a:gd name="connsiteY94" fmla="*/ 571416 h 957489"/>
                <a:gd name="connsiteX95" fmla="*/ 1967159 w 2376404"/>
                <a:gd name="connsiteY95" fmla="*/ 546768 h 957489"/>
                <a:gd name="connsiteX96" fmla="*/ 1938219 w 2376404"/>
                <a:gd name="connsiteY96" fmla="*/ 553542 h 957489"/>
                <a:gd name="connsiteX97" fmla="*/ 1938219 w 2376404"/>
                <a:gd name="connsiteY97" fmla="*/ 571416 h 957489"/>
                <a:gd name="connsiteX98" fmla="*/ 1923934 w 2376404"/>
                <a:gd name="connsiteY98" fmla="*/ 571416 h 957489"/>
                <a:gd name="connsiteX99" fmla="*/ 1923934 w 2376404"/>
                <a:gd name="connsiteY99" fmla="*/ 591435 h 957489"/>
                <a:gd name="connsiteX100" fmla="*/ 1938219 w 2376404"/>
                <a:gd name="connsiteY100" fmla="*/ 591435 h 957489"/>
                <a:gd name="connsiteX101" fmla="*/ 1938219 w 2376404"/>
                <a:gd name="connsiteY101" fmla="*/ 649348 h 957489"/>
                <a:gd name="connsiteX102" fmla="*/ 1968601 w 2376404"/>
                <a:gd name="connsiteY102" fmla="*/ 675806 h 957489"/>
                <a:gd name="connsiteX103" fmla="*/ 1991471 w 2376404"/>
                <a:gd name="connsiteY103" fmla="*/ 672587 h 957489"/>
                <a:gd name="connsiteX104" fmla="*/ 1991471 w 2376404"/>
                <a:gd name="connsiteY104" fmla="*/ 672587 h 957489"/>
                <a:gd name="connsiteX105" fmla="*/ 1995059 w 2376404"/>
                <a:gd name="connsiteY105" fmla="*/ 652232 h 957489"/>
                <a:gd name="connsiteX106" fmla="*/ 1979700 w 2376404"/>
                <a:gd name="connsiteY106" fmla="*/ 654009 h 957489"/>
                <a:gd name="connsiteX107" fmla="*/ 1967192 w 2376404"/>
                <a:gd name="connsiteY107" fmla="*/ 636840 h 957489"/>
                <a:gd name="connsiteX108" fmla="*/ 1871755 w 2376404"/>
                <a:gd name="connsiteY108" fmla="*/ 596063 h 957489"/>
                <a:gd name="connsiteX109" fmla="*/ 1884967 w 2376404"/>
                <a:gd name="connsiteY109" fmla="*/ 587847 h 957489"/>
                <a:gd name="connsiteX110" fmla="*/ 1911426 w 2376404"/>
                <a:gd name="connsiteY110" fmla="*/ 592844 h 957489"/>
                <a:gd name="connsiteX111" fmla="*/ 1909279 w 2376404"/>
                <a:gd name="connsiteY111" fmla="*/ 572120 h 957489"/>
                <a:gd name="connsiteX112" fmla="*/ 1878898 w 2376404"/>
                <a:gd name="connsiteY112" fmla="*/ 568901 h 957489"/>
                <a:gd name="connsiteX113" fmla="*/ 1840636 w 2376404"/>
                <a:gd name="connsiteY113" fmla="*/ 594286 h 957489"/>
                <a:gd name="connsiteX114" fmla="*/ 1882083 w 2376404"/>
                <a:gd name="connsiteY114" fmla="*/ 647168 h 957489"/>
                <a:gd name="connsiteX115" fmla="*/ 1866725 w 2376404"/>
                <a:gd name="connsiteY115" fmla="*/ 656826 h 957489"/>
                <a:gd name="connsiteX116" fmla="*/ 1837416 w 2376404"/>
                <a:gd name="connsiteY116" fmla="*/ 649315 h 957489"/>
                <a:gd name="connsiteX117" fmla="*/ 1840636 w 2376404"/>
                <a:gd name="connsiteY117" fmla="*/ 671480 h 957489"/>
                <a:gd name="connsiteX118" fmla="*/ 1873499 w 2376404"/>
                <a:gd name="connsiteY118" fmla="*/ 675773 h 957489"/>
                <a:gd name="connsiteX119" fmla="*/ 1913169 w 2376404"/>
                <a:gd name="connsiteY119" fmla="*/ 649683 h 957489"/>
                <a:gd name="connsiteX120" fmla="*/ 1871721 w 2376404"/>
                <a:gd name="connsiteY120" fmla="*/ 596063 h 957489"/>
                <a:gd name="connsiteX121" fmla="*/ 1774541 w 2376404"/>
                <a:gd name="connsiteY121" fmla="*/ 651461 h 957489"/>
                <a:gd name="connsiteX122" fmla="*/ 1773836 w 2376404"/>
                <a:gd name="connsiteY122" fmla="*/ 651461 h 957489"/>
                <a:gd name="connsiteX123" fmla="*/ 1748451 w 2376404"/>
                <a:gd name="connsiteY123" fmla="*/ 571382 h 957489"/>
                <a:gd name="connsiteX124" fmla="*/ 1719512 w 2376404"/>
                <a:gd name="connsiteY124" fmla="*/ 571382 h 957489"/>
                <a:gd name="connsiteX125" fmla="*/ 1759551 w 2376404"/>
                <a:gd name="connsiteY125" fmla="*/ 675404 h 957489"/>
                <a:gd name="connsiteX126" fmla="*/ 1735977 w 2376404"/>
                <a:gd name="connsiteY126" fmla="*/ 701862 h 957489"/>
                <a:gd name="connsiteX127" fmla="*/ 1717399 w 2376404"/>
                <a:gd name="connsiteY127" fmla="*/ 697201 h 957489"/>
                <a:gd name="connsiteX128" fmla="*/ 1721323 w 2376404"/>
                <a:gd name="connsiteY128" fmla="*/ 719367 h 957489"/>
                <a:gd name="connsiteX129" fmla="*/ 1741678 w 2376404"/>
                <a:gd name="connsiteY129" fmla="*/ 721882 h 957489"/>
                <a:gd name="connsiteX130" fmla="*/ 1780979 w 2376404"/>
                <a:gd name="connsiteY130" fmla="*/ 695088 h 957489"/>
                <a:gd name="connsiteX131" fmla="*/ 1830307 w 2376404"/>
                <a:gd name="connsiteY131" fmla="*/ 571416 h 957489"/>
                <a:gd name="connsiteX132" fmla="*/ 1801703 w 2376404"/>
                <a:gd name="connsiteY132" fmla="*/ 571416 h 957489"/>
                <a:gd name="connsiteX133" fmla="*/ 1774541 w 2376404"/>
                <a:gd name="connsiteY133" fmla="*/ 651494 h 957489"/>
                <a:gd name="connsiteX134" fmla="*/ 1655160 w 2376404"/>
                <a:gd name="connsiteY134" fmla="*/ 570343 h 957489"/>
                <a:gd name="connsiteX135" fmla="*/ 1676622 w 2376404"/>
                <a:gd name="connsiteY135" fmla="*/ 555688 h 957489"/>
                <a:gd name="connsiteX136" fmla="*/ 1705562 w 2376404"/>
                <a:gd name="connsiteY136" fmla="*/ 561758 h 957489"/>
                <a:gd name="connsiteX137" fmla="*/ 1702342 w 2376404"/>
                <a:gd name="connsiteY137" fmla="*/ 537815 h 957489"/>
                <a:gd name="connsiteX138" fmla="*/ 1669815 w 2376404"/>
                <a:gd name="connsiteY138" fmla="*/ 533891 h 957489"/>
                <a:gd name="connsiteX139" fmla="*/ 1624075 w 2376404"/>
                <a:gd name="connsiteY139" fmla="*/ 568196 h 957489"/>
                <a:gd name="connsiteX140" fmla="*/ 1680177 w 2376404"/>
                <a:gd name="connsiteY140" fmla="*/ 638617 h 957489"/>
                <a:gd name="connsiteX141" fmla="*/ 1658380 w 2376404"/>
                <a:gd name="connsiteY141" fmla="*/ 653976 h 957489"/>
                <a:gd name="connsiteX142" fmla="*/ 1621928 w 2376404"/>
                <a:gd name="connsiteY142" fmla="*/ 645056 h 957489"/>
                <a:gd name="connsiteX143" fmla="*/ 1625148 w 2376404"/>
                <a:gd name="connsiteY143" fmla="*/ 670407 h 957489"/>
                <a:gd name="connsiteX144" fmla="*/ 1664114 w 2376404"/>
                <a:gd name="connsiteY144" fmla="*/ 675773 h 957489"/>
                <a:gd name="connsiteX145" fmla="*/ 1710927 w 2376404"/>
                <a:gd name="connsiteY145" fmla="*/ 640026 h 957489"/>
                <a:gd name="connsiteX146" fmla="*/ 1655160 w 2376404"/>
                <a:gd name="connsiteY146" fmla="*/ 570343 h 957489"/>
                <a:gd name="connsiteX147" fmla="*/ 1655160 w 2376404"/>
                <a:gd name="connsiteY147" fmla="*/ 570343 h 957489"/>
                <a:gd name="connsiteX148" fmla="*/ 1535445 w 2376404"/>
                <a:gd name="connsiteY148" fmla="*/ 568934 h 957489"/>
                <a:gd name="connsiteX149" fmla="*/ 1508987 w 2376404"/>
                <a:gd name="connsiteY149" fmla="*/ 585030 h 957489"/>
                <a:gd name="connsiteX150" fmla="*/ 1508987 w 2376404"/>
                <a:gd name="connsiteY150" fmla="*/ 585030 h 957489"/>
                <a:gd name="connsiteX151" fmla="*/ 1508618 w 2376404"/>
                <a:gd name="connsiteY151" fmla="*/ 584326 h 957489"/>
                <a:gd name="connsiteX152" fmla="*/ 1508618 w 2376404"/>
                <a:gd name="connsiteY152" fmla="*/ 571449 h 957489"/>
                <a:gd name="connsiteX153" fmla="*/ 1481455 w 2376404"/>
                <a:gd name="connsiteY153" fmla="*/ 571449 h 957489"/>
                <a:gd name="connsiteX154" fmla="*/ 1481455 w 2376404"/>
                <a:gd name="connsiteY154" fmla="*/ 673325 h 957489"/>
                <a:gd name="connsiteX155" fmla="*/ 1510060 w 2376404"/>
                <a:gd name="connsiteY155" fmla="*/ 673325 h 957489"/>
                <a:gd name="connsiteX156" fmla="*/ 1510060 w 2376404"/>
                <a:gd name="connsiteY156" fmla="*/ 621515 h 957489"/>
                <a:gd name="connsiteX157" fmla="*/ 1535076 w 2376404"/>
                <a:gd name="connsiteY157" fmla="*/ 591838 h 957489"/>
                <a:gd name="connsiteX158" fmla="*/ 1546880 w 2376404"/>
                <a:gd name="connsiteY158" fmla="*/ 593615 h 957489"/>
                <a:gd name="connsiteX159" fmla="*/ 1544365 w 2376404"/>
                <a:gd name="connsiteY159" fmla="*/ 570041 h 957489"/>
                <a:gd name="connsiteX160" fmla="*/ 1535411 w 2376404"/>
                <a:gd name="connsiteY160" fmla="*/ 568968 h 957489"/>
                <a:gd name="connsiteX161" fmla="*/ 1535411 w 2376404"/>
                <a:gd name="connsiteY161" fmla="*/ 568968 h 957489"/>
                <a:gd name="connsiteX162" fmla="*/ 1414991 w 2376404"/>
                <a:gd name="connsiteY162" fmla="*/ 568934 h 957489"/>
                <a:gd name="connsiteX163" fmla="*/ 1413918 w 2376404"/>
                <a:gd name="connsiteY163" fmla="*/ 568934 h 957489"/>
                <a:gd name="connsiteX164" fmla="*/ 1362075 w 2376404"/>
                <a:gd name="connsiteY164" fmla="*/ 622555 h 957489"/>
                <a:gd name="connsiteX165" fmla="*/ 1413918 w 2376404"/>
                <a:gd name="connsiteY165" fmla="*/ 675437 h 957489"/>
                <a:gd name="connsiteX166" fmla="*/ 1418580 w 2376404"/>
                <a:gd name="connsiteY166" fmla="*/ 675806 h 957489"/>
                <a:gd name="connsiteX167" fmla="*/ 1454327 w 2376404"/>
                <a:gd name="connsiteY167" fmla="*/ 671883 h 957489"/>
                <a:gd name="connsiteX168" fmla="*/ 1456842 w 2376404"/>
                <a:gd name="connsiteY168" fmla="*/ 650455 h 957489"/>
                <a:gd name="connsiteX169" fmla="*/ 1423241 w 2376404"/>
                <a:gd name="connsiteY169" fmla="*/ 656893 h 957489"/>
                <a:gd name="connsiteX170" fmla="*/ 1413952 w 2376404"/>
                <a:gd name="connsiteY170" fmla="*/ 655820 h 957489"/>
                <a:gd name="connsiteX171" fmla="*/ 1390713 w 2376404"/>
                <a:gd name="connsiteY171" fmla="*/ 627216 h 957489"/>
                <a:gd name="connsiteX172" fmla="*/ 1390713 w 2376404"/>
                <a:gd name="connsiteY172" fmla="*/ 623997 h 957489"/>
                <a:gd name="connsiteX173" fmla="*/ 1464689 w 2376404"/>
                <a:gd name="connsiteY173" fmla="*/ 623997 h 957489"/>
                <a:gd name="connsiteX174" fmla="*/ 1464689 w 2376404"/>
                <a:gd name="connsiteY174" fmla="*/ 615781 h 957489"/>
                <a:gd name="connsiteX175" fmla="*/ 1414991 w 2376404"/>
                <a:gd name="connsiteY175" fmla="*/ 568968 h 957489"/>
                <a:gd name="connsiteX176" fmla="*/ 1413918 w 2376404"/>
                <a:gd name="connsiteY176" fmla="*/ 586439 h 957489"/>
                <a:gd name="connsiteX177" fmla="*/ 1414991 w 2376404"/>
                <a:gd name="connsiteY177" fmla="*/ 586439 h 957489"/>
                <a:gd name="connsiteX178" fmla="*/ 1437157 w 2376404"/>
                <a:gd name="connsiteY178" fmla="*/ 610013 h 957489"/>
                <a:gd name="connsiteX179" fmla="*/ 1390679 w 2376404"/>
                <a:gd name="connsiteY179" fmla="*/ 610013 h 957489"/>
                <a:gd name="connsiteX180" fmla="*/ 1413918 w 2376404"/>
                <a:gd name="connsiteY180" fmla="*/ 586439 h 957489"/>
                <a:gd name="connsiteX181" fmla="*/ 1325993 w 2376404"/>
                <a:gd name="connsiteY181" fmla="*/ 636806 h 957489"/>
                <a:gd name="connsiteX182" fmla="*/ 1325993 w 2376404"/>
                <a:gd name="connsiteY182" fmla="*/ 591435 h 957489"/>
                <a:gd name="connsiteX183" fmla="*/ 1351713 w 2376404"/>
                <a:gd name="connsiteY183" fmla="*/ 591435 h 957489"/>
                <a:gd name="connsiteX184" fmla="*/ 1351713 w 2376404"/>
                <a:gd name="connsiteY184" fmla="*/ 571416 h 957489"/>
                <a:gd name="connsiteX185" fmla="*/ 1325993 w 2376404"/>
                <a:gd name="connsiteY185" fmla="*/ 571416 h 957489"/>
                <a:gd name="connsiteX186" fmla="*/ 1325993 w 2376404"/>
                <a:gd name="connsiteY186" fmla="*/ 546768 h 957489"/>
                <a:gd name="connsiteX187" fmla="*/ 1297389 w 2376404"/>
                <a:gd name="connsiteY187" fmla="*/ 553542 h 957489"/>
                <a:gd name="connsiteX188" fmla="*/ 1297389 w 2376404"/>
                <a:gd name="connsiteY188" fmla="*/ 571416 h 957489"/>
                <a:gd name="connsiteX189" fmla="*/ 1282734 w 2376404"/>
                <a:gd name="connsiteY189" fmla="*/ 571416 h 957489"/>
                <a:gd name="connsiteX190" fmla="*/ 1282734 w 2376404"/>
                <a:gd name="connsiteY190" fmla="*/ 591435 h 957489"/>
                <a:gd name="connsiteX191" fmla="*/ 1297389 w 2376404"/>
                <a:gd name="connsiteY191" fmla="*/ 591435 h 957489"/>
                <a:gd name="connsiteX192" fmla="*/ 1297389 w 2376404"/>
                <a:gd name="connsiteY192" fmla="*/ 649348 h 957489"/>
                <a:gd name="connsiteX193" fmla="*/ 1327401 w 2376404"/>
                <a:gd name="connsiteY193" fmla="*/ 675806 h 957489"/>
                <a:gd name="connsiteX194" fmla="*/ 1350640 w 2376404"/>
                <a:gd name="connsiteY194" fmla="*/ 672587 h 957489"/>
                <a:gd name="connsiteX195" fmla="*/ 1353859 w 2376404"/>
                <a:gd name="connsiteY195" fmla="*/ 652232 h 957489"/>
                <a:gd name="connsiteX196" fmla="*/ 1338501 w 2376404"/>
                <a:gd name="connsiteY196" fmla="*/ 654009 h 957489"/>
                <a:gd name="connsiteX197" fmla="*/ 1325993 w 2376404"/>
                <a:gd name="connsiteY197" fmla="*/ 636840 h 957489"/>
                <a:gd name="connsiteX198" fmla="*/ 1239140 w 2376404"/>
                <a:gd name="connsiteY198" fmla="*/ 621448 h 957489"/>
                <a:gd name="connsiteX199" fmla="*/ 1209832 w 2376404"/>
                <a:gd name="connsiteY199" fmla="*/ 652534 h 957489"/>
                <a:gd name="connsiteX200" fmla="*/ 1192327 w 2376404"/>
                <a:gd name="connsiteY200" fmla="*/ 637175 h 957489"/>
                <a:gd name="connsiteX201" fmla="*/ 1192327 w 2376404"/>
                <a:gd name="connsiteY201" fmla="*/ 571416 h 957489"/>
                <a:gd name="connsiteX202" fmla="*/ 1163387 w 2376404"/>
                <a:gd name="connsiteY202" fmla="*/ 571416 h 957489"/>
                <a:gd name="connsiteX203" fmla="*/ 1163387 w 2376404"/>
                <a:gd name="connsiteY203" fmla="*/ 642541 h 957489"/>
                <a:gd name="connsiteX204" fmla="*/ 1200576 w 2376404"/>
                <a:gd name="connsiteY204" fmla="*/ 675773 h 957489"/>
                <a:gd name="connsiteX205" fmla="*/ 1238805 w 2376404"/>
                <a:gd name="connsiteY205" fmla="*/ 656122 h 957489"/>
                <a:gd name="connsiteX206" fmla="*/ 1238805 w 2376404"/>
                <a:gd name="connsiteY206" fmla="*/ 656122 h 957489"/>
                <a:gd name="connsiteX207" fmla="*/ 1239174 w 2376404"/>
                <a:gd name="connsiteY207" fmla="*/ 656491 h 957489"/>
                <a:gd name="connsiteX208" fmla="*/ 1239174 w 2376404"/>
                <a:gd name="connsiteY208" fmla="*/ 673291 h 957489"/>
                <a:gd name="connsiteX209" fmla="*/ 1267778 w 2376404"/>
                <a:gd name="connsiteY209" fmla="*/ 673291 h 957489"/>
                <a:gd name="connsiteX210" fmla="*/ 1267778 w 2376404"/>
                <a:gd name="connsiteY210" fmla="*/ 571416 h 957489"/>
                <a:gd name="connsiteX211" fmla="*/ 1239174 w 2376404"/>
                <a:gd name="connsiteY211" fmla="*/ 571416 h 957489"/>
                <a:gd name="connsiteX212" fmla="*/ 1239174 w 2376404"/>
                <a:gd name="connsiteY212" fmla="*/ 621448 h 957489"/>
                <a:gd name="connsiteX213" fmla="*/ 1083208 w 2376404"/>
                <a:gd name="connsiteY213" fmla="*/ 568934 h 957489"/>
                <a:gd name="connsiteX214" fmla="*/ 1036127 w 2376404"/>
                <a:gd name="connsiteY214" fmla="*/ 574635 h 957489"/>
                <a:gd name="connsiteX215" fmla="*/ 1036127 w 2376404"/>
                <a:gd name="connsiteY215" fmla="*/ 719031 h 957489"/>
                <a:gd name="connsiteX216" fmla="*/ 1064731 w 2376404"/>
                <a:gd name="connsiteY216" fmla="*/ 719031 h 957489"/>
                <a:gd name="connsiteX217" fmla="*/ 1064731 w 2376404"/>
                <a:gd name="connsiteY217" fmla="*/ 659006 h 957489"/>
                <a:gd name="connsiteX218" fmla="*/ 1065100 w 2376404"/>
                <a:gd name="connsiteY218" fmla="*/ 659341 h 957489"/>
                <a:gd name="connsiteX219" fmla="*/ 1086930 w 2376404"/>
                <a:gd name="connsiteY219" fmla="*/ 673459 h 957489"/>
                <a:gd name="connsiteX220" fmla="*/ 1100948 w 2376404"/>
                <a:gd name="connsiteY220" fmla="*/ 675806 h 957489"/>
                <a:gd name="connsiteX221" fmla="*/ 1144541 w 2376404"/>
                <a:gd name="connsiteY221" fmla="*/ 624701 h 957489"/>
                <a:gd name="connsiteX222" fmla="*/ 1093168 w 2376404"/>
                <a:gd name="connsiteY222" fmla="*/ 569102 h 957489"/>
                <a:gd name="connsiteX223" fmla="*/ 1083242 w 2376404"/>
                <a:gd name="connsiteY223" fmla="*/ 568934 h 957489"/>
                <a:gd name="connsiteX224" fmla="*/ 1089680 w 2376404"/>
                <a:gd name="connsiteY224" fmla="*/ 655384 h 957489"/>
                <a:gd name="connsiteX225" fmla="*/ 1064731 w 2376404"/>
                <a:gd name="connsiteY225" fmla="*/ 627182 h 957489"/>
                <a:gd name="connsiteX226" fmla="*/ 1064731 w 2376404"/>
                <a:gd name="connsiteY226" fmla="*/ 592877 h 957489"/>
                <a:gd name="connsiteX227" fmla="*/ 1085891 w 2376404"/>
                <a:gd name="connsiteY227" fmla="*/ 588954 h 957489"/>
                <a:gd name="connsiteX228" fmla="*/ 1090988 w 2376404"/>
                <a:gd name="connsiteY228" fmla="*/ 589054 h 957489"/>
                <a:gd name="connsiteX229" fmla="*/ 1115602 w 2376404"/>
                <a:gd name="connsiteY229" fmla="*/ 623628 h 957489"/>
                <a:gd name="connsiteX230" fmla="*/ 1092128 w 2376404"/>
                <a:gd name="connsiteY230" fmla="*/ 655418 h 957489"/>
                <a:gd name="connsiteX231" fmla="*/ 1089680 w 2376404"/>
                <a:gd name="connsiteY231" fmla="*/ 655418 h 957489"/>
                <a:gd name="connsiteX232" fmla="*/ 978616 w 2376404"/>
                <a:gd name="connsiteY232" fmla="*/ 568934 h 957489"/>
                <a:gd name="connsiteX233" fmla="*/ 944647 w 2376404"/>
                <a:gd name="connsiteY233" fmla="*/ 587512 h 957489"/>
                <a:gd name="connsiteX234" fmla="*/ 913192 w 2376404"/>
                <a:gd name="connsiteY234" fmla="*/ 568934 h 957489"/>
                <a:gd name="connsiteX235" fmla="*/ 881033 w 2376404"/>
                <a:gd name="connsiteY235" fmla="*/ 587512 h 957489"/>
                <a:gd name="connsiteX236" fmla="*/ 880664 w 2376404"/>
                <a:gd name="connsiteY236" fmla="*/ 587143 h 957489"/>
                <a:gd name="connsiteX237" fmla="*/ 880664 w 2376404"/>
                <a:gd name="connsiteY237" fmla="*/ 571416 h 957489"/>
                <a:gd name="connsiteX238" fmla="*/ 853502 w 2376404"/>
                <a:gd name="connsiteY238" fmla="*/ 571416 h 957489"/>
                <a:gd name="connsiteX239" fmla="*/ 853502 w 2376404"/>
                <a:gd name="connsiteY239" fmla="*/ 673291 h 957489"/>
                <a:gd name="connsiteX240" fmla="*/ 882441 w 2376404"/>
                <a:gd name="connsiteY240" fmla="*/ 673291 h 957489"/>
                <a:gd name="connsiteX241" fmla="*/ 882441 w 2376404"/>
                <a:gd name="connsiteY241" fmla="*/ 615043 h 957489"/>
                <a:gd name="connsiteX242" fmla="*/ 903534 w 2376404"/>
                <a:gd name="connsiteY242" fmla="*/ 591804 h 957489"/>
                <a:gd name="connsiteX243" fmla="*/ 918893 w 2376404"/>
                <a:gd name="connsiteY243" fmla="*/ 609678 h 957489"/>
                <a:gd name="connsiteX244" fmla="*/ 918893 w 2376404"/>
                <a:gd name="connsiteY244" fmla="*/ 673291 h 957489"/>
                <a:gd name="connsiteX245" fmla="*/ 947497 w 2376404"/>
                <a:gd name="connsiteY245" fmla="*/ 673291 h 957489"/>
                <a:gd name="connsiteX246" fmla="*/ 947497 w 2376404"/>
                <a:gd name="connsiteY246" fmla="*/ 615043 h 957489"/>
                <a:gd name="connsiteX247" fmla="*/ 968590 w 2376404"/>
                <a:gd name="connsiteY247" fmla="*/ 591804 h 957489"/>
                <a:gd name="connsiteX248" fmla="*/ 983948 w 2376404"/>
                <a:gd name="connsiteY248" fmla="*/ 609678 h 957489"/>
                <a:gd name="connsiteX249" fmla="*/ 983948 w 2376404"/>
                <a:gd name="connsiteY249" fmla="*/ 673291 h 957489"/>
                <a:gd name="connsiteX250" fmla="*/ 1012888 w 2376404"/>
                <a:gd name="connsiteY250" fmla="*/ 673291 h 957489"/>
                <a:gd name="connsiteX251" fmla="*/ 1012888 w 2376404"/>
                <a:gd name="connsiteY251" fmla="*/ 595728 h 957489"/>
                <a:gd name="connsiteX252" fmla="*/ 978583 w 2376404"/>
                <a:gd name="connsiteY252" fmla="*/ 568934 h 957489"/>
                <a:gd name="connsiteX253" fmla="*/ 778822 w 2376404"/>
                <a:gd name="connsiteY253" fmla="*/ 675806 h 957489"/>
                <a:gd name="connsiteX254" fmla="*/ 835293 w 2376404"/>
                <a:gd name="connsiteY254" fmla="*/ 622555 h 957489"/>
                <a:gd name="connsiteX255" fmla="*/ 778822 w 2376404"/>
                <a:gd name="connsiteY255" fmla="*/ 568934 h 957489"/>
                <a:gd name="connsiteX256" fmla="*/ 722720 w 2376404"/>
                <a:gd name="connsiteY256" fmla="*/ 622555 h 957489"/>
                <a:gd name="connsiteX257" fmla="*/ 778822 w 2376404"/>
                <a:gd name="connsiteY257" fmla="*/ 675806 h 957489"/>
                <a:gd name="connsiteX258" fmla="*/ 778822 w 2376404"/>
                <a:gd name="connsiteY258" fmla="*/ 588954 h 957489"/>
                <a:gd name="connsiteX259" fmla="*/ 806689 w 2376404"/>
                <a:gd name="connsiteY259" fmla="*/ 622186 h 957489"/>
                <a:gd name="connsiteX260" fmla="*/ 778822 w 2376404"/>
                <a:gd name="connsiteY260" fmla="*/ 655418 h 957489"/>
                <a:gd name="connsiteX261" fmla="*/ 751291 w 2376404"/>
                <a:gd name="connsiteY261" fmla="*/ 622186 h 957489"/>
                <a:gd name="connsiteX262" fmla="*/ 778822 w 2376404"/>
                <a:gd name="connsiteY262" fmla="*/ 588954 h 957489"/>
                <a:gd name="connsiteX263" fmla="*/ 622286 w 2376404"/>
                <a:gd name="connsiteY263" fmla="*/ 604681 h 957489"/>
                <a:gd name="connsiteX264" fmla="*/ 669100 w 2376404"/>
                <a:gd name="connsiteY264" fmla="*/ 555722 h 957489"/>
                <a:gd name="connsiteX265" fmla="*/ 706624 w 2376404"/>
                <a:gd name="connsiteY265" fmla="*/ 561456 h 957489"/>
                <a:gd name="connsiteX266" fmla="*/ 704478 w 2376404"/>
                <a:gd name="connsiteY266" fmla="*/ 537882 h 957489"/>
                <a:gd name="connsiteX267" fmla="*/ 669100 w 2376404"/>
                <a:gd name="connsiteY267" fmla="*/ 533958 h 957489"/>
                <a:gd name="connsiteX268" fmla="*/ 591167 w 2376404"/>
                <a:gd name="connsiteY268" fmla="*/ 604715 h 957489"/>
                <a:gd name="connsiteX269" fmla="*/ 669100 w 2376404"/>
                <a:gd name="connsiteY269" fmla="*/ 675840 h 957489"/>
                <a:gd name="connsiteX270" fmla="*/ 705551 w 2376404"/>
                <a:gd name="connsiteY270" fmla="*/ 671916 h 957489"/>
                <a:gd name="connsiteX271" fmla="*/ 708401 w 2376404"/>
                <a:gd name="connsiteY271" fmla="*/ 647973 h 957489"/>
                <a:gd name="connsiteX272" fmla="*/ 669100 w 2376404"/>
                <a:gd name="connsiteY272" fmla="*/ 654043 h 957489"/>
                <a:gd name="connsiteX273" fmla="*/ 622286 w 2376404"/>
                <a:gd name="connsiteY273" fmla="*/ 604715 h 957489"/>
                <a:gd name="connsiteX274" fmla="*/ 485033 w 2376404"/>
                <a:gd name="connsiteY274" fmla="*/ 588954 h 957489"/>
                <a:gd name="connsiteX275" fmla="*/ 511491 w 2376404"/>
                <a:gd name="connsiteY275" fmla="*/ 595023 h 957489"/>
                <a:gd name="connsiteX276" fmla="*/ 508976 w 2376404"/>
                <a:gd name="connsiteY276" fmla="*/ 572858 h 957489"/>
                <a:gd name="connsiteX277" fmla="*/ 478963 w 2376404"/>
                <a:gd name="connsiteY277" fmla="*/ 568934 h 957489"/>
                <a:gd name="connsiteX278" fmla="*/ 426784 w 2376404"/>
                <a:gd name="connsiteY278" fmla="*/ 620408 h 957489"/>
                <a:gd name="connsiteX279" fmla="*/ 480036 w 2376404"/>
                <a:gd name="connsiteY279" fmla="*/ 675806 h 957489"/>
                <a:gd name="connsiteX280" fmla="*/ 508272 w 2376404"/>
                <a:gd name="connsiteY280" fmla="*/ 672218 h 957489"/>
                <a:gd name="connsiteX281" fmla="*/ 510787 w 2376404"/>
                <a:gd name="connsiteY281" fmla="*/ 649717 h 957489"/>
                <a:gd name="connsiteX282" fmla="*/ 485770 w 2376404"/>
                <a:gd name="connsiteY282" fmla="*/ 655451 h 957489"/>
                <a:gd name="connsiteX283" fmla="*/ 455389 w 2376404"/>
                <a:gd name="connsiteY283" fmla="*/ 623997 h 957489"/>
                <a:gd name="connsiteX284" fmla="*/ 485066 w 2376404"/>
                <a:gd name="connsiteY284" fmla="*/ 588987 h 957489"/>
                <a:gd name="connsiteX285" fmla="*/ 377456 w 2376404"/>
                <a:gd name="connsiteY285" fmla="*/ 553911 h 957489"/>
                <a:gd name="connsiteX286" fmla="*/ 406765 w 2376404"/>
                <a:gd name="connsiteY286" fmla="*/ 553911 h 957489"/>
                <a:gd name="connsiteX287" fmla="*/ 406765 w 2376404"/>
                <a:gd name="connsiteY287" fmla="*/ 535333 h 957489"/>
                <a:gd name="connsiteX288" fmla="*/ 377456 w 2376404"/>
                <a:gd name="connsiteY288" fmla="*/ 535333 h 957489"/>
                <a:gd name="connsiteX289" fmla="*/ 377456 w 2376404"/>
                <a:gd name="connsiteY289" fmla="*/ 553911 h 957489"/>
                <a:gd name="connsiteX290" fmla="*/ 377825 w 2376404"/>
                <a:gd name="connsiteY290" fmla="*/ 673291 h 957489"/>
                <a:gd name="connsiteX291" fmla="*/ 406765 w 2376404"/>
                <a:gd name="connsiteY291" fmla="*/ 673291 h 957489"/>
                <a:gd name="connsiteX292" fmla="*/ 406765 w 2376404"/>
                <a:gd name="connsiteY292" fmla="*/ 571416 h 957489"/>
                <a:gd name="connsiteX293" fmla="*/ 377825 w 2376404"/>
                <a:gd name="connsiteY293" fmla="*/ 571416 h 957489"/>
                <a:gd name="connsiteX294" fmla="*/ 377825 w 2376404"/>
                <a:gd name="connsiteY294" fmla="*/ 673291 h 957489"/>
                <a:gd name="connsiteX295" fmla="*/ 335304 w 2376404"/>
                <a:gd name="connsiteY295" fmla="*/ 636840 h 957489"/>
                <a:gd name="connsiteX296" fmla="*/ 335304 w 2376404"/>
                <a:gd name="connsiteY296" fmla="*/ 591469 h 957489"/>
                <a:gd name="connsiteX297" fmla="*/ 361025 w 2376404"/>
                <a:gd name="connsiteY297" fmla="*/ 591469 h 957489"/>
                <a:gd name="connsiteX298" fmla="*/ 361025 w 2376404"/>
                <a:gd name="connsiteY298" fmla="*/ 571449 h 957489"/>
                <a:gd name="connsiteX299" fmla="*/ 335304 w 2376404"/>
                <a:gd name="connsiteY299" fmla="*/ 571449 h 957489"/>
                <a:gd name="connsiteX300" fmla="*/ 335304 w 2376404"/>
                <a:gd name="connsiteY300" fmla="*/ 546802 h 957489"/>
                <a:gd name="connsiteX301" fmla="*/ 306700 w 2376404"/>
                <a:gd name="connsiteY301" fmla="*/ 553576 h 957489"/>
                <a:gd name="connsiteX302" fmla="*/ 306700 w 2376404"/>
                <a:gd name="connsiteY302" fmla="*/ 571449 h 957489"/>
                <a:gd name="connsiteX303" fmla="*/ 292415 w 2376404"/>
                <a:gd name="connsiteY303" fmla="*/ 571449 h 957489"/>
                <a:gd name="connsiteX304" fmla="*/ 292415 w 2376404"/>
                <a:gd name="connsiteY304" fmla="*/ 591469 h 957489"/>
                <a:gd name="connsiteX305" fmla="*/ 306700 w 2376404"/>
                <a:gd name="connsiteY305" fmla="*/ 591469 h 957489"/>
                <a:gd name="connsiteX306" fmla="*/ 306700 w 2376404"/>
                <a:gd name="connsiteY306" fmla="*/ 649382 h 957489"/>
                <a:gd name="connsiteX307" fmla="*/ 337082 w 2376404"/>
                <a:gd name="connsiteY307" fmla="*/ 675840 h 957489"/>
                <a:gd name="connsiteX308" fmla="*/ 359952 w 2376404"/>
                <a:gd name="connsiteY308" fmla="*/ 672621 h 957489"/>
                <a:gd name="connsiteX309" fmla="*/ 363171 w 2376404"/>
                <a:gd name="connsiteY309" fmla="*/ 652265 h 957489"/>
                <a:gd name="connsiteX310" fmla="*/ 348148 w 2376404"/>
                <a:gd name="connsiteY310" fmla="*/ 654043 h 957489"/>
                <a:gd name="connsiteX311" fmla="*/ 335271 w 2376404"/>
                <a:gd name="connsiteY311" fmla="*/ 636874 h 957489"/>
                <a:gd name="connsiteX312" fmla="*/ 246674 w 2376404"/>
                <a:gd name="connsiteY312" fmla="*/ 673291 h 957489"/>
                <a:gd name="connsiteX313" fmla="*/ 275614 w 2376404"/>
                <a:gd name="connsiteY313" fmla="*/ 673291 h 957489"/>
                <a:gd name="connsiteX314" fmla="*/ 275614 w 2376404"/>
                <a:gd name="connsiteY314" fmla="*/ 536406 h 957489"/>
                <a:gd name="connsiteX315" fmla="*/ 246674 w 2376404"/>
                <a:gd name="connsiteY315" fmla="*/ 536406 h 957489"/>
                <a:gd name="connsiteX316" fmla="*/ 246674 w 2376404"/>
                <a:gd name="connsiteY316" fmla="*/ 673291 h 957489"/>
                <a:gd name="connsiteX317" fmla="*/ 182357 w 2376404"/>
                <a:gd name="connsiteY317" fmla="*/ 568934 h 957489"/>
                <a:gd name="connsiteX318" fmla="*/ 138025 w 2376404"/>
                <a:gd name="connsiteY318" fmla="*/ 574635 h 957489"/>
                <a:gd name="connsiteX319" fmla="*/ 135879 w 2376404"/>
                <a:gd name="connsiteY319" fmla="*/ 593950 h 957489"/>
                <a:gd name="connsiteX320" fmla="*/ 175549 w 2376404"/>
                <a:gd name="connsiteY320" fmla="*/ 585366 h 957489"/>
                <a:gd name="connsiteX321" fmla="*/ 194496 w 2376404"/>
                <a:gd name="connsiteY321" fmla="*/ 597874 h 957489"/>
                <a:gd name="connsiteX322" fmla="*/ 124813 w 2376404"/>
                <a:gd name="connsiteY322" fmla="*/ 645425 h 957489"/>
                <a:gd name="connsiteX323" fmla="*/ 162706 w 2376404"/>
                <a:gd name="connsiteY323" fmla="*/ 675806 h 957489"/>
                <a:gd name="connsiteX324" fmla="*/ 181284 w 2376404"/>
                <a:gd name="connsiteY324" fmla="*/ 673660 h 957489"/>
                <a:gd name="connsiteX325" fmla="*/ 185945 w 2376404"/>
                <a:gd name="connsiteY325" fmla="*/ 656155 h 957489"/>
                <a:gd name="connsiteX326" fmla="*/ 169849 w 2376404"/>
                <a:gd name="connsiteY326" fmla="*/ 659375 h 957489"/>
                <a:gd name="connsiteX327" fmla="*/ 151975 w 2376404"/>
                <a:gd name="connsiteY327" fmla="*/ 646867 h 957489"/>
                <a:gd name="connsiteX328" fmla="*/ 195938 w 2376404"/>
                <a:gd name="connsiteY328" fmla="*/ 620408 h 957489"/>
                <a:gd name="connsiteX329" fmla="*/ 195938 w 2376404"/>
                <a:gd name="connsiteY329" fmla="*/ 673291 h 957489"/>
                <a:gd name="connsiteX330" fmla="*/ 223100 w 2376404"/>
                <a:gd name="connsiteY330" fmla="*/ 673291 h 957489"/>
                <a:gd name="connsiteX331" fmla="*/ 223100 w 2376404"/>
                <a:gd name="connsiteY331" fmla="*/ 596465 h 957489"/>
                <a:gd name="connsiteX332" fmla="*/ 182357 w 2376404"/>
                <a:gd name="connsiteY332" fmla="*/ 568934 h 957489"/>
                <a:gd name="connsiteX333" fmla="*/ 82292 w 2376404"/>
                <a:gd name="connsiteY333" fmla="*/ 602535 h 957489"/>
                <a:gd name="connsiteX334" fmla="*/ 82292 w 2376404"/>
                <a:gd name="connsiteY334" fmla="*/ 602166 h 957489"/>
                <a:gd name="connsiteX335" fmla="*/ 106939 w 2376404"/>
                <a:gd name="connsiteY335" fmla="*/ 568934 h 957489"/>
                <a:gd name="connsiteX336" fmla="*/ 71561 w 2376404"/>
                <a:gd name="connsiteY336" fmla="*/ 536406 h 957489"/>
                <a:gd name="connsiteX337" fmla="*/ 0 w 2376404"/>
                <a:gd name="connsiteY337" fmla="*/ 536406 h 957489"/>
                <a:gd name="connsiteX338" fmla="*/ 0 w 2376404"/>
                <a:gd name="connsiteY338" fmla="*/ 673291 h 957489"/>
                <a:gd name="connsiteX339" fmla="*/ 67202 w 2376404"/>
                <a:gd name="connsiteY339" fmla="*/ 673291 h 957489"/>
                <a:gd name="connsiteX340" fmla="*/ 111533 w 2376404"/>
                <a:gd name="connsiteY340" fmla="*/ 639321 h 957489"/>
                <a:gd name="connsiteX341" fmla="*/ 82225 w 2376404"/>
                <a:gd name="connsiteY341" fmla="*/ 602501 h 957489"/>
                <a:gd name="connsiteX342" fmla="*/ 53688 w 2376404"/>
                <a:gd name="connsiteY342" fmla="*/ 556426 h 957489"/>
                <a:gd name="connsiteX343" fmla="*/ 57242 w 2376404"/>
                <a:gd name="connsiteY343" fmla="*/ 556426 h 957489"/>
                <a:gd name="connsiteX344" fmla="*/ 77631 w 2376404"/>
                <a:gd name="connsiteY344" fmla="*/ 572522 h 957489"/>
                <a:gd name="connsiteX345" fmla="*/ 56907 w 2376404"/>
                <a:gd name="connsiteY345" fmla="*/ 592542 h 957489"/>
                <a:gd name="connsiteX346" fmla="*/ 29309 w 2376404"/>
                <a:gd name="connsiteY346" fmla="*/ 592542 h 957489"/>
                <a:gd name="connsiteX347" fmla="*/ 29309 w 2376404"/>
                <a:gd name="connsiteY347" fmla="*/ 556460 h 957489"/>
                <a:gd name="connsiteX348" fmla="*/ 53621 w 2376404"/>
                <a:gd name="connsiteY348" fmla="*/ 556460 h 957489"/>
                <a:gd name="connsiteX349" fmla="*/ 53688 w 2376404"/>
                <a:gd name="connsiteY349" fmla="*/ 612897 h 957489"/>
                <a:gd name="connsiteX350" fmla="*/ 62272 w 2376404"/>
                <a:gd name="connsiteY350" fmla="*/ 612897 h 957489"/>
                <a:gd name="connsiteX351" fmla="*/ 82292 w 2376404"/>
                <a:gd name="connsiteY351" fmla="*/ 631843 h 957489"/>
                <a:gd name="connsiteX352" fmla="*/ 58718 w 2376404"/>
                <a:gd name="connsiteY352" fmla="*/ 653272 h 957489"/>
                <a:gd name="connsiteX353" fmla="*/ 29309 w 2376404"/>
                <a:gd name="connsiteY353" fmla="*/ 653272 h 957489"/>
                <a:gd name="connsiteX354" fmla="*/ 29309 w 2376404"/>
                <a:gd name="connsiteY354" fmla="*/ 612897 h 957489"/>
                <a:gd name="connsiteX355" fmla="*/ 53621 w 2376404"/>
                <a:gd name="connsiteY355" fmla="*/ 612897 h 957489"/>
                <a:gd name="connsiteX356" fmla="*/ 620107 w 2376404"/>
                <a:gd name="connsiteY356" fmla="*/ 935525 h 957489"/>
                <a:gd name="connsiteX357" fmla="*/ 642809 w 2376404"/>
                <a:gd name="connsiteY357" fmla="*/ 935525 h 957489"/>
                <a:gd name="connsiteX358" fmla="*/ 653540 w 2376404"/>
                <a:gd name="connsiteY358" fmla="*/ 934955 h 957489"/>
                <a:gd name="connsiteX359" fmla="*/ 660783 w 2376404"/>
                <a:gd name="connsiteY359" fmla="*/ 932977 h 957489"/>
                <a:gd name="connsiteX360" fmla="*/ 666115 w 2376404"/>
                <a:gd name="connsiteY360" fmla="*/ 929959 h 957489"/>
                <a:gd name="connsiteX361" fmla="*/ 669435 w 2376404"/>
                <a:gd name="connsiteY361" fmla="*/ 925834 h 957489"/>
                <a:gd name="connsiteX362" fmla="*/ 671581 w 2376404"/>
                <a:gd name="connsiteY362" fmla="*/ 920133 h 957489"/>
                <a:gd name="connsiteX363" fmla="*/ 672151 w 2376404"/>
                <a:gd name="connsiteY363" fmla="*/ 913494 h 957489"/>
                <a:gd name="connsiteX364" fmla="*/ 670139 w 2376404"/>
                <a:gd name="connsiteY364" fmla="*/ 905278 h 957489"/>
                <a:gd name="connsiteX365" fmla="*/ 665075 w 2376404"/>
                <a:gd name="connsiteY365" fmla="*/ 899175 h 957489"/>
                <a:gd name="connsiteX366" fmla="*/ 657564 w 2376404"/>
                <a:gd name="connsiteY366" fmla="*/ 895419 h 957489"/>
                <a:gd name="connsiteX367" fmla="*/ 644754 w 2376404"/>
                <a:gd name="connsiteY367" fmla="*/ 894245 h 957489"/>
                <a:gd name="connsiteX368" fmla="*/ 619637 w 2376404"/>
                <a:gd name="connsiteY368" fmla="*/ 894245 h 957489"/>
                <a:gd name="connsiteX369" fmla="*/ 620140 w 2376404"/>
                <a:gd name="connsiteY369" fmla="*/ 935525 h 957489"/>
                <a:gd name="connsiteX370" fmla="*/ 619369 w 2376404"/>
                <a:gd name="connsiteY370" fmla="*/ 874762 h 957489"/>
                <a:gd name="connsiteX371" fmla="*/ 635432 w 2376404"/>
                <a:gd name="connsiteY371" fmla="*/ 874762 h 957489"/>
                <a:gd name="connsiteX372" fmla="*/ 649248 w 2376404"/>
                <a:gd name="connsiteY372" fmla="*/ 874259 h 957489"/>
                <a:gd name="connsiteX373" fmla="*/ 656591 w 2376404"/>
                <a:gd name="connsiteY373" fmla="*/ 872314 h 957489"/>
                <a:gd name="connsiteX374" fmla="*/ 662963 w 2376404"/>
                <a:gd name="connsiteY374" fmla="*/ 867821 h 957489"/>
                <a:gd name="connsiteX375" fmla="*/ 666551 w 2376404"/>
                <a:gd name="connsiteY375" fmla="*/ 861147 h 957489"/>
                <a:gd name="connsiteX376" fmla="*/ 667423 w 2376404"/>
                <a:gd name="connsiteY376" fmla="*/ 853703 h 957489"/>
                <a:gd name="connsiteX377" fmla="*/ 665713 w 2376404"/>
                <a:gd name="connsiteY377" fmla="*/ 846694 h 957489"/>
                <a:gd name="connsiteX378" fmla="*/ 661286 w 2376404"/>
                <a:gd name="connsiteY378" fmla="*/ 841262 h 957489"/>
                <a:gd name="connsiteX379" fmla="*/ 654412 w 2376404"/>
                <a:gd name="connsiteY379" fmla="*/ 838177 h 957489"/>
                <a:gd name="connsiteX380" fmla="*/ 642843 w 2376404"/>
                <a:gd name="connsiteY380" fmla="*/ 837238 h 957489"/>
                <a:gd name="connsiteX381" fmla="*/ 618933 w 2376404"/>
                <a:gd name="connsiteY381" fmla="*/ 837238 h 957489"/>
                <a:gd name="connsiteX382" fmla="*/ 619403 w 2376404"/>
                <a:gd name="connsiteY382" fmla="*/ 874796 h 957489"/>
                <a:gd name="connsiteX383" fmla="*/ 590262 w 2376404"/>
                <a:gd name="connsiteY383" fmla="*/ 818157 h 957489"/>
                <a:gd name="connsiteX384" fmla="*/ 610047 w 2376404"/>
                <a:gd name="connsiteY384" fmla="*/ 818291 h 957489"/>
                <a:gd name="connsiteX385" fmla="*/ 630770 w 2376404"/>
                <a:gd name="connsiteY385" fmla="*/ 817989 h 957489"/>
                <a:gd name="connsiteX386" fmla="*/ 651092 w 2376404"/>
                <a:gd name="connsiteY386" fmla="*/ 817688 h 957489"/>
                <a:gd name="connsiteX387" fmla="*/ 668026 w 2376404"/>
                <a:gd name="connsiteY387" fmla="*/ 818627 h 957489"/>
                <a:gd name="connsiteX388" fmla="*/ 678254 w 2376404"/>
                <a:gd name="connsiteY388" fmla="*/ 821477 h 957489"/>
                <a:gd name="connsiteX389" fmla="*/ 685900 w 2376404"/>
                <a:gd name="connsiteY389" fmla="*/ 826138 h 957489"/>
                <a:gd name="connsiteX390" fmla="*/ 691399 w 2376404"/>
                <a:gd name="connsiteY390" fmla="*/ 832644 h 957489"/>
                <a:gd name="connsiteX391" fmla="*/ 695021 w 2376404"/>
                <a:gd name="connsiteY391" fmla="*/ 840759 h 957489"/>
                <a:gd name="connsiteX392" fmla="*/ 696530 w 2376404"/>
                <a:gd name="connsiteY392" fmla="*/ 849612 h 957489"/>
                <a:gd name="connsiteX393" fmla="*/ 695725 w 2376404"/>
                <a:gd name="connsiteY393" fmla="*/ 860276 h 957489"/>
                <a:gd name="connsiteX394" fmla="*/ 692305 w 2376404"/>
                <a:gd name="connsiteY394" fmla="*/ 869397 h 957489"/>
                <a:gd name="connsiteX395" fmla="*/ 686705 w 2376404"/>
                <a:gd name="connsiteY395" fmla="*/ 876305 h 957489"/>
                <a:gd name="connsiteX396" fmla="*/ 680434 w 2376404"/>
                <a:gd name="connsiteY396" fmla="*/ 880765 h 957489"/>
                <a:gd name="connsiteX397" fmla="*/ 672285 w 2376404"/>
                <a:gd name="connsiteY397" fmla="*/ 884185 h 957489"/>
                <a:gd name="connsiteX398" fmla="*/ 679897 w 2376404"/>
                <a:gd name="connsiteY398" fmla="*/ 886130 h 957489"/>
                <a:gd name="connsiteX399" fmla="*/ 686068 w 2376404"/>
                <a:gd name="connsiteY399" fmla="*/ 889047 h 957489"/>
                <a:gd name="connsiteX400" fmla="*/ 692372 w 2376404"/>
                <a:gd name="connsiteY400" fmla="*/ 894078 h 957489"/>
                <a:gd name="connsiteX401" fmla="*/ 697268 w 2376404"/>
                <a:gd name="connsiteY401" fmla="*/ 900583 h 957489"/>
                <a:gd name="connsiteX402" fmla="*/ 700319 w 2376404"/>
                <a:gd name="connsiteY402" fmla="*/ 908162 h 957489"/>
                <a:gd name="connsiteX403" fmla="*/ 701728 w 2376404"/>
                <a:gd name="connsiteY403" fmla="*/ 916847 h 957489"/>
                <a:gd name="connsiteX404" fmla="*/ 698475 w 2376404"/>
                <a:gd name="connsiteY404" fmla="*/ 934553 h 957489"/>
                <a:gd name="connsiteX405" fmla="*/ 687677 w 2376404"/>
                <a:gd name="connsiteY405" fmla="*/ 947262 h 957489"/>
                <a:gd name="connsiteX406" fmla="*/ 671615 w 2376404"/>
                <a:gd name="connsiteY406" fmla="*/ 953499 h 957489"/>
                <a:gd name="connsiteX407" fmla="*/ 633151 w 2376404"/>
                <a:gd name="connsiteY407" fmla="*/ 955042 h 957489"/>
                <a:gd name="connsiteX408" fmla="*/ 608906 w 2376404"/>
                <a:gd name="connsiteY408" fmla="*/ 954941 h 957489"/>
                <a:gd name="connsiteX409" fmla="*/ 590262 w 2376404"/>
                <a:gd name="connsiteY409" fmla="*/ 955042 h 957489"/>
                <a:gd name="connsiteX410" fmla="*/ 590262 w 2376404"/>
                <a:gd name="connsiteY410" fmla="*/ 818157 h 957489"/>
                <a:gd name="connsiteX411" fmla="*/ 835293 w 2376404"/>
                <a:gd name="connsiteY411" fmla="*/ 929992 h 957489"/>
                <a:gd name="connsiteX412" fmla="*/ 832644 w 2376404"/>
                <a:gd name="connsiteY412" fmla="*/ 953801 h 957489"/>
                <a:gd name="connsiteX413" fmla="*/ 811886 w 2376404"/>
                <a:gd name="connsiteY413" fmla="*/ 956685 h 957489"/>
                <a:gd name="connsiteX414" fmla="*/ 795622 w 2376404"/>
                <a:gd name="connsiteY414" fmla="*/ 957490 h 957489"/>
                <a:gd name="connsiteX415" fmla="*/ 766716 w 2376404"/>
                <a:gd name="connsiteY415" fmla="*/ 953298 h 957489"/>
                <a:gd name="connsiteX416" fmla="*/ 741398 w 2376404"/>
                <a:gd name="connsiteY416" fmla="*/ 940019 h 957489"/>
                <a:gd name="connsiteX417" fmla="*/ 724397 w 2376404"/>
                <a:gd name="connsiteY417" fmla="*/ 917987 h 957489"/>
                <a:gd name="connsiteX418" fmla="*/ 718025 w 2376404"/>
                <a:gd name="connsiteY418" fmla="*/ 889718 h 957489"/>
                <a:gd name="connsiteX419" fmla="*/ 722351 w 2376404"/>
                <a:gd name="connsiteY419" fmla="*/ 858934 h 957489"/>
                <a:gd name="connsiteX420" fmla="*/ 738112 w 2376404"/>
                <a:gd name="connsiteY420" fmla="*/ 835058 h 957489"/>
                <a:gd name="connsiteX421" fmla="*/ 763598 w 2376404"/>
                <a:gd name="connsiteY421" fmla="*/ 820572 h 957489"/>
                <a:gd name="connsiteX422" fmla="*/ 794918 w 2376404"/>
                <a:gd name="connsiteY422" fmla="*/ 815810 h 957489"/>
                <a:gd name="connsiteX423" fmla="*/ 830598 w 2376404"/>
                <a:gd name="connsiteY423" fmla="*/ 819498 h 957489"/>
                <a:gd name="connsiteX424" fmla="*/ 831805 w 2376404"/>
                <a:gd name="connsiteY424" fmla="*/ 832141 h 957489"/>
                <a:gd name="connsiteX425" fmla="*/ 833013 w 2376404"/>
                <a:gd name="connsiteY425" fmla="*/ 842872 h 957489"/>
                <a:gd name="connsiteX426" fmla="*/ 813965 w 2376404"/>
                <a:gd name="connsiteY426" fmla="*/ 838512 h 957489"/>
                <a:gd name="connsiteX427" fmla="*/ 799579 w 2376404"/>
                <a:gd name="connsiteY427" fmla="*/ 837338 h 957489"/>
                <a:gd name="connsiteX428" fmla="*/ 779157 w 2376404"/>
                <a:gd name="connsiteY428" fmla="*/ 840591 h 957489"/>
                <a:gd name="connsiteX429" fmla="*/ 762256 w 2376404"/>
                <a:gd name="connsiteY429" fmla="*/ 850987 h 957489"/>
                <a:gd name="connsiteX430" fmla="*/ 751526 w 2376404"/>
                <a:gd name="connsiteY430" fmla="*/ 868223 h 957489"/>
                <a:gd name="connsiteX431" fmla="*/ 748575 w 2376404"/>
                <a:gd name="connsiteY431" fmla="*/ 889282 h 957489"/>
                <a:gd name="connsiteX432" fmla="*/ 754812 w 2376404"/>
                <a:gd name="connsiteY432" fmla="*/ 912689 h 957489"/>
                <a:gd name="connsiteX433" fmla="*/ 771746 w 2376404"/>
                <a:gd name="connsiteY433" fmla="*/ 929456 h 957489"/>
                <a:gd name="connsiteX434" fmla="*/ 799479 w 2376404"/>
                <a:gd name="connsiteY434" fmla="*/ 935894 h 957489"/>
                <a:gd name="connsiteX435" fmla="*/ 835293 w 2376404"/>
                <a:gd name="connsiteY435" fmla="*/ 929925 h 957489"/>
                <a:gd name="connsiteX436" fmla="*/ 854139 w 2376404"/>
                <a:gd name="connsiteY436" fmla="*/ 952158 h 957489"/>
                <a:gd name="connsiteX437" fmla="*/ 850752 w 2376404"/>
                <a:gd name="connsiteY437" fmla="*/ 927310 h 957489"/>
                <a:gd name="connsiteX438" fmla="*/ 886868 w 2376404"/>
                <a:gd name="connsiteY438" fmla="*/ 936163 h 957489"/>
                <a:gd name="connsiteX439" fmla="*/ 898739 w 2376404"/>
                <a:gd name="connsiteY439" fmla="*/ 934217 h 957489"/>
                <a:gd name="connsiteX440" fmla="*/ 906653 w 2376404"/>
                <a:gd name="connsiteY440" fmla="*/ 928718 h 957489"/>
                <a:gd name="connsiteX441" fmla="*/ 908900 w 2376404"/>
                <a:gd name="connsiteY441" fmla="*/ 920770 h 957489"/>
                <a:gd name="connsiteX442" fmla="*/ 907324 w 2376404"/>
                <a:gd name="connsiteY442" fmla="*/ 914667 h 957489"/>
                <a:gd name="connsiteX443" fmla="*/ 900583 w 2376404"/>
                <a:gd name="connsiteY443" fmla="*/ 906988 h 957489"/>
                <a:gd name="connsiteX444" fmla="*/ 879189 w 2376404"/>
                <a:gd name="connsiteY444" fmla="*/ 888846 h 957489"/>
                <a:gd name="connsiteX445" fmla="*/ 869061 w 2376404"/>
                <a:gd name="connsiteY445" fmla="*/ 880127 h 957489"/>
                <a:gd name="connsiteX446" fmla="*/ 859303 w 2376404"/>
                <a:gd name="connsiteY446" fmla="*/ 869866 h 957489"/>
                <a:gd name="connsiteX447" fmla="*/ 854240 w 2376404"/>
                <a:gd name="connsiteY447" fmla="*/ 860779 h 957489"/>
                <a:gd name="connsiteX448" fmla="*/ 852328 w 2376404"/>
                <a:gd name="connsiteY448" fmla="*/ 851154 h 957489"/>
                <a:gd name="connsiteX449" fmla="*/ 856654 w 2376404"/>
                <a:gd name="connsiteY449" fmla="*/ 833448 h 957489"/>
                <a:gd name="connsiteX450" fmla="*/ 871711 w 2376404"/>
                <a:gd name="connsiteY450" fmla="*/ 820504 h 957489"/>
                <a:gd name="connsiteX451" fmla="*/ 897901 w 2376404"/>
                <a:gd name="connsiteY451" fmla="*/ 815843 h 957489"/>
                <a:gd name="connsiteX452" fmla="*/ 930361 w 2376404"/>
                <a:gd name="connsiteY452" fmla="*/ 819331 h 957489"/>
                <a:gd name="connsiteX453" fmla="*/ 933614 w 2376404"/>
                <a:gd name="connsiteY453" fmla="*/ 843140 h 957489"/>
                <a:gd name="connsiteX454" fmla="*/ 904473 w 2376404"/>
                <a:gd name="connsiteY454" fmla="*/ 837171 h 957489"/>
                <a:gd name="connsiteX455" fmla="*/ 888645 w 2376404"/>
                <a:gd name="connsiteY455" fmla="*/ 841631 h 957489"/>
                <a:gd name="connsiteX456" fmla="*/ 882944 w 2376404"/>
                <a:gd name="connsiteY456" fmla="*/ 851993 h 957489"/>
                <a:gd name="connsiteX457" fmla="*/ 883548 w 2376404"/>
                <a:gd name="connsiteY457" fmla="*/ 855346 h 957489"/>
                <a:gd name="connsiteX458" fmla="*/ 885024 w 2376404"/>
                <a:gd name="connsiteY458" fmla="*/ 858766 h 957489"/>
                <a:gd name="connsiteX459" fmla="*/ 888343 w 2376404"/>
                <a:gd name="connsiteY459" fmla="*/ 863059 h 957489"/>
                <a:gd name="connsiteX460" fmla="*/ 895184 w 2376404"/>
                <a:gd name="connsiteY460" fmla="*/ 869296 h 957489"/>
                <a:gd name="connsiteX461" fmla="*/ 902830 w 2376404"/>
                <a:gd name="connsiteY461" fmla="*/ 875064 h 957489"/>
                <a:gd name="connsiteX462" fmla="*/ 915808 w 2376404"/>
                <a:gd name="connsiteY462" fmla="*/ 886298 h 957489"/>
                <a:gd name="connsiteX463" fmla="*/ 924593 w 2376404"/>
                <a:gd name="connsiteY463" fmla="*/ 893910 h 957489"/>
                <a:gd name="connsiteX464" fmla="*/ 931300 w 2376404"/>
                <a:gd name="connsiteY464" fmla="*/ 901019 h 957489"/>
                <a:gd name="connsiteX465" fmla="*/ 935794 w 2376404"/>
                <a:gd name="connsiteY465" fmla="*/ 907558 h 957489"/>
                <a:gd name="connsiteX466" fmla="*/ 938376 w 2376404"/>
                <a:gd name="connsiteY466" fmla="*/ 913930 h 957489"/>
                <a:gd name="connsiteX467" fmla="*/ 939482 w 2376404"/>
                <a:gd name="connsiteY467" fmla="*/ 920804 h 957489"/>
                <a:gd name="connsiteX468" fmla="*/ 936397 w 2376404"/>
                <a:gd name="connsiteY468" fmla="*/ 936699 h 957489"/>
                <a:gd name="connsiteX469" fmla="*/ 925801 w 2376404"/>
                <a:gd name="connsiteY469" fmla="*/ 948972 h 957489"/>
                <a:gd name="connsiteX470" fmla="*/ 910107 w 2376404"/>
                <a:gd name="connsiteY470" fmla="*/ 955646 h 957489"/>
                <a:gd name="connsiteX471" fmla="*/ 891764 w 2376404"/>
                <a:gd name="connsiteY471" fmla="*/ 957490 h 957489"/>
                <a:gd name="connsiteX472" fmla="*/ 876774 w 2376404"/>
                <a:gd name="connsiteY472" fmla="*/ 956383 h 957489"/>
                <a:gd name="connsiteX473" fmla="*/ 854105 w 2376404"/>
                <a:gd name="connsiteY473" fmla="*/ 952158 h 957489"/>
                <a:gd name="connsiteX474" fmla="*/ 1047461 w 2376404"/>
                <a:gd name="connsiteY474" fmla="*/ 882676 h 957489"/>
                <a:gd name="connsiteX475" fmla="*/ 1068755 w 2376404"/>
                <a:gd name="connsiteY475" fmla="*/ 854642 h 957489"/>
                <a:gd name="connsiteX476" fmla="*/ 1088138 w 2376404"/>
                <a:gd name="connsiteY476" fmla="*/ 828217 h 957489"/>
                <a:gd name="connsiteX477" fmla="*/ 1095046 w 2376404"/>
                <a:gd name="connsiteY477" fmla="*/ 818090 h 957489"/>
                <a:gd name="connsiteX478" fmla="*/ 1112986 w 2376404"/>
                <a:gd name="connsiteY478" fmla="*/ 818258 h 957489"/>
                <a:gd name="connsiteX479" fmla="*/ 1130088 w 2376404"/>
                <a:gd name="connsiteY479" fmla="*/ 818090 h 957489"/>
                <a:gd name="connsiteX480" fmla="*/ 1087165 w 2376404"/>
                <a:gd name="connsiteY480" fmla="*/ 872482 h 957489"/>
                <a:gd name="connsiteX481" fmla="*/ 1079922 w 2376404"/>
                <a:gd name="connsiteY481" fmla="*/ 882240 h 957489"/>
                <a:gd name="connsiteX482" fmla="*/ 1086696 w 2376404"/>
                <a:gd name="connsiteY482" fmla="*/ 891261 h 957489"/>
                <a:gd name="connsiteX483" fmla="*/ 1107856 w 2376404"/>
                <a:gd name="connsiteY483" fmla="*/ 917283 h 957489"/>
                <a:gd name="connsiteX484" fmla="*/ 1138908 w 2376404"/>
                <a:gd name="connsiteY484" fmla="*/ 955008 h 957489"/>
                <a:gd name="connsiteX485" fmla="*/ 1121034 w 2376404"/>
                <a:gd name="connsiteY485" fmla="*/ 954807 h 957489"/>
                <a:gd name="connsiteX486" fmla="*/ 1101484 w 2376404"/>
                <a:gd name="connsiteY486" fmla="*/ 955008 h 957489"/>
                <a:gd name="connsiteX487" fmla="*/ 1094543 w 2376404"/>
                <a:gd name="connsiteY487" fmla="*/ 944982 h 957489"/>
                <a:gd name="connsiteX488" fmla="*/ 1087635 w 2376404"/>
                <a:gd name="connsiteY488" fmla="*/ 935458 h 957489"/>
                <a:gd name="connsiteX489" fmla="*/ 1058326 w 2376404"/>
                <a:gd name="connsiteY489" fmla="*/ 896559 h 957489"/>
                <a:gd name="connsiteX490" fmla="*/ 1047461 w 2376404"/>
                <a:gd name="connsiteY490" fmla="*/ 882643 h 957489"/>
                <a:gd name="connsiteX491" fmla="*/ 1014866 w 2376404"/>
                <a:gd name="connsiteY491" fmla="*/ 955042 h 957489"/>
                <a:gd name="connsiteX492" fmla="*/ 1015571 w 2376404"/>
                <a:gd name="connsiteY492" fmla="*/ 921139 h 957489"/>
                <a:gd name="connsiteX493" fmla="*/ 1015235 w 2376404"/>
                <a:gd name="connsiteY493" fmla="*/ 863562 h 957489"/>
                <a:gd name="connsiteX494" fmla="*/ 1014363 w 2376404"/>
                <a:gd name="connsiteY494" fmla="*/ 827446 h 957489"/>
                <a:gd name="connsiteX495" fmla="*/ 1013894 w 2376404"/>
                <a:gd name="connsiteY495" fmla="*/ 818124 h 957489"/>
                <a:gd name="connsiteX496" fmla="*/ 1030292 w 2376404"/>
                <a:gd name="connsiteY496" fmla="*/ 818291 h 957489"/>
                <a:gd name="connsiteX497" fmla="*/ 1045751 w 2376404"/>
                <a:gd name="connsiteY497" fmla="*/ 818124 h 957489"/>
                <a:gd name="connsiteX498" fmla="*/ 1045449 w 2376404"/>
                <a:gd name="connsiteY498" fmla="*/ 872281 h 957489"/>
                <a:gd name="connsiteX499" fmla="*/ 1046120 w 2376404"/>
                <a:gd name="connsiteY499" fmla="*/ 937168 h 957489"/>
                <a:gd name="connsiteX500" fmla="*/ 1046757 w 2376404"/>
                <a:gd name="connsiteY500" fmla="*/ 955042 h 957489"/>
                <a:gd name="connsiteX501" fmla="*/ 1031231 w 2376404"/>
                <a:gd name="connsiteY501" fmla="*/ 954841 h 957489"/>
                <a:gd name="connsiteX502" fmla="*/ 1014900 w 2376404"/>
                <a:gd name="connsiteY502" fmla="*/ 955042 h 957489"/>
                <a:gd name="connsiteX503" fmla="*/ 1201247 w 2376404"/>
                <a:gd name="connsiteY503" fmla="*/ 871476 h 957489"/>
                <a:gd name="connsiteX504" fmla="*/ 1185922 w 2376404"/>
                <a:gd name="connsiteY504" fmla="*/ 875735 h 957489"/>
                <a:gd name="connsiteX505" fmla="*/ 1176365 w 2376404"/>
                <a:gd name="connsiteY505" fmla="*/ 888377 h 957489"/>
                <a:gd name="connsiteX506" fmla="*/ 1173951 w 2376404"/>
                <a:gd name="connsiteY506" fmla="*/ 906686 h 957489"/>
                <a:gd name="connsiteX507" fmla="*/ 1177505 w 2376404"/>
                <a:gd name="connsiteY507" fmla="*/ 922179 h 957489"/>
                <a:gd name="connsiteX508" fmla="*/ 1187096 w 2376404"/>
                <a:gd name="connsiteY508" fmla="*/ 933178 h 957489"/>
                <a:gd name="connsiteX509" fmla="*/ 1202186 w 2376404"/>
                <a:gd name="connsiteY509" fmla="*/ 937370 h 957489"/>
                <a:gd name="connsiteX510" fmla="*/ 1217410 w 2376404"/>
                <a:gd name="connsiteY510" fmla="*/ 933010 h 957489"/>
                <a:gd name="connsiteX511" fmla="*/ 1226766 w 2376404"/>
                <a:gd name="connsiteY511" fmla="*/ 920200 h 957489"/>
                <a:gd name="connsiteX512" fmla="*/ 1229147 w 2376404"/>
                <a:gd name="connsiteY512" fmla="*/ 901556 h 957489"/>
                <a:gd name="connsiteX513" fmla="*/ 1225760 w 2376404"/>
                <a:gd name="connsiteY513" fmla="*/ 886465 h 957489"/>
                <a:gd name="connsiteX514" fmla="*/ 1216438 w 2376404"/>
                <a:gd name="connsiteY514" fmla="*/ 875567 h 957489"/>
                <a:gd name="connsiteX515" fmla="*/ 1201247 w 2376404"/>
                <a:gd name="connsiteY515" fmla="*/ 871476 h 957489"/>
                <a:gd name="connsiteX516" fmla="*/ 1200174 w 2376404"/>
                <a:gd name="connsiteY516" fmla="*/ 850718 h 957489"/>
                <a:gd name="connsiteX517" fmla="*/ 1222474 w 2376404"/>
                <a:gd name="connsiteY517" fmla="*/ 854172 h 957489"/>
                <a:gd name="connsiteX518" fmla="*/ 1240951 w 2376404"/>
                <a:gd name="connsiteY518" fmla="*/ 864400 h 957489"/>
                <a:gd name="connsiteX519" fmla="*/ 1252889 w 2376404"/>
                <a:gd name="connsiteY519" fmla="*/ 880932 h 957489"/>
                <a:gd name="connsiteX520" fmla="*/ 1257651 w 2376404"/>
                <a:gd name="connsiteY520" fmla="*/ 901522 h 957489"/>
                <a:gd name="connsiteX521" fmla="*/ 1254901 w 2376404"/>
                <a:gd name="connsiteY521" fmla="*/ 923587 h 957489"/>
                <a:gd name="connsiteX522" fmla="*/ 1244539 w 2376404"/>
                <a:gd name="connsiteY522" fmla="*/ 941997 h 957489"/>
                <a:gd name="connsiteX523" fmla="*/ 1226632 w 2376404"/>
                <a:gd name="connsiteY523" fmla="*/ 953600 h 957489"/>
                <a:gd name="connsiteX524" fmla="*/ 1203226 w 2376404"/>
                <a:gd name="connsiteY524" fmla="*/ 957456 h 957489"/>
                <a:gd name="connsiteX525" fmla="*/ 1180926 w 2376404"/>
                <a:gd name="connsiteY525" fmla="*/ 954002 h 957489"/>
                <a:gd name="connsiteX526" fmla="*/ 1162482 w 2376404"/>
                <a:gd name="connsiteY526" fmla="*/ 943607 h 957489"/>
                <a:gd name="connsiteX527" fmla="*/ 1150309 w 2376404"/>
                <a:gd name="connsiteY527" fmla="*/ 926773 h 957489"/>
                <a:gd name="connsiteX528" fmla="*/ 1145380 w 2376404"/>
                <a:gd name="connsiteY528" fmla="*/ 906016 h 957489"/>
                <a:gd name="connsiteX529" fmla="*/ 1147794 w 2376404"/>
                <a:gd name="connsiteY529" fmla="*/ 884956 h 957489"/>
                <a:gd name="connsiteX530" fmla="*/ 1157854 w 2376404"/>
                <a:gd name="connsiteY530" fmla="*/ 867116 h 957489"/>
                <a:gd name="connsiteX531" fmla="*/ 1176332 w 2376404"/>
                <a:gd name="connsiteY531" fmla="*/ 854977 h 957489"/>
                <a:gd name="connsiteX532" fmla="*/ 1200174 w 2376404"/>
                <a:gd name="connsiteY532" fmla="*/ 850685 h 957489"/>
                <a:gd name="connsiteX533" fmla="*/ 1328072 w 2376404"/>
                <a:gd name="connsiteY533" fmla="*/ 871476 h 957489"/>
                <a:gd name="connsiteX534" fmla="*/ 1312747 w 2376404"/>
                <a:gd name="connsiteY534" fmla="*/ 875735 h 957489"/>
                <a:gd name="connsiteX535" fmla="*/ 1303190 w 2376404"/>
                <a:gd name="connsiteY535" fmla="*/ 888377 h 957489"/>
                <a:gd name="connsiteX536" fmla="*/ 1300775 w 2376404"/>
                <a:gd name="connsiteY536" fmla="*/ 906686 h 957489"/>
                <a:gd name="connsiteX537" fmla="*/ 1304330 w 2376404"/>
                <a:gd name="connsiteY537" fmla="*/ 922179 h 957489"/>
                <a:gd name="connsiteX538" fmla="*/ 1313921 w 2376404"/>
                <a:gd name="connsiteY538" fmla="*/ 933178 h 957489"/>
                <a:gd name="connsiteX539" fmla="*/ 1329011 w 2376404"/>
                <a:gd name="connsiteY539" fmla="*/ 937370 h 957489"/>
                <a:gd name="connsiteX540" fmla="*/ 1344235 w 2376404"/>
                <a:gd name="connsiteY540" fmla="*/ 933010 h 957489"/>
                <a:gd name="connsiteX541" fmla="*/ 1353558 w 2376404"/>
                <a:gd name="connsiteY541" fmla="*/ 920200 h 957489"/>
                <a:gd name="connsiteX542" fmla="*/ 1355938 w 2376404"/>
                <a:gd name="connsiteY542" fmla="*/ 901556 h 957489"/>
                <a:gd name="connsiteX543" fmla="*/ 1352552 w 2376404"/>
                <a:gd name="connsiteY543" fmla="*/ 886465 h 957489"/>
                <a:gd name="connsiteX544" fmla="*/ 1343229 w 2376404"/>
                <a:gd name="connsiteY544" fmla="*/ 875567 h 957489"/>
                <a:gd name="connsiteX545" fmla="*/ 1328038 w 2376404"/>
                <a:gd name="connsiteY545" fmla="*/ 871476 h 957489"/>
                <a:gd name="connsiteX546" fmla="*/ 1326999 w 2376404"/>
                <a:gd name="connsiteY546" fmla="*/ 850718 h 957489"/>
                <a:gd name="connsiteX547" fmla="*/ 1349299 w 2376404"/>
                <a:gd name="connsiteY547" fmla="*/ 854172 h 957489"/>
                <a:gd name="connsiteX548" fmla="*/ 1367776 w 2376404"/>
                <a:gd name="connsiteY548" fmla="*/ 864400 h 957489"/>
                <a:gd name="connsiteX549" fmla="*/ 1379714 w 2376404"/>
                <a:gd name="connsiteY549" fmla="*/ 880932 h 957489"/>
                <a:gd name="connsiteX550" fmla="*/ 1384476 w 2376404"/>
                <a:gd name="connsiteY550" fmla="*/ 901522 h 957489"/>
                <a:gd name="connsiteX551" fmla="*/ 1381726 w 2376404"/>
                <a:gd name="connsiteY551" fmla="*/ 923587 h 957489"/>
                <a:gd name="connsiteX552" fmla="*/ 1371330 w 2376404"/>
                <a:gd name="connsiteY552" fmla="*/ 941997 h 957489"/>
                <a:gd name="connsiteX553" fmla="*/ 1353423 w 2376404"/>
                <a:gd name="connsiteY553" fmla="*/ 953600 h 957489"/>
                <a:gd name="connsiteX554" fmla="*/ 1330017 w 2376404"/>
                <a:gd name="connsiteY554" fmla="*/ 957456 h 957489"/>
                <a:gd name="connsiteX555" fmla="*/ 1307717 w 2376404"/>
                <a:gd name="connsiteY555" fmla="*/ 954002 h 957489"/>
                <a:gd name="connsiteX556" fmla="*/ 1289273 w 2376404"/>
                <a:gd name="connsiteY556" fmla="*/ 943607 h 957489"/>
                <a:gd name="connsiteX557" fmla="*/ 1277134 w 2376404"/>
                <a:gd name="connsiteY557" fmla="*/ 926773 h 957489"/>
                <a:gd name="connsiteX558" fmla="*/ 1272205 w 2376404"/>
                <a:gd name="connsiteY558" fmla="*/ 906016 h 957489"/>
                <a:gd name="connsiteX559" fmla="*/ 1274619 w 2376404"/>
                <a:gd name="connsiteY559" fmla="*/ 884956 h 957489"/>
                <a:gd name="connsiteX560" fmla="*/ 1284679 w 2376404"/>
                <a:gd name="connsiteY560" fmla="*/ 867116 h 957489"/>
                <a:gd name="connsiteX561" fmla="*/ 1303156 w 2376404"/>
                <a:gd name="connsiteY561" fmla="*/ 854977 h 957489"/>
                <a:gd name="connsiteX562" fmla="*/ 1326999 w 2376404"/>
                <a:gd name="connsiteY562" fmla="*/ 850685 h 957489"/>
                <a:gd name="connsiteX563" fmla="*/ 1404462 w 2376404"/>
                <a:gd name="connsiteY563" fmla="*/ 955008 h 957489"/>
                <a:gd name="connsiteX564" fmla="*/ 1404965 w 2376404"/>
                <a:gd name="connsiteY564" fmla="*/ 894078 h 957489"/>
                <a:gd name="connsiteX565" fmla="*/ 1403691 w 2376404"/>
                <a:gd name="connsiteY565" fmla="*/ 818090 h 957489"/>
                <a:gd name="connsiteX566" fmla="*/ 1418479 w 2376404"/>
                <a:gd name="connsiteY566" fmla="*/ 818258 h 957489"/>
                <a:gd name="connsiteX567" fmla="*/ 1432865 w 2376404"/>
                <a:gd name="connsiteY567" fmla="*/ 818090 h 957489"/>
                <a:gd name="connsiteX568" fmla="*/ 1432362 w 2376404"/>
                <a:gd name="connsiteY568" fmla="*/ 854709 h 957489"/>
                <a:gd name="connsiteX569" fmla="*/ 1433066 w 2376404"/>
                <a:gd name="connsiteY569" fmla="*/ 936364 h 957489"/>
                <a:gd name="connsiteX570" fmla="*/ 1433636 w 2376404"/>
                <a:gd name="connsiteY570" fmla="*/ 955008 h 957489"/>
                <a:gd name="connsiteX571" fmla="*/ 1419720 w 2376404"/>
                <a:gd name="connsiteY571" fmla="*/ 954807 h 957489"/>
                <a:gd name="connsiteX572" fmla="*/ 1404428 w 2376404"/>
                <a:gd name="connsiteY572" fmla="*/ 955008 h 957489"/>
                <a:gd name="connsiteX573" fmla="*/ 1458753 w 2376404"/>
                <a:gd name="connsiteY573" fmla="*/ 955008 h 957489"/>
                <a:gd name="connsiteX574" fmla="*/ 1459558 w 2376404"/>
                <a:gd name="connsiteY574" fmla="*/ 929825 h 957489"/>
                <a:gd name="connsiteX575" fmla="*/ 1459390 w 2376404"/>
                <a:gd name="connsiteY575" fmla="*/ 892803 h 957489"/>
                <a:gd name="connsiteX576" fmla="*/ 1458384 w 2376404"/>
                <a:gd name="connsiteY576" fmla="*/ 852965 h 957489"/>
                <a:gd name="connsiteX577" fmla="*/ 1473139 w 2376404"/>
                <a:gd name="connsiteY577" fmla="*/ 853166 h 957489"/>
                <a:gd name="connsiteX578" fmla="*/ 1487760 w 2376404"/>
                <a:gd name="connsiteY578" fmla="*/ 852965 h 957489"/>
                <a:gd name="connsiteX579" fmla="*/ 1487257 w 2376404"/>
                <a:gd name="connsiteY579" fmla="*/ 886264 h 957489"/>
                <a:gd name="connsiteX580" fmla="*/ 1487894 w 2376404"/>
                <a:gd name="connsiteY580" fmla="*/ 922581 h 957489"/>
                <a:gd name="connsiteX581" fmla="*/ 1489168 w 2376404"/>
                <a:gd name="connsiteY581" fmla="*/ 954975 h 957489"/>
                <a:gd name="connsiteX582" fmla="*/ 1474480 w 2376404"/>
                <a:gd name="connsiteY582" fmla="*/ 954774 h 957489"/>
                <a:gd name="connsiteX583" fmla="*/ 1458719 w 2376404"/>
                <a:gd name="connsiteY583" fmla="*/ 954975 h 957489"/>
                <a:gd name="connsiteX584" fmla="*/ 1457881 w 2376404"/>
                <a:gd name="connsiteY584" fmla="*/ 835729 h 957489"/>
                <a:gd name="connsiteX585" fmla="*/ 1457445 w 2376404"/>
                <a:gd name="connsiteY585" fmla="*/ 819867 h 957489"/>
                <a:gd name="connsiteX586" fmla="*/ 1457278 w 2376404"/>
                <a:gd name="connsiteY586" fmla="*/ 816648 h 957489"/>
                <a:gd name="connsiteX587" fmla="*/ 1472167 w 2376404"/>
                <a:gd name="connsiteY587" fmla="*/ 816849 h 957489"/>
                <a:gd name="connsiteX588" fmla="*/ 1486720 w 2376404"/>
                <a:gd name="connsiteY588" fmla="*/ 816648 h 957489"/>
                <a:gd name="connsiteX589" fmla="*/ 1486620 w 2376404"/>
                <a:gd name="connsiteY589" fmla="*/ 822382 h 957489"/>
                <a:gd name="connsiteX590" fmla="*/ 1486821 w 2376404"/>
                <a:gd name="connsiteY590" fmla="*/ 835729 h 957489"/>
                <a:gd name="connsiteX591" fmla="*/ 1472737 w 2376404"/>
                <a:gd name="connsiteY591" fmla="*/ 835528 h 957489"/>
                <a:gd name="connsiteX592" fmla="*/ 1457881 w 2376404"/>
                <a:gd name="connsiteY592" fmla="*/ 835729 h 957489"/>
                <a:gd name="connsiteX593" fmla="*/ 1575048 w 2376404"/>
                <a:gd name="connsiteY593" fmla="*/ 934083 h 957489"/>
                <a:gd name="connsiteX594" fmla="*/ 1572198 w 2376404"/>
                <a:gd name="connsiteY594" fmla="*/ 954606 h 957489"/>
                <a:gd name="connsiteX595" fmla="*/ 1559086 w 2376404"/>
                <a:gd name="connsiteY595" fmla="*/ 956987 h 957489"/>
                <a:gd name="connsiteX596" fmla="*/ 1550065 w 2376404"/>
                <a:gd name="connsiteY596" fmla="*/ 957456 h 957489"/>
                <a:gd name="connsiteX597" fmla="*/ 1536719 w 2376404"/>
                <a:gd name="connsiteY597" fmla="*/ 956048 h 957489"/>
                <a:gd name="connsiteX598" fmla="*/ 1526793 w 2376404"/>
                <a:gd name="connsiteY598" fmla="*/ 951051 h 957489"/>
                <a:gd name="connsiteX599" fmla="*/ 1521193 w 2376404"/>
                <a:gd name="connsiteY599" fmla="*/ 942735 h 957489"/>
                <a:gd name="connsiteX600" fmla="*/ 1519349 w 2376404"/>
                <a:gd name="connsiteY600" fmla="*/ 932843 h 957489"/>
                <a:gd name="connsiteX601" fmla="*/ 1519281 w 2376404"/>
                <a:gd name="connsiteY601" fmla="*/ 929322 h 957489"/>
                <a:gd name="connsiteX602" fmla="*/ 1519349 w 2376404"/>
                <a:gd name="connsiteY602" fmla="*/ 915036 h 957489"/>
                <a:gd name="connsiteX603" fmla="*/ 1519516 w 2376404"/>
                <a:gd name="connsiteY603" fmla="*/ 873253 h 957489"/>
                <a:gd name="connsiteX604" fmla="*/ 1504929 w 2376404"/>
                <a:gd name="connsiteY604" fmla="*/ 873253 h 957489"/>
                <a:gd name="connsiteX605" fmla="*/ 1504828 w 2376404"/>
                <a:gd name="connsiteY605" fmla="*/ 853938 h 957489"/>
                <a:gd name="connsiteX606" fmla="*/ 1520120 w 2376404"/>
                <a:gd name="connsiteY606" fmla="*/ 853938 h 957489"/>
                <a:gd name="connsiteX607" fmla="*/ 1520321 w 2376404"/>
                <a:gd name="connsiteY607" fmla="*/ 834220 h 957489"/>
                <a:gd name="connsiteX608" fmla="*/ 1531991 w 2376404"/>
                <a:gd name="connsiteY608" fmla="*/ 831939 h 957489"/>
                <a:gd name="connsiteX609" fmla="*/ 1546142 w 2376404"/>
                <a:gd name="connsiteY609" fmla="*/ 828687 h 957489"/>
                <a:gd name="connsiteX610" fmla="*/ 1546645 w 2376404"/>
                <a:gd name="connsiteY610" fmla="*/ 853938 h 957489"/>
                <a:gd name="connsiteX611" fmla="*/ 1572097 w 2376404"/>
                <a:gd name="connsiteY611" fmla="*/ 853938 h 957489"/>
                <a:gd name="connsiteX612" fmla="*/ 1572399 w 2376404"/>
                <a:gd name="connsiteY612" fmla="*/ 873253 h 957489"/>
                <a:gd name="connsiteX613" fmla="*/ 1546880 w 2376404"/>
                <a:gd name="connsiteY613" fmla="*/ 873253 h 957489"/>
                <a:gd name="connsiteX614" fmla="*/ 1547215 w 2376404"/>
                <a:gd name="connsiteY614" fmla="*/ 920603 h 957489"/>
                <a:gd name="connsiteX615" fmla="*/ 1549093 w 2376404"/>
                <a:gd name="connsiteY615" fmla="*/ 930261 h 957489"/>
                <a:gd name="connsiteX616" fmla="*/ 1553721 w 2376404"/>
                <a:gd name="connsiteY616" fmla="*/ 935190 h 957489"/>
                <a:gd name="connsiteX617" fmla="*/ 1560226 w 2376404"/>
                <a:gd name="connsiteY617" fmla="*/ 936699 h 957489"/>
                <a:gd name="connsiteX618" fmla="*/ 1565491 w 2376404"/>
                <a:gd name="connsiteY618" fmla="*/ 936297 h 957489"/>
                <a:gd name="connsiteX619" fmla="*/ 1575048 w 2376404"/>
                <a:gd name="connsiteY619" fmla="*/ 934050 h 957489"/>
                <a:gd name="connsiteX620" fmla="*/ 1693020 w 2376404"/>
                <a:gd name="connsiteY620" fmla="*/ 955008 h 957489"/>
                <a:gd name="connsiteX621" fmla="*/ 1679506 w 2376404"/>
                <a:gd name="connsiteY621" fmla="*/ 954807 h 957489"/>
                <a:gd name="connsiteX622" fmla="*/ 1666126 w 2376404"/>
                <a:gd name="connsiteY622" fmla="*/ 955008 h 957489"/>
                <a:gd name="connsiteX623" fmla="*/ 1665422 w 2376404"/>
                <a:gd name="connsiteY623" fmla="*/ 938376 h 957489"/>
                <a:gd name="connsiteX624" fmla="*/ 1660861 w 2376404"/>
                <a:gd name="connsiteY624" fmla="*/ 945150 h 957489"/>
                <a:gd name="connsiteX625" fmla="*/ 1655630 w 2376404"/>
                <a:gd name="connsiteY625" fmla="*/ 950180 h 957489"/>
                <a:gd name="connsiteX626" fmla="*/ 1648420 w 2376404"/>
                <a:gd name="connsiteY626" fmla="*/ 954103 h 957489"/>
                <a:gd name="connsiteX627" fmla="*/ 1639366 w 2376404"/>
                <a:gd name="connsiteY627" fmla="*/ 956517 h 957489"/>
                <a:gd name="connsiteX628" fmla="*/ 1628467 w 2376404"/>
                <a:gd name="connsiteY628" fmla="*/ 957456 h 957489"/>
                <a:gd name="connsiteX629" fmla="*/ 1608783 w 2376404"/>
                <a:gd name="connsiteY629" fmla="*/ 954204 h 957489"/>
                <a:gd name="connsiteX630" fmla="*/ 1595101 w 2376404"/>
                <a:gd name="connsiteY630" fmla="*/ 944311 h 957489"/>
                <a:gd name="connsiteX631" fmla="*/ 1589233 w 2376404"/>
                <a:gd name="connsiteY631" fmla="*/ 925331 h 957489"/>
                <a:gd name="connsiteX632" fmla="*/ 1589132 w 2376404"/>
                <a:gd name="connsiteY632" fmla="*/ 923218 h 957489"/>
                <a:gd name="connsiteX633" fmla="*/ 1589501 w 2376404"/>
                <a:gd name="connsiteY633" fmla="*/ 897330 h 957489"/>
                <a:gd name="connsiteX634" fmla="*/ 1589334 w 2376404"/>
                <a:gd name="connsiteY634" fmla="*/ 863227 h 957489"/>
                <a:gd name="connsiteX635" fmla="*/ 1588898 w 2376404"/>
                <a:gd name="connsiteY635" fmla="*/ 852999 h 957489"/>
                <a:gd name="connsiteX636" fmla="*/ 1603753 w 2376404"/>
                <a:gd name="connsiteY636" fmla="*/ 853200 h 957489"/>
                <a:gd name="connsiteX637" fmla="*/ 1617502 w 2376404"/>
                <a:gd name="connsiteY637" fmla="*/ 852999 h 957489"/>
                <a:gd name="connsiteX638" fmla="*/ 1616563 w 2376404"/>
                <a:gd name="connsiteY638" fmla="*/ 898739 h 957489"/>
                <a:gd name="connsiteX639" fmla="*/ 1616563 w 2376404"/>
                <a:gd name="connsiteY639" fmla="*/ 907726 h 957489"/>
                <a:gd name="connsiteX640" fmla="*/ 1616697 w 2376404"/>
                <a:gd name="connsiteY640" fmla="*/ 912991 h 957489"/>
                <a:gd name="connsiteX641" fmla="*/ 1619447 w 2376404"/>
                <a:gd name="connsiteY641" fmla="*/ 925063 h 957489"/>
                <a:gd name="connsiteX642" fmla="*/ 1627294 w 2376404"/>
                <a:gd name="connsiteY642" fmla="*/ 932373 h 957489"/>
                <a:gd name="connsiteX643" fmla="*/ 1638829 w 2376404"/>
                <a:gd name="connsiteY643" fmla="*/ 934922 h 957489"/>
                <a:gd name="connsiteX644" fmla="*/ 1649661 w 2376404"/>
                <a:gd name="connsiteY644" fmla="*/ 932709 h 957489"/>
                <a:gd name="connsiteX645" fmla="*/ 1657374 w 2376404"/>
                <a:gd name="connsiteY645" fmla="*/ 927075 h 957489"/>
                <a:gd name="connsiteX646" fmla="*/ 1662504 w 2376404"/>
                <a:gd name="connsiteY646" fmla="*/ 917316 h 957489"/>
                <a:gd name="connsiteX647" fmla="*/ 1664449 w 2376404"/>
                <a:gd name="connsiteY647" fmla="*/ 905043 h 957489"/>
                <a:gd name="connsiteX648" fmla="*/ 1664751 w 2376404"/>
                <a:gd name="connsiteY648" fmla="*/ 886029 h 957489"/>
                <a:gd name="connsiteX649" fmla="*/ 1664282 w 2376404"/>
                <a:gd name="connsiteY649" fmla="*/ 853032 h 957489"/>
                <a:gd name="connsiteX650" fmla="*/ 1679472 w 2376404"/>
                <a:gd name="connsiteY650" fmla="*/ 853233 h 957489"/>
                <a:gd name="connsiteX651" fmla="*/ 1692852 w 2376404"/>
                <a:gd name="connsiteY651" fmla="*/ 853032 h 957489"/>
                <a:gd name="connsiteX652" fmla="*/ 1692215 w 2376404"/>
                <a:gd name="connsiteY652" fmla="*/ 888913 h 957489"/>
                <a:gd name="connsiteX653" fmla="*/ 1692249 w 2376404"/>
                <a:gd name="connsiteY653" fmla="*/ 924426 h 957489"/>
                <a:gd name="connsiteX654" fmla="*/ 1693054 w 2376404"/>
                <a:gd name="connsiteY654" fmla="*/ 955076 h 957489"/>
                <a:gd name="connsiteX655" fmla="*/ 1715152 w 2376404"/>
                <a:gd name="connsiteY655" fmla="*/ 953164 h 957489"/>
                <a:gd name="connsiteX656" fmla="*/ 1711732 w 2376404"/>
                <a:gd name="connsiteY656" fmla="*/ 930998 h 957489"/>
                <a:gd name="connsiteX657" fmla="*/ 1728633 w 2376404"/>
                <a:gd name="connsiteY657" fmla="*/ 936632 h 957489"/>
                <a:gd name="connsiteX658" fmla="*/ 1741208 w 2376404"/>
                <a:gd name="connsiteY658" fmla="*/ 938208 h 957489"/>
                <a:gd name="connsiteX659" fmla="*/ 1750732 w 2376404"/>
                <a:gd name="connsiteY659" fmla="*/ 936867 h 957489"/>
                <a:gd name="connsiteX660" fmla="*/ 1756332 w 2376404"/>
                <a:gd name="connsiteY660" fmla="*/ 932876 h 957489"/>
                <a:gd name="connsiteX661" fmla="*/ 1757941 w 2376404"/>
                <a:gd name="connsiteY661" fmla="*/ 927310 h 957489"/>
                <a:gd name="connsiteX662" fmla="*/ 1757573 w 2376404"/>
                <a:gd name="connsiteY662" fmla="*/ 924895 h 957489"/>
                <a:gd name="connsiteX663" fmla="*/ 1756567 w 2376404"/>
                <a:gd name="connsiteY663" fmla="*/ 922581 h 957489"/>
                <a:gd name="connsiteX664" fmla="*/ 1754957 w 2376404"/>
                <a:gd name="connsiteY664" fmla="*/ 920335 h 957489"/>
                <a:gd name="connsiteX665" fmla="*/ 1752475 w 2376404"/>
                <a:gd name="connsiteY665" fmla="*/ 917954 h 957489"/>
                <a:gd name="connsiteX666" fmla="*/ 1747982 w 2376404"/>
                <a:gd name="connsiteY666" fmla="*/ 914500 h 957489"/>
                <a:gd name="connsiteX667" fmla="*/ 1742382 w 2376404"/>
                <a:gd name="connsiteY667" fmla="*/ 910207 h 957489"/>
                <a:gd name="connsiteX668" fmla="*/ 1729974 w 2376404"/>
                <a:gd name="connsiteY668" fmla="*/ 900583 h 957489"/>
                <a:gd name="connsiteX669" fmla="*/ 1722697 w 2376404"/>
                <a:gd name="connsiteY669" fmla="*/ 893407 h 957489"/>
                <a:gd name="connsiteX670" fmla="*/ 1718036 w 2376404"/>
                <a:gd name="connsiteY670" fmla="*/ 885694 h 957489"/>
                <a:gd name="connsiteX671" fmla="*/ 1716158 w 2376404"/>
                <a:gd name="connsiteY671" fmla="*/ 877411 h 957489"/>
                <a:gd name="connsiteX672" fmla="*/ 1719881 w 2376404"/>
                <a:gd name="connsiteY672" fmla="*/ 863461 h 957489"/>
                <a:gd name="connsiteX673" fmla="*/ 1732355 w 2376404"/>
                <a:gd name="connsiteY673" fmla="*/ 853804 h 957489"/>
                <a:gd name="connsiteX674" fmla="*/ 1752241 w 2376404"/>
                <a:gd name="connsiteY674" fmla="*/ 850752 h 957489"/>
                <a:gd name="connsiteX675" fmla="*/ 1782656 w 2376404"/>
                <a:gd name="connsiteY675" fmla="*/ 853837 h 957489"/>
                <a:gd name="connsiteX676" fmla="*/ 1785003 w 2376404"/>
                <a:gd name="connsiteY676" fmla="*/ 874762 h 957489"/>
                <a:gd name="connsiteX677" fmla="*/ 1762535 w 2376404"/>
                <a:gd name="connsiteY677" fmla="*/ 870034 h 957489"/>
                <a:gd name="connsiteX678" fmla="*/ 1752475 w 2376404"/>
                <a:gd name="connsiteY678" fmla="*/ 871174 h 957489"/>
                <a:gd name="connsiteX679" fmla="*/ 1746439 w 2376404"/>
                <a:gd name="connsiteY679" fmla="*/ 874695 h 957489"/>
                <a:gd name="connsiteX680" fmla="*/ 1744830 w 2376404"/>
                <a:gd name="connsiteY680" fmla="*/ 879960 h 957489"/>
                <a:gd name="connsiteX681" fmla="*/ 1745601 w 2376404"/>
                <a:gd name="connsiteY681" fmla="*/ 883313 h 957489"/>
                <a:gd name="connsiteX682" fmla="*/ 1747881 w 2376404"/>
                <a:gd name="connsiteY682" fmla="*/ 886767 h 957489"/>
                <a:gd name="connsiteX683" fmla="*/ 1751469 w 2376404"/>
                <a:gd name="connsiteY683" fmla="*/ 890188 h 957489"/>
                <a:gd name="connsiteX684" fmla="*/ 1759920 w 2376404"/>
                <a:gd name="connsiteY684" fmla="*/ 896526 h 957489"/>
                <a:gd name="connsiteX685" fmla="*/ 1771154 w 2376404"/>
                <a:gd name="connsiteY685" fmla="*/ 905043 h 957489"/>
                <a:gd name="connsiteX686" fmla="*/ 1779168 w 2376404"/>
                <a:gd name="connsiteY686" fmla="*/ 912689 h 957489"/>
                <a:gd name="connsiteX687" fmla="*/ 1784165 w 2376404"/>
                <a:gd name="connsiteY687" fmla="*/ 920972 h 957489"/>
                <a:gd name="connsiteX688" fmla="*/ 1786210 w 2376404"/>
                <a:gd name="connsiteY688" fmla="*/ 929892 h 957489"/>
                <a:gd name="connsiteX689" fmla="*/ 1786244 w 2376404"/>
                <a:gd name="connsiteY689" fmla="*/ 931065 h 957489"/>
                <a:gd name="connsiteX690" fmla="*/ 1786244 w 2376404"/>
                <a:gd name="connsiteY690" fmla="*/ 931300 h 957489"/>
                <a:gd name="connsiteX691" fmla="*/ 1782354 w 2376404"/>
                <a:gd name="connsiteY691" fmla="*/ 943842 h 957489"/>
                <a:gd name="connsiteX692" fmla="*/ 1768974 w 2376404"/>
                <a:gd name="connsiteY692" fmla="*/ 953868 h 957489"/>
                <a:gd name="connsiteX693" fmla="*/ 1748384 w 2376404"/>
                <a:gd name="connsiteY693" fmla="*/ 957456 h 957489"/>
                <a:gd name="connsiteX694" fmla="*/ 1748183 w 2376404"/>
                <a:gd name="connsiteY694" fmla="*/ 957456 h 957489"/>
                <a:gd name="connsiteX695" fmla="*/ 1733730 w 2376404"/>
                <a:gd name="connsiteY695" fmla="*/ 956517 h 957489"/>
                <a:gd name="connsiteX696" fmla="*/ 1715152 w 2376404"/>
                <a:gd name="connsiteY696" fmla="*/ 953164 h 95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</a:cxnLst>
              <a:rect l="l" t="t" r="r" b="b"/>
              <a:pathLst>
                <a:path w="2376404" h="957489">
                  <a:moveTo>
                    <a:pt x="627249" y="177997"/>
                  </a:moveTo>
                  <a:lnTo>
                    <a:pt x="894614" y="177997"/>
                  </a:lnTo>
                  <a:cubicBezTo>
                    <a:pt x="895956" y="171626"/>
                    <a:pt x="915237" y="88999"/>
                    <a:pt x="1020031" y="88999"/>
                  </a:cubicBezTo>
                  <a:lnTo>
                    <a:pt x="627249" y="88999"/>
                  </a:lnTo>
                  <a:lnTo>
                    <a:pt x="627249" y="0"/>
                  </a:lnTo>
                  <a:lnTo>
                    <a:pt x="1038642" y="0"/>
                  </a:lnTo>
                  <a:cubicBezTo>
                    <a:pt x="1147660" y="0"/>
                    <a:pt x="1162650" y="88999"/>
                    <a:pt x="1162650" y="88999"/>
                  </a:cubicBezTo>
                  <a:lnTo>
                    <a:pt x="1216974" y="88999"/>
                  </a:lnTo>
                  <a:cubicBezTo>
                    <a:pt x="1216974" y="88999"/>
                    <a:pt x="1232333" y="0"/>
                    <a:pt x="1341351" y="0"/>
                  </a:cubicBezTo>
                  <a:cubicBezTo>
                    <a:pt x="1450370" y="0"/>
                    <a:pt x="1734870" y="369"/>
                    <a:pt x="1734870" y="369"/>
                  </a:cubicBezTo>
                  <a:lnTo>
                    <a:pt x="1734870" y="88999"/>
                  </a:lnTo>
                  <a:lnTo>
                    <a:pt x="1465762" y="88999"/>
                  </a:lnTo>
                  <a:lnTo>
                    <a:pt x="1465762" y="177595"/>
                  </a:lnTo>
                  <a:lnTo>
                    <a:pt x="1628032" y="177595"/>
                  </a:lnTo>
                  <a:cubicBezTo>
                    <a:pt x="1737050" y="177595"/>
                    <a:pt x="1752408" y="267298"/>
                    <a:pt x="1752408" y="267298"/>
                  </a:cubicBezTo>
                  <a:lnTo>
                    <a:pt x="1465762" y="267298"/>
                  </a:lnTo>
                  <a:lnTo>
                    <a:pt x="1465762" y="355626"/>
                  </a:lnTo>
                  <a:lnTo>
                    <a:pt x="1752039" y="355425"/>
                  </a:lnTo>
                  <a:lnTo>
                    <a:pt x="1752039" y="355425"/>
                  </a:lnTo>
                  <a:cubicBezTo>
                    <a:pt x="1752039" y="355425"/>
                    <a:pt x="1737016" y="444423"/>
                    <a:pt x="1627998" y="444423"/>
                  </a:cubicBezTo>
                  <a:lnTo>
                    <a:pt x="1234144" y="444423"/>
                  </a:lnTo>
                  <a:lnTo>
                    <a:pt x="1234144" y="355626"/>
                  </a:lnTo>
                  <a:lnTo>
                    <a:pt x="1162583" y="355626"/>
                  </a:lnTo>
                  <a:cubicBezTo>
                    <a:pt x="1161174" y="362802"/>
                    <a:pt x="1142865" y="444423"/>
                    <a:pt x="1038675" y="444423"/>
                  </a:cubicBezTo>
                  <a:lnTo>
                    <a:pt x="627283" y="444423"/>
                  </a:lnTo>
                  <a:lnTo>
                    <a:pt x="627283" y="355425"/>
                  </a:lnTo>
                  <a:lnTo>
                    <a:pt x="1006114" y="355425"/>
                  </a:lnTo>
                  <a:cubicBezTo>
                    <a:pt x="909637" y="348248"/>
                    <a:pt x="894614" y="267298"/>
                    <a:pt x="894614" y="267298"/>
                  </a:cubicBezTo>
                  <a:lnTo>
                    <a:pt x="627283" y="267298"/>
                  </a:lnTo>
                  <a:lnTo>
                    <a:pt x="627283" y="177997"/>
                  </a:lnTo>
                  <a:close/>
                  <a:moveTo>
                    <a:pt x="1341351" y="267298"/>
                  </a:moveTo>
                  <a:cubicBezTo>
                    <a:pt x="1237061" y="267298"/>
                    <a:pt x="1217980" y="182424"/>
                    <a:pt x="1217008" y="177796"/>
                  </a:cubicBezTo>
                  <a:lnTo>
                    <a:pt x="1162616" y="177796"/>
                  </a:lnTo>
                  <a:cubicBezTo>
                    <a:pt x="1162281" y="180378"/>
                    <a:pt x="1158760" y="202779"/>
                    <a:pt x="1136560" y="222966"/>
                  </a:cubicBezTo>
                  <a:cubicBezTo>
                    <a:pt x="1162650" y="245132"/>
                    <a:pt x="1162650" y="267298"/>
                    <a:pt x="1162650" y="267298"/>
                  </a:cubicBezTo>
                  <a:lnTo>
                    <a:pt x="1341351" y="267298"/>
                  </a:lnTo>
                  <a:close/>
                  <a:moveTo>
                    <a:pt x="2334588" y="596096"/>
                  </a:moveTo>
                  <a:cubicBezTo>
                    <a:pt x="2334588" y="589289"/>
                    <a:pt x="2343173" y="587881"/>
                    <a:pt x="2348170" y="587881"/>
                  </a:cubicBezTo>
                  <a:cubicBezTo>
                    <a:pt x="2355681" y="587881"/>
                    <a:pt x="2367485" y="590027"/>
                    <a:pt x="2374628" y="592877"/>
                  </a:cubicBezTo>
                  <a:lnTo>
                    <a:pt x="2372113" y="572153"/>
                  </a:lnTo>
                  <a:cubicBezTo>
                    <a:pt x="2362120" y="570343"/>
                    <a:pt x="2351758" y="568934"/>
                    <a:pt x="2341731" y="568934"/>
                  </a:cubicBezTo>
                  <a:cubicBezTo>
                    <a:pt x="2307057" y="568934"/>
                    <a:pt x="2303838" y="587881"/>
                    <a:pt x="2303838" y="594319"/>
                  </a:cubicBezTo>
                  <a:cubicBezTo>
                    <a:pt x="2303838" y="620408"/>
                    <a:pt x="2345286" y="631843"/>
                    <a:pt x="2345286" y="647202"/>
                  </a:cubicBezTo>
                  <a:cubicBezTo>
                    <a:pt x="2345286" y="653976"/>
                    <a:pt x="2336366" y="656860"/>
                    <a:pt x="2329927" y="656860"/>
                  </a:cubicBezTo>
                  <a:cubicBezTo>
                    <a:pt x="2319934" y="656860"/>
                    <a:pt x="2309908" y="653272"/>
                    <a:pt x="2300250" y="649348"/>
                  </a:cubicBezTo>
                  <a:lnTo>
                    <a:pt x="2303838" y="671514"/>
                  </a:lnTo>
                  <a:cubicBezTo>
                    <a:pt x="2314200" y="673660"/>
                    <a:pt x="2325635" y="675806"/>
                    <a:pt x="2336735" y="675806"/>
                  </a:cubicBezTo>
                  <a:cubicBezTo>
                    <a:pt x="2353870" y="675806"/>
                    <a:pt x="2376405" y="668999"/>
                    <a:pt x="2376405" y="649717"/>
                  </a:cubicBezTo>
                  <a:cubicBezTo>
                    <a:pt x="2376405" y="622555"/>
                    <a:pt x="2334588" y="609342"/>
                    <a:pt x="2334588" y="596096"/>
                  </a:cubicBezTo>
                  <a:lnTo>
                    <a:pt x="2334588" y="596096"/>
                  </a:lnTo>
                  <a:close/>
                  <a:moveTo>
                    <a:pt x="2247367" y="568934"/>
                  </a:moveTo>
                  <a:cubicBezTo>
                    <a:pt x="2232713" y="568934"/>
                    <a:pt x="2220574" y="574299"/>
                    <a:pt x="2213766" y="587512"/>
                  </a:cubicBezTo>
                  <a:cubicBezTo>
                    <a:pt x="2208401" y="573931"/>
                    <a:pt x="2195893" y="568934"/>
                    <a:pt x="2182312" y="568934"/>
                  </a:cubicBezTo>
                  <a:cubicBezTo>
                    <a:pt x="2168026" y="568934"/>
                    <a:pt x="2155853" y="575004"/>
                    <a:pt x="2149784" y="587512"/>
                  </a:cubicBezTo>
                  <a:lnTo>
                    <a:pt x="2149415" y="587143"/>
                  </a:lnTo>
                  <a:lnTo>
                    <a:pt x="2149415" y="571416"/>
                  </a:lnTo>
                  <a:lnTo>
                    <a:pt x="2122621" y="571416"/>
                  </a:lnTo>
                  <a:lnTo>
                    <a:pt x="2122621" y="673291"/>
                  </a:lnTo>
                  <a:lnTo>
                    <a:pt x="2151226" y="673291"/>
                  </a:lnTo>
                  <a:lnTo>
                    <a:pt x="2151226" y="615043"/>
                  </a:lnTo>
                  <a:cubicBezTo>
                    <a:pt x="2151226" y="610751"/>
                    <a:pt x="2154076" y="591804"/>
                    <a:pt x="2172318" y="591804"/>
                  </a:cubicBezTo>
                  <a:cubicBezTo>
                    <a:pt x="2183753" y="591804"/>
                    <a:pt x="2187677" y="599651"/>
                    <a:pt x="2187677" y="609678"/>
                  </a:cubicBezTo>
                  <a:lnTo>
                    <a:pt x="2187677" y="673291"/>
                  </a:lnTo>
                  <a:lnTo>
                    <a:pt x="2216617" y="673291"/>
                  </a:lnTo>
                  <a:lnTo>
                    <a:pt x="2216617" y="615043"/>
                  </a:lnTo>
                  <a:cubicBezTo>
                    <a:pt x="2216617" y="610751"/>
                    <a:pt x="2219098" y="591804"/>
                    <a:pt x="2237709" y="591804"/>
                  </a:cubicBezTo>
                  <a:cubicBezTo>
                    <a:pt x="2248809" y="591804"/>
                    <a:pt x="2253068" y="599651"/>
                    <a:pt x="2253068" y="609678"/>
                  </a:cubicBezTo>
                  <a:lnTo>
                    <a:pt x="2253068" y="673291"/>
                  </a:lnTo>
                  <a:lnTo>
                    <a:pt x="2281672" y="673291"/>
                  </a:lnTo>
                  <a:lnTo>
                    <a:pt x="2281672" y="595728"/>
                  </a:lnTo>
                  <a:cubicBezTo>
                    <a:pt x="2281672" y="577150"/>
                    <a:pt x="2265576" y="568934"/>
                    <a:pt x="2247367" y="568934"/>
                  </a:cubicBezTo>
                  <a:close/>
                  <a:moveTo>
                    <a:pt x="2056157" y="568934"/>
                  </a:moveTo>
                  <a:lnTo>
                    <a:pt x="2055084" y="568934"/>
                  </a:lnTo>
                  <a:cubicBezTo>
                    <a:pt x="2020410" y="569303"/>
                    <a:pt x="2003275" y="591435"/>
                    <a:pt x="2003275" y="622555"/>
                  </a:cubicBezTo>
                  <a:cubicBezTo>
                    <a:pt x="2003275" y="653674"/>
                    <a:pt x="2021852" y="673660"/>
                    <a:pt x="2055084" y="675437"/>
                  </a:cubicBezTo>
                  <a:cubicBezTo>
                    <a:pt x="2056526" y="675806"/>
                    <a:pt x="2057935" y="675806"/>
                    <a:pt x="2059377" y="675806"/>
                  </a:cubicBezTo>
                  <a:cubicBezTo>
                    <a:pt x="2073662" y="675806"/>
                    <a:pt x="2084393" y="674364"/>
                    <a:pt x="2095459" y="671883"/>
                  </a:cubicBezTo>
                  <a:lnTo>
                    <a:pt x="2097940" y="650455"/>
                  </a:lnTo>
                  <a:cubicBezTo>
                    <a:pt x="2087210" y="653674"/>
                    <a:pt x="2076143" y="656893"/>
                    <a:pt x="2064339" y="656893"/>
                  </a:cubicBezTo>
                  <a:cubicBezTo>
                    <a:pt x="2061120" y="656893"/>
                    <a:pt x="2057901" y="656524"/>
                    <a:pt x="2055051" y="655820"/>
                  </a:cubicBezTo>
                  <a:cubicBezTo>
                    <a:pt x="2041470" y="652970"/>
                    <a:pt x="2031812" y="642943"/>
                    <a:pt x="2031812" y="627216"/>
                  </a:cubicBezTo>
                  <a:lnTo>
                    <a:pt x="2031812" y="623997"/>
                  </a:lnTo>
                  <a:lnTo>
                    <a:pt x="2105418" y="623997"/>
                  </a:lnTo>
                  <a:lnTo>
                    <a:pt x="2105418" y="615781"/>
                  </a:lnTo>
                  <a:cubicBezTo>
                    <a:pt x="2105418" y="582884"/>
                    <a:pt x="2083621" y="568968"/>
                    <a:pt x="2056090" y="568968"/>
                  </a:cubicBezTo>
                  <a:close/>
                  <a:moveTo>
                    <a:pt x="2055084" y="586439"/>
                  </a:moveTo>
                  <a:lnTo>
                    <a:pt x="2056157" y="586439"/>
                  </a:lnTo>
                  <a:cubicBezTo>
                    <a:pt x="2071885" y="586439"/>
                    <a:pt x="2078323" y="595359"/>
                    <a:pt x="2078323" y="610013"/>
                  </a:cubicBezTo>
                  <a:lnTo>
                    <a:pt x="2031879" y="610013"/>
                  </a:lnTo>
                  <a:cubicBezTo>
                    <a:pt x="2032952" y="597136"/>
                    <a:pt x="2040799" y="586774"/>
                    <a:pt x="2055118" y="586439"/>
                  </a:cubicBezTo>
                  <a:close/>
                  <a:moveTo>
                    <a:pt x="1967159" y="636806"/>
                  </a:moveTo>
                  <a:lnTo>
                    <a:pt x="1967159" y="591435"/>
                  </a:lnTo>
                  <a:lnTo>
                    <a:pt x="1992879" y="591435"/>
                  </a:lnTo>
                  <a:lnTo>
                    <a:pt x="1992879" y="571416"/>
                  </a:lnTo>
                  <a:lnTo>
                    <a:pt x="1967159" y="571416"/>
                  </a:lnTo>
                  <a:lnTo>
                    <a:pt x="1967159" y="546768"/>
                  </a:lnTo>
                  <a:lnTo>
                    <a:pt x="1938219" y="553542"/>
                  </a:lnTo>
                  <a:lnTo>
                    <a:pt x="1938219" y="571416"/>
                  </a:lnTo>
                  <a:lnTo>
                    <a:pt x="1923934" y="571416"/>
                  </a:lnTo>
                  <a:lnTo>
                    <a:pt x="1923934" y="591435"/>
                  </a:lnTo>
                  <a:lnTo>
                    <a:pt x="1938219" y="591435"/>
                  </a:lnTo>
                  <a:lnTo>
                    <a:pt x="1938219" y="649348"/>
                  </a:lnTo>
                  <a:cubicBezTo>
                    <a:pt x="1938219" y="669368"/>
                    <a:pt x="1948950" y="675806"/>
                    <a:pt x="1968601" y="675806"/>
                  </a:cubicBezTo>
                  <a:cubicBezTo>
                    <a:pt x="1977152" y="675806"/>
                    <a:pt x="1984328" y="674733"/>
                    <a:pt x="1991471" y="672587"/>
                  </a:cubicBezTo>
                  <a:lnTo>
                    <a:pt x="1991471" y="672587"/>
                  </a:lnTo>
                  <a:lnTo>
                    <a:pt x="1995059" y="652232"/>
                  </a:lnTo>
                  <a:cubicBezTo>
                    <a:pt x="1990062" y="653305"/>
                    <a:pt x="1985032" y="654009"/>
                    <a:pt x="1979700" y="654009"/>
                  </a:cubicBezTo>
                  <a:cubicBezTo>
                    <a:pt x="1969707" y="654009"/>
                    <a:pt x="1967192" y="646867"/>
                    <a:pt x="1967192" y="636840"/>
                  </a:cubicBezTo>
                  <a:close/>
                  <a:moveTo>
                    <a:pt x="1871755" y="596063"/>
                  </a:moveTo>
                  <a:cubicBezTo>
                    <a:pt x="1871755" y="589256"/>
                    <a:pt x="1879971" y="587847"/>
                    <a:pt x="1884967" y="587847"/>
                  </a:cubicBezTo>
                  <a:cubicBezTo>
                    <a:pt x="1892814" y="587847"/>
                    <a:pt x="1904283" y="589993"/>
                    <a:pt x="1911426" y="592844"/>
                  </a:cubicBezTo>
                  <a:lnTo>
                    <a:pt x="1909279" y="572120"/>
                  </a:lnTo>
                  <a:cubicBezTo>
                    <a:pt x="1898917" y="570309"/>
                    <a:pt x="1888924" y="568901"/>
                    <a:pt x="1878898" y="568901"/>
                  </a:cubicBezTo>
                  <a:cubicBezTo>
                    <a:pt x="1843855" y="568901"/>
                    <a:pt x="1840636" y="587847"/>
                    <a:pt x="1840636" y="594286"/>
                  </a:cubicBezTo>
                  <a:cubicBezTo>
                    <a:pt x="1840636" y="620375"/>
                    <a:pt x="1882083" y="631810"/>
                    <a:pt x="1882083" y="647168"/>
                  </a:cubicBezTo>
                  <a:cubicBezTo>
                    <a:pt x="1882083" y="653942"/>
                    <a:pt x="1873130" y="656826"/>
                    <a:pt x="1866725" y="656826"/>
                  </a:cubicBezTo>
                  <a:cubicBezTo>
                    <a:pt x="1856732" y="656826"/>
                    <a:pt x="1847074" y="653238"/>
                    <a:pt x="1837416" y="649315"/>
                  </a:cubicBezTo>
                  <a:lnTo>
                    <a:pt x="1840636" y="671480"/>
                  </a:lnTo>
                  <a:cubicBezTo>
                    <a:pt x="1851367" y="673627"/>
                    <a:pt x="1862433" y="675773"/>
                    <a:pt x="1873499" y="675773"/>
                  </a:cubicBezTo>
                  <a:cubicBezTo>
                    <a:pt x="1891037" y="675773"/>
                    <a:pt x="1913169" y="668965"/>
                    <a:pt x="1913169" y="649683"/>
                  </a:cubicBezTo>
                  <a:cubicBezTo>
                    <a:pt x="1913169" y="622521"/>
                    <a:pt x="1871721" y="609309"/>
                    <a:pt x="1871721" y="596063"/>
                  </a:cubicBezTo>
                  <a:close/>
                  <a:moveTo>
                    <a:pt x="1774541" y="651461"/>
                  </a:moveTo>
                  <a:lnTo>
                    <a:pt x="1773836" y="651461"/>
                  </a:lnTo>
                  <a:cubicBezTo>
                    <a:pt x="1767767" y="624298"/>
                    <a:pt x="1756332" y="598209"/>
                    <a:pt x="1748451" y="571382"/>
                  </a:cubicBezTo>
                  <a:lnTo>
                    <a:pt x="1719512" y="571382"/>
                  </a:lnTo>
                  <a:lnTo>
                    <a:pt x="1759551" y="675404"/>
                  </a:lnTo>
                  <a:cubicBezTo>
                    <a:pt x="1755628" y="687208"/>
                    <a:pt x="1750262" y="701862"/>
                    <a:pt x="1735977" y="701862"/>
                  </a:cubicBezTo>
                  <a:cubicBezTo>
                    <a:pt x="1729538" y="701862"/>
                    <a:pt x="1723469" y="700085"/>
                    <a:pt x="1717399" y="697201"/>
                  </a:cubicBezTo>
                  <a:lnTo>
                    <a:pt x="1721323" y="719367"/>
                  </a:lnTo>
                  <a:cubicBezTo>
                    <a:pt x="1728130" y="720775"/>
                    <a:pt x="1735272" y="721882"/>
                    <a:pt x="1741678" y="721882"/>
                  </a:cubicBezTo>
                  <a:cubicBezTo>
                    <a:pt x="1764212" y="721882"/>
                    <a:pt x="1774205" y="711889"/>
                    <a:pt x="1780979" y="695088"/>
                  </a:cubicBezTo>
                  <a:lnTo>
                    <a:pt x="1830307" y="571416"/>
                  </a:lnTo>
                  <a:lnTo>
                    <a:pt x="1801703" y="571416"/>
                  </a:lnTo>
                  <a:lnTo>
                    <a:pt x="1774541" y="651494"/>
                  </a:lnTo>
                  <a:close/>
                  <a:moveTo>
                    <a:pt x="1655160" y="570343"/>
                  </a:moveTo>
                  <a:cubicBezTo>
                    <a:pt x="1655160" y="564273"/>
                    <a:pt x="1661230" y="555688"/>
                    <a:pt x="1676622" y="555688"/>
                  </a:cubicBezTo>
                  <a:cubicBezTo>
                    <a:pt x="1686615" y="555688"/>
                    <a:pt x="1696273" y="558539"/>
                    <a:pt x="1705562" y="561758"/>
                  </a:cubicBezTo>
                  <a:lnTo>
                    <a:pt x="1702342" y="537815"/>
                  </a:lnTo>
                  <a:cubicBezTo>
                    <a:pt x="1691612" y="535300"/>
                    <a:pt x="1680545" y="533891"/>
                    <a:pt x="1669815" y="533891"/>
                  </a:cubicBezTo>
                  <a:cubicBezTo>
                    <a:pt x="1636583" y="533891"/>
                    <a:pt x="1624075" y="550692"/>
                    <a:pt x="1624075" y="568196"/>
                  </a:cubicBezTo>
                  <a:cubicBezTo>
                    <a:pt x="1624075" y="600724"/>
                    <a:pt x="1680177" y="618933"/>
                    <a:pt x="1680177" y="638617"/>
                  </a:cubicBezTo>
                  <a:cubicBezTo>
                    <a:pt x="1680177" y="650421"/>
                    <a:pt x="1668004" y="653976"/>
                    <a:pt x="1658380" y="653976"/>
                  </a:cubicBezTo>
                  <a:cubicBezTo>
                    <a:pt x="1645872" y="653976"/>
                    <a:pt x="1633363" y="650388"/>
                    <a:pt x="1621928" y="645056"/>
                  </a:cubicBezTo>
                  <a:lnTo>
                    <a:pt x="1625148" y="670407"/>
                  </a:lnTo>
                  <a:cubicBezTo>
                    <a:pt x="1638025" y="673258"/>
                    <a:pt x="1650868" y="675773"/>
                    <a:pt x="1664114" y="675773"/>
                  </a:cubicBezTo>
                  <a:cubicBezTo>
                    <a:pt x="1699827" y="675773"/>
                    <a:pt x="1710927" y="656122"/>
                    <a:pt x="1710927" y="640026"/>
                  </a:cubicBezTo>
                  <a:cubicBezTo>
                    <a:pt x="1710927" y="606794"/>
                    <a:pt x="1655160" y="592139"/>
                    <a:pt x="1655160" y="570343"/>
                  </a:cubicBezTo>
                  <a:lnTo>
                    <a:pt x="1655160" y="570343"/>
                  </a:lnTo>
                  <a:close/>
                  <a:moveTo>
                    <a:pt x="1535445" y="568934"/>
                  </a:moveTo>
                  <a:cubicBezTo>
                    <a:pt x="1522937" y="568934"/>
                    <a:pt x="1514721" y="575373"/>
                    <a:pt x="1508987" y="585030"/>
                  </a:cubicBezTo>
                  <a:lnTo>
                    <a:pt x="1508987" y="585030"/>
                  </a:lnTo>
                  <a:lnTo>
                    <a:pt x="1508618" y="584326"/>
                  </a:lnTo>
                  <a:lnTo>
                    <a:pt x="1508618" y="571449"/>
                  </a:lnTo>
                  <a:lnTo>
                    <a:pt x="1481455" y="571449"/>
                  </a:lnTo>
                  <a:lnTo>
                    <a:pt x="1481455" y="673325"/>
                  </a:lnTo>
                  <a:lnTo>
                    <a:pt x="1510060" y="673325"/>
                  </a:lnTo>
                  <a:lnTo>
                    <a:pt x="1510060" y="621515"/>
                  </a:lnTo>
                  <a:cubicBezTo>
                    <a:pt x="1510060" y="600791"/>
                    <a:pt x="1520422" y="591838"/>
                    <a:pt x="1535076" y="591838"/>
                  </a:cubicBezTo>
                  <a:cubicBezTo>
                    <a:pt x="1538999" y="591838"/>
                    <a:pt x="1542588" y="592542"/>
                    <a:pt x="1546880" y="593615"/>
                  </a:cubicBezTo>
                  <a:lnTo>
                    <a:pt x="1544365" y="570041"/>
                  </a:lnTo>
                  <a:cubicBezTo>
                    <a:pt x="1541514" y="569336"/>
                    <a:pt x="1538664" y="568968"/>
                    <a:pt x="1535411" y="568968"/>
                  </a:cubicBezTo>
                  <a:lnTo>
                    <a:pt x="1535411" y="568968"/>
                  </a:lnTo>
                  <a:close/>
                  <a:moveTo>
                    <a:pt x="1414991" y="568934"/>
                  </a:moveTo>
                  <a:lnTo>
                    <a:pt x="1413918" y="568934"/>
                  </a:lnTo>
                  <a:cubicBezTo>
                    <a:pt x="1379244" y="569303"/>
                    <a:pt x="1362075" y="591435"/>
                    <a:pt x="1362075" y="622555"/>
                  </a:cubicBezTo>
                  <a:cubicBezTo>
                    <a:pt x="1362075" y="652198"/>
                    <a:pt x="1381022" y="673660"/>
                    <a:pt x="1413918" y="675437"/>
                  </a:cubicBezTo>
                  <a:cubicBezTo>
                    <a:pt x="1415327" y="675806"/>
                    <a:pt x="1416769" y="675806"/>
                    <a:pt x="1418580" y="675806"/>
                  </a:cubicBezTo>
                  <a:cubicBezTo>
                    <a:pt x="1432530" y="675806"/>
                    <a:pt x="1443596" y="674364"/>
                    <a:pt x="1454327" y="671883"/>
                  </a:cubicBezTo>
                  <a:lnTo>
                    <a:pt x="1456842" y="650455"/>
                  </a:lnTo>
                  <a:cubicBezTo>
                    <a:pt x="1446111" y="653674"/>
                    <a:pt x="1435045" y="656893"/>
                    <a:pt x="1423241" y="656893"/>
                  </a:cubicBezTo>
                  <a:cubicBezTo>
                    <a:pt x="1420021" y="656893"/>
                    <a:pt x="1416802" y="656524"/>
                    <a:pt x="1413952" y="655820"/>
                  </a:cubicBezTo>
                  <a:cubicBezTo>
                    <a:pt x="1400371" y="652970"/>
                    <a:pt x="1390713" y="642943"/>
                    <a:pt x="1390713" y="627216"/>
                  </a:cubicBezTo>
                  <a:lnTo>
                    <a:pt x="1390713" y="623997"/>
                  </a:lnTo>
                  <a:lnTo>
                    <a:pt x="1464689" y="623997"/>
                  </a:lnTo>
                  <a:lnTo>
                    <a:pt x="1464689" y="615781"/>
                  </a:lnTo>
                  <a:cubicBezTo>
                    <a:pt x="1464689" y="582884"/>
                    <a:pt x="1442523" y="568968"/>
                    <a:pt x="1414991" y="568968"/>
                  </a:cubicBezTo>
                  <a:close/>
                  <a:moveTo>
                    <a:pt x="1413918" y="586439"/>
                  </a:moveTo>
                  <a:lnTo>
                    <a:pt x="1414991" y="586439"/>
                  </a:lnTo>
                  <a:cubicBezTo>
                    <a:pt x="1430719" y="586439"/>
                    <a:pt x="1437157" y="595359"/>
                    <a:pt x="1437157" y="610013"/>
                  </a:cubicBezTo>
                  <a:lnTo>
                    <a:pt x="1390679" y="610013"/>
                  </a:lnTo>
                  <a:cubicBezTo>
                    <a:pt x="1391753" y="597136"/>
                    <a:pt x="1399968" y="586774"/>
                    <a:pt x="1413918" y="586439"/>
                  </a:cubicBezTo>
                  <a:close/>
                  <a:moveTo>
                    <a:pt x="1325993" y="636806"/>
                  </a:moveTo>
                  <a:lnTo>
                    <a:pt x="1325993" y="591435"/>
                  </a:lnTo>
                  <a:lnTo>
                    <a:pt x="1351713" y="591435"/>
                  </a:lnTo>
                  <a:lnTo>
                    <a:pt x="1351713" y="571416"/>
                  </a:lnTo>
                  <a:lnTo>
                    <a:pt x="1325993" y="571416"/>
                  </a:lnTo>
                  <a:lnTo>
                    <a:pt x="1325993" y="546768"/>
                  </a:lnTo>
                  <a:lnTo>
                    <a:pt x="1297389" y="553542"/>
                  </a:lnTo>
                  <a:lnTo>
                    <a:pt x="1297389" y="571416"/>
                  </a:lnTo>
                  <a:lnTo>
                    <a:pt x="1282734" y="571416"/>
                  </a:lnTo>
                  <a:lnTo>
                    <a:pt x="1282734" y="591435"/>
                  </a:lnTo>
                  <a:lnTo>
                    <a:pt x="1297389" y="591435"/>
                  </a:lnTo>
                  <a:lnTo>
                    <a:pt x="1297389" y="649348"/>
                  </a:lnTo>
                  <a:cubicBezTo>
                    <a:pt x="1297389" y="669368"/>
                    <a:pt x="1307750" y="675806"/>
                    <a:pt x="1327401" y="675806"/>
                  </a:cubicBezTo>
                  <a:cubicBezTo>
                    <a:pt x="1335986" y="675806"/>
                    <a:pt x="1343497" y="674733"/>
                    <a:pt x="1350640" y="672587"/>
                  </a:cubicBezTo>
                  <a:lnTo>
                    <a:pt x="1353859" y="652232"/>
                  </a:lnTo>
                  <a:cubicBezTo>
                    <a:pt x="1348863" y="653305"/>
                    <a:pt x="1343866" y="654009"/>
                    <a:pt x="1338501" y="654009"/>
                  </a:cubicBezTo>
                  <a:cubicBezTo>
                    <a:pt x="1328508" y="654009"/>
                    <a:pt x="1325993" y="646867"/>
                    <a:pt x="1325993" y="636840"/>
                  </a:cubicBezTo>
                  <a:close/>
                  <a:moveTo>
                    <a:pt x="1239140" y="621448"/>
                  </a:moveTo>
                  <a:cubicBezTo>
                    <a:pt x="1239140" y="642172"/>
                    <a:pt x="1229147" y="652534"/>
                    <a:pt x="1209832" y="652534"/>
                  </a:cubicBezTo>
                  <a:cubicBezTo>
                    <a:pt x="1199134" y="652534"/>
                    <a:pt x="1192327" y="643949"/>
                    <a:pt x="1192327" y="637175"/>
                  </a:cubicBezTo>
                  <a:lnTo>
                    <a:pt x="1192327" y="571416"/>
                  </a:lnTo>
                  <a:lnTo>
                    <a:pt x="1163387" y="571416"/>
                  </a:lnTo>
                  <a:lnTo>
                    <a:pt x="1163387" y="642541"/>
                  </a:lnTo>
                  <a:cubicBezTo>
                    <a:pt x="1163387" y="667557"/>
                    <a:pt x="1179115" y="675773"/>
                    <a:pt x="1200576" y="675773"/>
                  </a:cubicBezTo>
                  <a:cubicBezTo>
                    <a:pt x="1217746" y="675773"/>
                    <a:pt x="1231327" y="671112"/>
                    <a:pt x="1238805" y="656122"/>
                  </a:cubicBezTo>
                  <a:lnTo>
                    <a:pt x="1238805" y="656122"/>
                  </a:lnTo>
                  <a:lnTo>
                    <a:pt x="1239174" y="656491"/>
                  </a:lnTo>
                  <a:lnTo>
                    <a:pt x="1239174" y="673291"/>
                  </a:lnTo>
                  <a:lnTo>
                    <a:pt x="1267778" y="673291"/>
                  </a:lnTo>
                  <a:lnTo>
                    <a:pt x="1267778" y="571416"/>
                  </a:lnTo>
                  <a:lnTo>
                    <a:pt x="1239174" y="571416"/>
                  </a:lnTo>
                  <a:lnTo>
                    <a:pt x="1239174" y="621448"/>
                  </a:lnTo>
                  <a:close/>
                  <a:moveTo>
                    <a:pt x="1083208" y="568934"/>
                  </a:moveTo>
                  <a:cubicBezTo>
                    <a:pt x="1067380" y="569102"/>
                    <a:pt x="1051619" y="571550"/>
                    <a:pt x="1036127" y="574635"/>
                  </a:cubicBezTo>
                  <a:lnTo>
                    <a:pt x="1036127" y="719031"/>
                  </a:lnTo>
                  <a:lnTo>
                    <a:pt x="1064731" y="719031"/>
                  </a:lnTo>
                  <a:lnTo>
                    <a:pt x="1064731" y="659006"/>
                  </a:lnTo>
                  <a:lnTo>
                    <a:pt x="1065100" y="659341"/>
                  </a:lnTo>
                  <a:cubicBezTo>
                    <a:pt x="1070465" y="665947"/>
                    <a:pt x="1080324" y="671514"/>
                    <a:pt x="1086930" y="673459"/>
                  </a:cubicBezTo>
                  <a:cubicBezTo>
                    <a:pt x="1093537" y="675404"/>
                    <a:pt x="1096052" y="675806"/>
                    <a:pt x="1100948" y="675806"/>
                  </a:cubicBezTo>
                  <a:cubicBezTo>
                    <a:pt x="1131665" y="675806"/>
                    <a:pt x="1144541" y="649013"/>
                    <a:pt x="1144541" y="624701"/>
                  </a:cubicBezTo>
                  <a:cubicBezTo>
                    <a:pt x="1144541" y="577418"/>
                    <a:pt x="1111041" y="570343"/>
                    <a:pt x="1093168" y="569102"/>
                  </a:cubicBezTo>
                  <a:cubicBezTo>
                    <a:pt x="1089848" y="568867"/>
                    <a:pt x="1086562" y="568901"/>
                    <a:pt x="1083242" y="568934"/>
                  </a:cubicBezTo>
                  <a:close/>
                  <a:moveTo>
                    <a:pt x="1089680" y="655384"/>
                  </a:moveTo>
                  <a:cubicBezTo>
                    <a:pt x="1075093" y="654613"/>
                    <a:pt x="1064731" y="641568"/>
                    <a:pt x="1064731" y="627182"/>
                  </a:cubicBezTo>
                  <a:lnTo>
                    <a:pt x="1064731" y="592877"/>
                  </a:lnTo>
                  <a:cubicBezTo>
                    <a:pt x="1071673" y="590798"/>
                    <a:pt x="1078916" y="589054"/>
                    <a:pt x="1085891" y="588954"/>
                  </a:cubicBezTo>
                  <a:cubicBezTo>
                    <a:pt x="1087568" y="588954"/>
                    <a:pt x="1089311" y="588820"/>
                    <a:pt x="1090988" y="589054"/>
                  </a:cubicBezTo>
                  <a:cubicBezTo>
                    <a:pt x="1107286" y="591167"/>
                    <a:pt x="1115602" y="604279"/>
                    <a:pt x="1115602" y="623628"/>
                  </a:cubicBezTo>
                  <a:cubicBezTo>
                    <a:pt x="1115602" y="636303"/>
                    <a:pt x="1109700" y="654848"/>
                    <a:pt x="1092128" y="655418"/>
                  </a:cubicBezTo>
                  <a:cubicBezTo>
                    <a:pt x="1091323" y="655418"/>
                    <a:pt x="1090485" y="655418"/>
                    <a:pt x="1089680" y="655418"/>
                  </a:cubicBezTo>
                  <a:close/>
                  <a:moveTo>
                    <a:pt x="978616" y="568934"/>
                  </a:moveTo>
                  <a:cubicBezTo>
                    <a:pt x="963593" y="568934"/>
                    <a:pt x="951823" y="574299"/>
                    <a:pt x="944647" y="587512"/>
                  </a:cubicBezTo>
                  <a:cubicBezTo>
                    <a:pt x="939281" y="573931"/>
                    <a:pt x="927142" y="568934"/>
                    <a:pt x="913192" y="568934"/>
                  </a:cubicBezTo>
                  <a:cubicBezTo>
                    <a:pt x="899242" y="568934"/>
                    <a:pt x="887103" y="575004"/>
                    <a:pt x="881033" y="587512"/>
                  </a:cubicBezTo>
                  <a:lnTo>
                    <a:pt x="880664" y="587143"/>
                  </a:lnTo>
                  <a:lnTo>
                    <a:pt x="880664" y="571416"/>
                  </a:lnTo>
                  <a:lnTo>
                    <a:pt x="853502" y="571416"/>
                  </a:lnTo>
                  <a:lnTo>
                    <a:pt x="853502" y="673291"/>
                  </a:lnTo>
                  <a:lnTo>
                    <a:pt x="882441" y="673291"/>
                  </a:lnTo>
                  <a:lnTo>
                    <a:pt x="882441" y="615043"/>
                  </a:lnTo>
                  <a:cubicBezTo>
                    <a:pt x="882441" y="610751"/>
                    <a:pt x="884956" y="591804"/>
                    <a:pt x="903534" y="591804"/>
                  </a:cubicBezTo>
                  <a:cubicBezTo>
                    <a:pt x="914600" y="591804"/>
                    <a:pt x="918893" y="599651"/>
                    <a:pt x="918893" y="609678"/>
                  </a:cubicBezTo>
                  <a:lnTo>
                    <a:pt x="918893" y="673291"/>
                  </a:lnTo>
                  <a:lnTo>
                    <a:pt x="947497" y="673291"/>
                  </a:lnTo>
                  <a:lnTo>
                    <a:pt x="947497" y="615043"/>
                  </a:lnTo>
                  <a:cubicBezTo>
                    <a:pt x="947497" y="610751"/>
                    <a:pt x="950347" y="591804"/>
                    <a:pt x="968590" y="591804"/>
                  </a:cubicBezTo>
                  <a:cubicBezTo>
                    <a:pt x="980025" y="591804"/>
                    <a:pt x="983948" y="599651"/>
                    <a:pt x="983948" y="609678"/>
                  </a:cubicBezTo>
                  <a:lnTo>
                    <a:pt x="983948" y="673291"/>
                  </a:lnTo>
                  <a:lnTo>
                    <a:pt x="1012888" y="673291"/>
                  </a:lnTo>
                  <a:lnTo>
                    <a:pt x="1012888" y="595728"/>
                  </a:lnTo>
                  <a:cubicBezTo>
                    <a:pt x="1012888" y="577150"/>
                    <a:pt x="996456" y="568934"/>
                    <a:pt x="978583" y="568934"/>
                  </a:cubicBezTo>
                  <a:close/>
                  <a:moveTo>
                    <a:pt x="778822" y="675806"/>
                  </a:moveTo>
                  <a:cubicBezTo>
                    <a:pt x="814938" y="675806"/>
                    <a:pt x="835293" y="653640"/>
                    <a:pt x="835293" y="622555"/>
                  </a:cubicBezTo>
                  <a:cubicBezTo>
                    <a:pt x="835293" y="591100"/>
                    <a:pt x="814938" y="568934"/>
                    <a:pt x="778822" y="568934"/>
                  </a:cubicBezTo>
                  <a:cubicBezTo>
                    <a:pt x="742706" y="568934"/>
                    <a:pt x="722720" y="591100"/>
                    <a:pt x="722720" y="622555"/>
                  </a:cubicBezTo>
                  <a:cubicBezTo>
                    <a:pt x="722720" y="653640"/>
                    <a:pt x="743109" y="675806"/>
                    <a:pt x="778822" y="675806"/>
                  </a:cubicBezTo>
                  <a:close/>
                  <a:moveTo>
                    <a:pt x="778822" y="588954"/>
                  </a:moveTo>
                  <a:cubicBezTo>
                    <a:pt x="797064" y="588954"/>
                    <a:pt x="806689" y="602166"/>
                    <a:pt x="806689" y="622186"/>
                  </a:cubicBezTo>
                  <a:cubicBezTo>
                    <a:pt x="806689" y="642205"/>
                    <a:pt x="797031" y="655418"/>
                    <a:pt x="778822" y="655418"/>
                  </a:cubicBezTo>
                  <a:cubicBezTo>
                    <a:pt x="760613" y="655418"/>
                    <a:pt x="751291" y="642205"/>
                    <a:pt x="751291" y="622186"/>
                  </a:cubicBezTo>
                  <a:cubicBezTo>
                    <a:pt x="751291" y="602166"/>
                    <a:pt x="760580" y="588954"/>
                    <a:pt x="778822" y="588954"/>
                  </a:cubicBezTo>
                  <a:close/>
                  <a:moveTo>
                    <a:pt x="622286" y="604681"/>
                  </a:moveTo>
                  <a:cubicBezTo>
                    <a:pt x="622286" y="573964"/>
                    <a:pt x="641602" y="555722"/>
                    <a:pt x="669100" y="555722"/>
                  </a:cubicBezTo>
                  <a:cubicBezTo>
                    <a:pt x="685196" y="555722"/>
                    <a:pt x="696262" y="558572"/>
                    <a:pt x="706624" y="561456"/>
                  </a:cubicBezTo>
                  <a:lnTo>
                    <a:pt x="704478" y="537882"/>
                  </a:lnTo>
                  <a:cubicBezTo>
                    <a:pt x="692674" y="535736"/>
                    <a:pt x="680535" y="533958"/>
                    <a:pt x="669100" y="533958"/>
                  </a:cubicBezTo>
                  <a:cubicBezTo>
                    <a:pt x="626914" y="533958"/>
                    <a:pt x="591167" y="555755"/>
                    <a:pt x="591167" y="604715"/>
                  </a:cubicBezTo>
                  <a:cubicBezTo>
                    <a:pt x="591167" y="653674"/>
                    <a:pt x="626914" y="675840"/>
                    <a:pt x="669100" y="675840"/>
                  </a:cubicBezTo>
                  <a:cubicBezTo>
                    <a:pt x="681976" y="675840"/>
                    <a:pt x="693747" y="674062"/>
                    <a:pt x="705551" y="671916"/>
                  </a:cubicBezTo>
                  <a:lnTo>
                    <a:pt x="708401" y="647973"/>
                  </a:lnTo>
                  <a:cubicBezTo>
                    <a:pt x="696966" y="651192"/>
                    <a:pt x="684827" y="654043"/>
                    <a:pt x="669100" y="654043"/>
                  </a:cubicBezTo>
                  <a:cubicBezTo>
                    <a:pt x="641568" y="654043"/>
                    <a:pt x="622286" y="635800"/>
                    <a:pt x="622286" y="604715"/>
                  </a:cubicBezTo>
                  <a:close/>
                  <a:moveTo>
                    <a:pt x="485033" y="588954"/>
                  </a:moveTo>
                  <a:cubicBezTo>
                    <a:pt x="493986" y="588954"/>
                    <a:pt x="502906" y="591100"/>
                    <a:pt x="511491" y="595023"/>
                  </a:cubicBezTo>
                  <a:lnTo>
                    <a:pt x="508976" y="572858"/>
                  </a:lnTo>
                  <a:cubicBezTo>
                    <a:pt x="499318" y="570007"/>
                    <a:pt x="489325" y="568934"/>
                    <a:pt x="478963" y="568934"/>
                  </a:cubicBezTo>
                  <a:cubicBezTo>
                    <a:pt x="440366" y="568934"/>
                    <a:pt x="426784" y="593246"/>
                    <a:pt x="426784" y="620408"/>
                  </a:cubicBezTo>
                  <a:cubicBezTo>
                    <a:pt x="426784" y="657564"/>
                    <a:pt x="447508" y="675806"/>
                    <a:pt x="480036" y="675806"/>
                  </a:cubicBezTo>
                  <a:cubicBezTo>
                    <a:pt x="489694" y="675806"/>
                    <a:pt x="498983" y="674364"/>
                    <a:pt x="508272" y="672218"/>
                  </a:cubicBezTo>
                  <a:lnTo>
                    <a:pt x="510787" y="649717"/>
                  </a:lnTo>
                  <a:cubicBezTo>
                    <a:pt x="502940" y="653640"/>
                    <a:pt x="494355" y="655451"/>
                    <a:pt x="485770" y="655451"/>
                  </a:cubicBezTo>
                  <a:cubicBezTo>
                    <a:pt x="466455" y="655451"/>
                    <a:pt x="456093" y="642943"/>
                    <a:pt x="455389" y="623997"/>
                  </a:cubicBezTo>
                  <a:cubicBezTo>
                    <a:pt x="454316" y="603642"/>
                    <a:pt x="463973" y="588987"/>
                    <a:pt x="485066" y="588987"/>
                  </a:cubicBezTo>
                  <a:close/>
                  <a:moveTo>
                    <a:pt x="377456" y="553911"/>
                  </a:moveTo>
                  <a:lnTo>
                    <a:pt x="406765" y="553911"/>
                  </a:lnTo>
                  <a:lnTo>
                    <a:pt x="406765" y="535333"/>
                  </a:lnTo>
                  <a:lnTo>
                    <a:pt x="377456" y="535333"/>
                  </a:lnTo>
                  <a:lnTo>
                    <a:pt x="377456" y="553911"/>
                  </a:lnTo>
                  <a:close/>
                  <a:moveTo>
                    <a:pt x="377825" y="673291"/>
                  </a:moveTo>
                  <a:lnTo>
                    <a:pt x="406765" y="673291"/>
                  </a:lnTo>
                  <a:lnTo>
                    <a:pt x="406765" y="571416"/>
                  </a:lnTo>
                  <a:lnTo>
                    <a:pt x="377825" y="571416"/>
                  </a:lnTo>
                  <a:lnTo>
                    <a:pt x="377825" y="673291"/>
                  </a:lnTo>
                  <a:close/>
                  <a:moveTo>
                    <a:pt x="335304" y="636840"/>
                  </a:moveTo>
                  <a:lnTo>
                    <a:pt x="335304" y="591469"/>
                  </a:lnTo>
                  <a:lnTo>
                    <a:pt x="361025" y="591469"/>
                  </a:lnTo>
                  <a:lnTo>
                    <a:pt x="361025" y="571449"/>
                  </a:lnTo>
                  <a:lnTo>
                    <a:pt x="335304" y="571449"/>
                  </a:lnTo>
                  <a:lnTo>
                    <a:pt x="335304" y="546802"/>
                  </a:lnTo>
                  <a:lnTo>
                    <a:pt x="306700" y="553576"/>
                  </a:lnTo>
                  <a:lnTo>
                    <a:pt x="306700" y="571449"/>
                  </a:lnTo>
                  <a:lnTo>
                    <a:pt x="292415" y="571449"/>
                  </a:lnTo>
                  <a:lnTo>
                    <a:pt x="292415" y="591469"/>
                  </a:lnTo>
                  <a:lnTo>
                    <a:pt x="306700" y="591469"/>
                  </a:lnTo>
                  <a:lnTo>
                    <a:pt x="306700" y="649382"/>
                  </a:lnTo>
                  <a:cubicBezTo>
                    <a:pt x="306700" y="669401"/>
                    <a:pt x="317431" y="675840"/>
                    <a:pt x="337082" y="675840"/>
                  </a:cubicBezTo>
                  <a:cubicBezTo>
                    <a:pt x="345297" y="675840"/>
                    <a:pt x="352809" y="674767"/>
                    <a:pt x="359952" y="672621"/>
                  </a:cubicBezTo>
                  <a:lnTo>
                    <a:pt x="363171" y="652265"/>
                  </a:lnTo>
                  <a:cubicBezTo>
                    <a:pt x="358174" y="653339"/>
                    <a:pt x="353178" y="654043"/>
                    <a:pt x="348148" y="654043"/>
                  </a:cubicBezTo>
                  <a:cubicBezTo>
                    <a:pt x="337786" y="654043"/>
                    <a:pt x="335271" y="646900"/>
                    <a:pt x="335271" y="636874"/>
                  </a:cubicBezTo>
                  <a:close/>
                  <a:moveTo>
                    <a:pt x="246674" y="673291"/>
                  </a:moveTo>
                  <a:lnTo>
                    <a:pt x="275614" y="673291"/>
                  </a:lnTo>
                  <a:lnTo>
                    <a:pt x="275614" y="536406"/>
                  </a:lnTo>
                  <a:lnTo>
                    <a:pt x="246674" y="536406"/>
                  </a:lnTo>
                  <a:lnTo>
                    <a:pt x="246674" y="673291"/>
                  </a:lnTo>
                  <a:close/>
                  <a:moveTo>
                    <a:pt x="182357" y="568934"/>
                  </a:moveTo>
                  <a:cubicBezTo>
                    <a:pt x="167334" y="568934"/>
                    <a:pt x="152679" y="571416"/>
                    <a:pt x="138025" y="574635"/>
                  </a:cubicBezTo>
                  <a:lnTo>
                    <a:pt x="135879" y="593950"/>
                  </a:lnTo>
                  <a:cubicBezTo>
                    <a:pt x="148387" y="588954"/>
                    <a:pt x="161599" y="585366"/>
                    <a:pt x="175549" y="585366"/>
                  </a:cubicBezTo>
                  <a:cubicBezTo>
                    <a:pt x="183061" y="585366"/>
                    <a:pt x="194496" y="586774"/>
                    <a:pt x="194496" y="597874"/>
                  </a:cubicBezTo>
                  <a:cubicBezTo>
                    <a:pt x="194496" y="617893"/>
                    <a:pt x="124813" y="606090"/>
                    <a:pt x="124813" y="645425"/>
                  </a:cubicBezTo>
                  <a:cubicBezTo>
                    <a:pt x="124813" y="665780"/>
                    <a:pt x="139467" y="675806"/>
                    <a:pt x="162706" y="675806"/>
                  </a:cubicBezTo>
                  <a:cubicBezTo>
                    <a:pt x="166294" y="675806"/>
                    <a:pt x="175214" y="674364"/>
                    <a:pt x="181284" y="673660"/>
                  </a:cubicBezTo>
                  <a:lnTo>
                    <a:pt x="185945" y="656155"/>
                  </a:lnTo>
                  <a:cubicBezTo>
                    <a:pt x="180579" y="657933"/>
                    <a:pt x="175214" y="659375"/>
                    <a:pt x="169849" y="659375"/>
                  </a:cubicBezTo>
                  <a:cubicBezTo>
                    <a:pt x="161633" y="659375"/>
                    <a:pt x="151975" y="656860"/>
                    <a:pt x="151975" y="646867"/>
                  </a:cubicBezTo>
                  <a:cubicBezTo>
                    <a:pt x="151975" y="628993"/>
                    <a:pt x="185945" y="629362"/>
                    <a:pt x="195938" y="620408"/>
                  </a:cubicBezTo>
                  <a:lnTo>
                    <a:pt x="195938" y="673291"/>
                  </a:lnTo>
                  <a:lnTo>
                    <a:pt x="223100" y="673291"/>
                  </a:lnTo>
                  <a:lnTo>
                    <a:pt x="223100" y="596465"/>
                  </a:lnTo>
                  <a:cubicBezTo>
                    <a:pt x="223100" y="573226"/>
                    <a:pt x="200230" y="568934"/>
                    <a:pt x="182357" y="568934"/>
                  </a:cubicBezTo>
                  <a:close/>
                  <a:moveTo>
                    <a:pt x="82292" y="602535"/>
                  </a:moveTo>
                  <a:lnTo>
                    <a:pt x="82292" y="602166"/>
                  </a:lnTo>
                  <a:cubicBezTo>
                    <a:pt x="98723" y="597874"/>
                    <a:pt x="106939" y="585366"/>
                    <a:pt x="106939" y="568934"/>
                  </a:cubicBezTo>
                  <a:cubicBezTo>
                    <a:pt x="106939" y="546064"/>
                    <a:pt x="89066" y="536406"/>
                    <a:pt x="71561" y="536406"/>
                  </a:cubicBezTo>
                  <a:lnTo>
                    <a:pt x="0" y="536406"/>
                  </a:lnTo>
                  <a:lnTo>
                    <a:pt x="0" y="673291"/>
                  </a:lnTo>
                  <a:lnTo>
                    <a:pt x="67202" y="673291"/>
                  </a:lnTo>
                  <a:cubicBezTo>
                    <a:pt x="93660" y="673291"/>
                    <a:pt x="111533" y="659710"/>
                    <a:pt x="111533" y="639321"/>
                  </a:cubicBezTo>
                  <a:cubicBezTo>
                    <a:pt x="111533" y="617156"/>
                    <a:pt x="100098" y="605385"/>
                    <a:pt x="82225" y="602501"/>
                  </a:cubicBezTo>
                  <a:close/>
                  <a:moveTo>
                    <a:pt x="53688" y="556426"/>
                  </a:moveTo>
                  <a:lnTo>
                    <a:pt x="57242" y="556426"/>
                  </a:lnTo>
                  <a:cubicBezTo>
                    <a:pt x="66531" y="556426"/>
                    <a:pt x="77631" y="560349"/>
                    <a:pt x="77631" y="572522"/>
                  </a:cubicBezTo>
                  <a:cubicBezTo>
                    <a:pt x="77631" y="583588"/>
                    <a:pt x="69046" y="592542"/>
                    <a:pt x="56907" y="592542"/>
                  </a:cubicBezTo>
                  <a:lnTo>
                    <a:pt x="29309" y="592542"/>
                  </a:lnTo>
                  <a:lnTo>
                    <a:pt x="29309" y="556460"/>
                  </a:lnTo>
                  <a:lnTo>
                    <a:pt x="53621" y="556460"/>
                  </a:lnTo>
                  <a:close/>
                  <a:moveTo>
                    <a:pt x="53688" y="612897"/>
                  </a:moveTo>
                  <a:lnTo>
                    <a:pt x="62272" y="612897"/>
                  </a:lnTo>
                  <a:cubicBezTo>
                    <a:pt x="68711" y="612897"/>
                    <a:pt x="82292" y="617893"/>
                    <a:pt x="82292" y="631843"/>
                  </a:cubicBezTo>
                  <a:cubicBezTo>
                    <a:pt x="82292" y="643983"/>
                    <a:pt x="74780" y="653272"/>
                    <a:pt x="58718" y="653272"/>
                  </a:cubicBezTo>
                  <a:lnTo>
                    <a:pt x="29309" y="653272"/>
                  </a:lnTo>
                  <a:lnTo>
                    <a:pt x="29309" y="612897"/>
                  </a:lnTo>
                  <a:lnTo>
                    <a:pt x="53621" y="612897"/>
                  </a:lnTo>
                  <a:close/>
                  <a:moveTo>
                    <a:pt x="620107" y="935525"/>
                  </a:moveTo>
                  <a:lnTo>
                    <a:pt x="642809" y="935525"/>
                  </a:lnTo>
                  <a:cubicBezTo>
                    <a:pt x="647403" y="935525"/>
                    <a:pt x="650991" y="935324"/>
                    <a:pt x="653540" y="934955"/>
                  </a:cubicBezTo>
                  <a:cubicBezTo>
                    <a:pt x="656088" y="934586"/>
                    <a:pt x="658503" y="933916"/>
                    <a:pt x="660783" y="932977"/>
                  </a:cubicBezTo>
                  <a:cubicBezTo>
                    <a:pt x="663063" y="932038"/>
                    <a:pt x="664841" y="931032"/>
                    <a:pt x="666115" y="929959"/>
                  </a:cubicBezTo>
                  <a:cubicBezTo>
                    <a:pt x="667389" y="928886"/>
                    <a:pt x="668496" y="927511"/>
                    <a:pt x="669435" y="925834"/>
                  </a:cubicBezTo>
                  <a:cubicBezTo>
                    <a:pt x="670374" y="924157"/>
                    <a:pt x="671112" y="922246"/>
                    <a:pt x="671581" y="920133"/>
                  </a:cubicBezTo>
                  <a:cubicBezTo>
                    <a:pt x="672084" y="918021"/>
                    <a:pt x="672252" y="915807"/>
                    <a:pt x="672151" y="913494"/>
                  </a:cubicBezTo>
                  <a:cubicBezTo>
                    <a:pt x="671983" y="910375"/>
                    <a:pt x="671313" y="907659"/>
                    <a:pt x="670139" y="905278"/>
                  </a:cubicBezTo>
                  <a:cubicBezTo>
                    <a:pt x="668965" y="902931"/>
                    <a:pt x="667255" y="900885"/>
                    <a:pt x="665075" y="899175"/>
                  </a:cubicBezTo>
                  <a:cubicBezTo>
                    <a:pt x="662896" y="897465"/>
                    <a:pt x="660381" y="896224"/>
                    <a:pt x="657564" y="895419"/>
                  </a:cubicBezTo>
                  <a:cubicBezTo>
                    <a:pt x="654747" y="894648"/>
                    <a:pt x="650455" y="894245"/>
                    <a:pt x="644754" y="894245"/>
                  </a:cubicBezTo>
                  <a:lnTo>
                    <a:pt x="619637" y="894245"/>
                  </a:lnTo>
                  <a:lnTo>
                    <a:pt x="620140" y="935525"/>
                  </a:lnTo>
                  <a:close/>
                  <a:moveTo>
                    <a:pt x="619369" y="874762"/>
                  </a:moveTo>
                  <a:lnTo>
                    <a:pt x="635432" y="874762"/>
                  </a:lnTo>
                  <a:cubicBezTo>
                    <a:pt x="642306" y="874762"/>
                    <a:pt x="646900" y="874594"/>
                    <a:pt x="649248" y="874259"/>
                  </a:cubicBezTo>
                  <a:cubicBezTo>
                    <a:pt x="651595" y="873924"/>
                    <a:pt x="654043" y="873253"/>
                    <a:pt x="656591" y="872314"/>
                  </a:cubicBezTo>
                  <a:cubicBezTo>
                    <a:pt x="659140" y="871342"/>
                    <a:pt x="661253" y="869866"/>
                    <a:pt x="662963" y="867821"/>
                  </a:cubicBezTo>
                  <a:cubicBezTo>
                    <a:pt x="664640" y="865775"/>
                    <a:pt x="665847" y="863562"/>
                    <a:pt x="666551" y="861147"/>
                  </a:cubicBezTo>
                  <a:cubicBezTo>
                    <a:pt x="667255" y="858699"/>
                    <a:pt x="667557" y="856218"/>
                    <a:pt x="667423" y="853703"/>
                  </a:cubicBezTo>
                  <a:cubicBezTo>
                    <a:pt x="667289" y="851221"/>
                    <a:pt x="666719" y="848908"/>
                    <a:pt x="665713" y="846694"/>
                  </a:cubicBezTo>
                  <a:cubicBezTo>
                    <a:pt x="664707" y="844481"/>
                    <a:pt x="663231" y="842670"/>
                    <a:pt x="661286" y="841262"/>
                  </a:cubicBezTo>
                  <a:cubicBezTo>
                    <a:pt x="659341" y="839820"/>
                    <a:pt x="657061" y="838814"/>
                    <a:pt x="654412" y="838177"/>
                  </a:cubicBezTo>
                  <a:cubicBezTo>
                    <a:pt x="651763" y="837540"/>
                    <a:pt x="647906" y="837238"/>
                    <a:pt x="642843" y="837238"/>
                  </a:cubicBezTo>
                  <a:lnTo>
                    <a:pt x="618933" y="837238"/>
                  </a:lnTo>
                  <a:lnTo>
                    <a:pt x="619403" y="874796"/>
                  </a:lnTo>
                  <a:close/>
                  <a:moveTo>
                    <a:pt x="590262" y="818157"/>
                  </a:moveTo>
                  <a:cubicBezTo>
                    <a:pt x="597606" y="818258"/>
                    <a:pt x="605050" y="818291"/>
                    <a:pt x="610047" y="818291"/>
                  </a:cubicBezTo>
                  <a:cubicBezTo>
                    <a:pt x="615647" y="818291"/>
                    <a:pt x="622555" y="818191"/>
                    <a:pt x="630770" y="817989"/>
                  </a:cubicBezTo>
                  <a:cubicBezTo>
                    <a:pt x="638986" y="817788"/>
                    <a:pt x="645760" y="817688"/>
                    <a:pt x="651092" y="817688"/>
                  </a:cubicBezTo>
                  <a:cubicBezTo>
                    <a:pt x="658570" y="817688"/>
                    <a:pt x="664204" y="817989"/>
                    <a:pt x="668026" y="818627"/>
                  </a:cubicBezTo>
                  <a:cubicBezTo>
                    <a:pt x="671849" y="819264"/>
                    <a:pt x="675236" y="820203"/>
                    <a:pt x="678254" y="821477"/>
                  </a:cubicBezTo>
                  <a:cubicBezTo>
                    <a:pt x="681239" y="822751"/>
                    <a:pt x="683821" y="824294"/>
                    <a:pt x="685900" y="826138"/>
                  </a:cubicBezTo>
                  <a:cubicBezTo>
                    <a:pt x="688013" y="827983"/>
                    <a:pt x="689823" y="830129"/>
                    <a:pt x="691399" y="832644"/>
                  </a:cubicBezTo>
                  <a:cubicBezTo>
                    <a:pt x="692976" y="835159"/>
                    <a:pt x="694183" y="837841"/>
                    <a:pt x="695021" y="840759"/>
                  </a:cubicBezTo>
                  <a:cubicBezTo>
                    <a:pt x="695859" y="843676"/>
                    <a:pt x="696396" y="846594"/>
                    <a:pt x="696530" y="849612"/>
                  </a:cubicBezTo>
                  <a:cubicBezTo>
                    <a:pt x="696731" y="853368"/>
                    <a:pt x="696463" y="856922"/>
                    <a:pt x="695725" y="860276"/>
                  </a:cubicBezTo>
                  <a:cubicBezTo>
                    <a:pt x="694988" y="863629"/>
                    <a:pt x="693847" y="866681"/>
                    <a:pt x="692305" y="869397"/>
                  </a:cubicBezTo>
                  <a:cubicBezTo>
                    <a:pt x="690729" y="872113"/>
                    <a:pt x="688884" y="874393"/>
                    <a:pt x="686705" y="876305"/>
                  </a:cubicBezTo>
                  <a:cubicBezTo>
                    <a:pt x="684525" y="878216"/>
                    <a:pt x="682446" y="879692"/>
                    <a:pt x="680434" y="880765"/>
                  </a:cubicBezTo>
                  <a:cubicBezTo>
                    <a:pt x="678422" y="881838"/>
                    <a:pt x="675706" y="882978"/>
                    <a:pt x="672285" y="884185"/>
                  </a:cubicBezTo>
                  <a:cubicBezTo>
                    <a:pt x="675471" y="884856"/>
                    <a:pt x="677986" y="885493"/>
                    <a:pt x="679897" y="886130"/>
                  </a:cubicBezTo>
                  <a:cubicBezTo>
                    <a:pt x="681809" y="886767"/>
                    <a:pt x="683854" y="887740"/>
                    <a:pt x="686068" y="889047"/>
                  </a:cubicBezTo>
                  <a:cubicBezTo>
                    <a:pt x="688281" y="890355"/>
                    <a:pt x="690360" y="892032"/>
                    <a:pt x="692372" y="894078"/>
                  </a:cubicBezTo>
                  <a:cubicBezTo>
                    <a:pt x="694384" y="896123"/>
                    <a:pt x="696027" y="898303"/>
                    <a:pt x="697268" y="900583"/>
                  </a:cubicBezTo>
                  <a:cubicBezTo>
                    <a:pt x="698509" y="902863"/>
                    <a:pt x="699548" y="905378"/>
                    <a:pt x="700319" y="908162"/>
                  </a:cubicBezTo>
                  <a:cubicBezTo>
                    <a:pt x="701091" y="910945"/>
                    <a:pt x="701560" y="913829"/>
                    <a:pt x="701728" y="916847"/>
                  </a:cubicBezTo>
                  <a:cubicBezTo>
                    <a:pt x="702063" y="923285"/>
                    <a:pt x="700990" y="929187"/>
                    <a:pt x="698475" y="934553"/>
                  </a:cubicBezTo>
                  <a:cubicBezTo>
                    <a:pt x="695994" y="939918"/>
                    <a:pt x="692372" y="944143"/>
                    <a:pt x="687677" y="947262"/>
                  </a:cubicBezTo>
                  <a:cubicBezTo>
                    <a:pt x="682949" y="950381"/>
                    <a:pt x="677617" y="952460"/>
                    <a:pt x="671615" y="953499"/>
                  </a:cubicBezTo>
                  <a:cubicBezTo>
                    <a:pt x="665612" y="954539"/>
                    <a:pt x="652802" y="955042"/>
                    <a:pt x="633151" y="955042"/>
                  </a:cubicBezTo>
                  <a:lnTo>
                    <a:pt x="608906" y="954941"/>
                  </a:lnTo>
                  <a:lnTo>
                    <a:pt x="590262" y="955042"/>
                  </a:lnTo>
                  <a:lnTo>
                    <a:pt x="590262" y="818157"/>
                  </a:lnTo>
                  <a:close/>
                  <a:moveTo>
                    <a:pt x="835293" y="929992"/>
                  </a:moveTo>
                  <a:cubicBezTo>
                    <a:pt x="834186" y="937806"/>
                    <a:pt x="833314" y="945753"/>
                    <a:pt x="832644" y="953801"/>
                  </a:cubicBezTo>
                  <a:cubicBezTo>
                    <a:pt x="825099" y="955176"/>
                    <a:pt x="818191" y="956149"/>
                    <a:pt x="811886" y="956685"/>
                  </a:cubicBezTo>
                  <a:cubicBezTo>
                    <a:pt x="805582" y="957255"/>
                    <a:pt x="800150" y="957490"/>
                    <a:pt x="795622" y="957490"/>
                  </a:cubicBezTo>
                  <a:cubicBezTo>
                    <a:pt x="785629" y="957490"/>
                    <a:pt x="775972" y="956081"/>
                    <a:pt x="766716" y="953298"/>
                  </a:cubicBezTo>
                  <a:cubicBezTo>
                    <a:pt x="757461" y="950481"/>
                    <a:pt x="749044" y="946055"/>
                    <a:pt x="741398" y="940019"/>
                  </a:cubicBezTo>
                  <a:cubicBezTo>
                    <a:pt x="733786" y="933949"/>
                    <a:pt x="728119" y="926639"/>
                    <a:pt x="724397" y="917987"/>
                  </a:cubicBezTo>
                  <a:cubicBezTo>
                    <a:pt x="720675" y="909369"/>
                    <a:pt x="718562" y="899946"/>
                    <a:pt x="718025" y="889718"/>
                  </a:cubicBezTo>
                  <a:cubicBezTo>
                    <a:pt x="717455" y="878619"/>
                    <a:pt x="718897" y="868357"/>
                    <a:pt x="722351" y="858934"/>
                  </a:cubicBezTo>
                  <a:cubicBezTo>
                    <a:pt x="725805" y="849511"/>
                    <a:pt x="731070" y="841564"/>
                    <a:pt x="738112" y="835058"/>
                  </a:cubicBezTo>
                  <a:cubicBezTo>
                    <a:pt x="745154" y="828586"/>
                    <a:pt x="753638" y="823757"/>
                    <a:pt x="763598" y="820572"/>
                  </a:cubicBezTo>
                  <a:cubicBezTo>
                    <a:pt x="773524" y="817419"/>
                    <a:pt x="783953" y="815810"/>
                    <a:pt x="794918" y="815810"/>
                  </a:cubicBezTo>
                  <a:cubicBezTo>
                    <a:pt x="805884" y="815810"/>
                    <a:pt x="817654" y="817050"/>
                    <a:pt x="830598" y="819498"/>
                  </a:cubicBezTo>
                  <a:cubicBezTo>
                    <a:pt x="831101" y="825467"/>
                    <a:pt x="831504" y="829659"/>
                    <a:pt x="831805" y="832141"/>
                  </a:cubicBezTo>
                  <a:lnTo>
                    <a:pt x="833013" y="842872"/>
                  </a:lnTo>
                  <a:cubicBezTo>
                    <a:pt x="825367" y="840725"/>
                    <a:pt x="818996" y="839283"/>
                    <a:pt x="813965" y="838512"/>
                  </a:cubicBezTo>
                  <a:cubicBezTo>
                    <a:pt x="808935" y="837741"/>
                    <a:pt x="804107" y="837338"/>
                    <a:pt x="799579" y="837338"/>
                  </a:cubicBezTo>
                  <a:cubicBezTo>
                    <a:pt x="792437" y="837338"/>
                    <a:pt x="785629" y="838445"/>
                    <a:pt x="779157" y="840591"/>
                  </a:cubicBezTo>
                  <a:cubicBezTo>
                    <a:pt x="772685" y="842771"/>
                    <a:pt x="767052" y="846225"/>
                    <a:pt x="762256" y="850987"/>
                  </a:cubicBezTo>
                  <a:cubicBezTo>
                    <a:pt x="757461" y="855748"/>
                    <a:pt x="753873" y="861483"/>
                    <a:pt x="751526" y="868223"/>
                  </a:cubicBezTo>
                  <a:cubicBezTo>
                    <a:pt x="749178" y="874963"/>
                    <a:pt x="748172" y="881972"/>
                    <a:pt x="748575" y="889282"/>
                  </a:cubicBezTo>
                  <a:cubicBezTo>
                    <a:pt x="749044" y="898001"/>
                    <a:pt x="751090" y="905781"/>
                    <a:pt x="754812" y="912689"/>
                  </a:cubicBezTo>
                  <a:cubicBezTo>
                    <a:pt x="758501" y="919597"/>
                    <a:pt x="764168" y="925197"/>
                    <a:pt x="771746" y="929456"/>
                  </a:cubicBezTo>
                  <a:cubicBezTo>
                    <a:pt x="779359" y="933748"/>
                    <a:pt x="788580" y="935894"/>
                    <a:pt x="799479" y="935894"/>
                  </a:cubicBezTo>
                  <a:cubicBezTo>
                    <a:pt x="809539" y="935894"/>
                    <a:pt x="821511" y="933916"/>
                    <a:pt x="835293" y="929925"/>
                  </a:cubicBezTo>
                  <a:close/>
                  <a:moveTo>
                    <a:pt x="854139" y="952158"/>
                  </a:moveTo>
                  <a:cubicBezTo>
                    <a:pt x="853066" y="941997"/>
                    <a:pt x="851959" y="933715"/>
                    <a:pt x="850752" y="927310"/>
                  </a:cubicBezTo>
                  <a:cubicBezTo>
                    <a:pt x="864166" y="933212"/>
                    <a:pt x="876204" y="936163"/>
                    <a:pt x="886868" y="936163"/>
                  </a:cubicBezTo>
                  <a:cubicBezTo>
                    <a:pt x="891127" y="936163"/>
                    <a:pt x="895084" y="935492"/>
                    <a:pt x="898739" y="934217"/>
                  </a:cubicBezTo>
                  <a:cubicBezTo>
                    <a:pt x="902394" y="932910"/>
                    <a:pt x="905010" y="931099"/>
                    <a:pt x="906653" y="928718"/>
                  </a:cubicBezTo>
                  <a:cubicBezTo>
                    <a:pt x="908296" y="926371"/>
                    <a:pt x="909034" y="923688"/>
                    <a:pt x="908900" y="920770"/>
                  </a:cubicBezTo>
                  <a:cubicBezTo>
                    <a:pt x="908765" y="918524"/>
                    <a:pt x="908262" y="916478"/>
                    <a:pt x="907324" y="914667"/>
                  </a:cubicBezTo>
                  <a:cubicBezTo>
                    <a:pt x="905915" y="912219"/>
                    <a:pt x="903668" y="909637"/>
                    <a:pt x="900583" y="906988"/>
                  </a:cubicBezTo>
                  <a:cubicBezTo>
                    <a:pt x="896559" y="903333"/>
                    <a:pt x="889450" y="897263"/>
                    <a:pt x="879189" y="888846"/>
                  </a:cubicBezTo>
                  <a:cubicBezTo>
                    <a:pt x="874293" y="884789"/>
                    <a:pt x="870906" y="881871"/>
                    <a:pt x="869061" y="880127"/>
                  </a:cubicBezTo>
                  <a:cubicBezTo>
                    <a:pt x="864870" y="876338"/>
                    <a:pt x="861617" y="872884"/>
                    <a:pt x="859303" y="869866"/>
                  </a:cubicBezTo>
                  <a:cubicBezTo>
                    <a:pt x="857023" y="866815"/>
                    <a:pt x="855313" y="863797"/>
                    <a:pt x="854240" y="860779"/>
                  </a:cubicBezTo>
                  <a:cubicBezTo>
                    <a:pt x="853166" y="857760"/>
                    <a:pt x="852529" y="854575"/>
                    <a:pt x="852328" y="851154"/>
                  </a:cubicBezTo>
                  <a:cubicBezTo>
                    <a:pt x="851993" y="844884"/>
                    <a:pt x="853435" y="838948"/>
                    <a:pt x="856654" y="833448"/>
                  </a:cubicBezTo>
                  <a:cubicBezTo>
                    <a:pt x="859873" y="827949"/>
                    <a:pt x="864903" y="823623"/>
                    <a:pt x="871711" y="820504"/>
                  </a:cubicBezTo>
                  <a:cubicBezTo>
                    <a:pt x="878551" y="817386"/>
                    <a:pt x="887270" y="815843"/>
                    <a:pt x="897901" y="815843"/>
                  </a:cubicBezTo>
                  <a:cubicBezTo>
                    <a:pt x="907458" y="815843"/>
                    <a:pt x="918289" y="817017"/>
                    <a:pt x="930361" y="819331"/>
                  </a:cubicBezTo>
                  <a:cubicBezTo>
                    <a:pt x="931065" y="826272"/>
                    <a:pt x="932139" y="834220"/>
                    <a:pt x="933614" y="843140"/>
                  </a:cubicBezTo>
                  <a:cubicBezTo>
                    <a:pt x="923017" y="839183"/>
                    <a:pt x="913293" y="837171"/>
                    <a:pt x="904473" y="837171"/>
                  </a:cubicBezTo>
                  <a:cubicBezTo>
                    <a:pt x="897934" y="837171"/>
                    <a:pt x="892669" y="838646"/>
                    <a:pt x="888645" y="841631"/>
                  </a:cubicBezTo>
                  <a:cubicBezTo>
                    <a:pt x="884621" y="844615"/>
                    <a:pt x="882743" y="848069"/>
                    <a:pt x="882944" y="851993"/>
                  </a:cubicBezTo>
                  <a:cubicBezTo>
                    <a:pt x="883012" y="853066"/>
                    <a:pt x="883213" y="854172"/>
                    <a:pt x="883548" y="855346"/>
                  </a:cubicBezTo>
                  <a:cubicBezTo>
                    <a:pt x="883883" y="856520"/>
                    <a:pt x="884386" y="857660"/>
                    <a:pt x="885024" y="858766"/>
                  </a:cubicBezTo>
                  <a:cubicBezTo>
                    <a:pt x="885661" y="859873"/>
                    <a:pt x="886767" y="861315"/>
                    <a:pt x="888343" y="863059"/>
                  </a:cubicBezTo>
                  <a:cubicBezTo>
                    <a:pt x="889920" y="864836"/>
                    <a:pt x="892200" y="866915"/>
                    <a:pt x="895184" y="869296"/>
                  </a:cubicBezTo>
                  <a:cubicBezTo>
                    <a:pt x="898169" y="871643"/>
                    <a:pt x="900717" y="873588"/>
                    <a:pt x="902830" y="875064"/>
                  </a:cubicBezTo>
                  <a:lnTo>
                    <a:pt x="915808" y="886298"/>
                  </a:lnTo>
                  <a:cubicBezTo>
                    <a:pt x="919060" y="888913"/>
                    <a:pt x="922011" y="891428"/>
                    <a:pt x="924593" y="893910"/>
                  </a:cubicBezTo>
                  <a:cubicBezTo>
                    <a:pt x="927175" y="896391"/>
                    <a:pt x="929422" y="898739"/>
                    <a:pt x="931300" y="901019"/>
                  </a:cubicBezTo>
                  <a:cubicBezTo>
                    <a:pt x="933178" y="903299"/>
                    <a:pt x="934687" y="905479"/>
                    <a:pt x="935794" y="907558"/>
                  </a:cubicBezTo>
                  <a:cubicBezTo>
                    <a:pt x="936900" y="909637"/>
                    <a:pt x="937772" y="911750"/>
                    <a:pt x="938376" y="913930"/>
                  </a:cubicBezTo>
                  <a:cubicBezTo>
                    <a:pt x="938979" y="916109"/>
                    <a:pt x="939348" y="918390"/>
                    <a:pt x="939482" y="920804"/>
                  </a:cubicBezTo>
                  <a:cubicBezTo>
                    <a:pt x="939784" y="926404"/>
                    <a:pt x="938745" y="931702"/>
                    <a:pt x="936397" y="936699"/>
                  </a:cubicBezTo>
                  <a:cubicBezTo>
                    <a:pt x="934050" y="941696"/>
                    <a:pt x="930529" y="945787"/>
                    <a:pt x="925801" y="948972"/>
                  </a:cubicBezTo>
                  <a:cubicBezTo>
                    <a:pt x="921106" y="952192"/>
                    <a:pt x="915875" y="954405"/>
                    <a:pt x="910107" y="955646"/>
                  </a:cubicBezTo>
                  <a:cubicBezTo>
                    <a:pt x="904373" y="956886"/>
                    <a:pt x="898236" y="957490"/>
                    <a:pt x="891764" y="957490"/>
                  </a:cubicBezTo>
                  <a:cubicBezTo>
                    <a:pt x="887471" y="957490"/>
                    <a:pt x="882509" y="957121"/>
                    <a:pt x="876774" y="956383"/>
                  </a:cubicBezTo>
                  <a:cubicBezTo>
                    <a:pt x="871040" y="955646"/>
                    <a:pt x="863495" y="954237"/>
                    <a:pt x="854105" y="952158"/>
                  </a:cubicBezTo>
                  <a:close/>
                  <a:moveTo>
                    <a:pt x="1047461" y="882676"/>
                  </a:moveTo>
                  <a:lnTo>
                    <a:pt x="1068755" y="854642"/>
                  </a:lnTo>
                  <a:lnTo>
                    <a:pt x="1088138" y="828217"/>
                  </a:lnTo>
                  <a:cubicBezTo>
                    <a:pt x="1089513" y="826272"/>
                    <a:pt x="1091793" y="822885"/>
                    <a:pt x="1095046" y="818090"/>
                  </a:cubicBezTo>
                  <a:lnTo>
                    <a:pt x="1112986" y="818258"/>
                  </a:lnTo>
                  <a:cubicBezTo>
                    <a:pt x="1113724" y="818258"/>
                    <a:pt x="1119425" y="818224"/>
                    <a:pt x="1130088" y="818090"/>
                  </a:cubicBezTo>
                  <a:lnTo>
                    <a:pt x="1087165" y="872482"/>
                  </a:lnTo>
                  <a:lnTo>
                    <a:pt x="1079922" y="882240"/>
                  </a:lnTo>
                  <a:lnTo>
                    <a:pt x="1086696" y="891261"/>
                  </a:lnTo>
                  <a:cubicBezTo>
                    <a:pt x="1087702" y="892535"/>
                    <a:pt x="1094744" y="901187"/>
                    <a:pt x="1107856" y="917283"/>
                  </a:cubicBezTo>
                  <a:lnTo>
                    <a:pt x="1138908" y="955008"/>
                  </a:lnTo>
                  <a:lnTo>
                    <a:pt x="1121034" y="954807"/>
                  </a:lnTo>
                  <a:cubicBezTo>
                    <a:pt x="1117882" y="954807"/>
                    <a:pt x="1111377" y="954874"/>
                    <a:pt x="1101484" y="955008"/>
                  </a:cubicBezTo>
                  <a:lnTo>
                    <a:pt x="1094543" y="944982"/>
                  </a:lnTo>
                  <a:cubicBezTo>
                    <a:pt x="1093235" y="943037"/>
                    <a:pt x="1090921" y="939885"/>
                    <a:pt x="1087635" y="935458"/>
                  </a:cubicBezTo>
                  <a:lnTo>
                    <a:pt x="1058326" y="896559"/>
                  </a:lnTo>
                  <a:lnTo>
                    <a:pt x="1047461" y="882643"/>
                  </a:lnTo>
                  <a:close/>
                  <a:moveTo>
                    <a:pt x="1014866" y="955042"/>
                  </a:moveTo>
                  <a:cubicBezTo>
                    <a:pt x="1015302" y="941930"/>
                    <a:pt x="1015537" y="930629"/>
                    <a:pt x="1015571" y="921139"/>
                  </a:cubicBezTo>
                  <a:cubicBezTo>
                    <a:pt x="1015638" y="907558"/>
                    <a:pt x="1015571" y="888377"/>
                    <a:pt x="1015235" y="863562"/>
                  </a:cubicBezTo>
                  <a:cubicBezTo>
                    <a:pt x="1015000" y="846560"/>
                    <a:pt x="1014732" y="834522"/>
                    <a:pt x="1014363" y="827446"/>
                  </a:cubicBezTo>
                  <a:lnTo>
                    <a:pt x="1013894" y="818124"/>
                  </a:lnTo>
                  <a:cubicBezTo>
                    <a:pt x="1022210" y="818258"/>
                    <a:pt x="1027676" y="818291"/>
                    <a:pt x="1030292" y="818291"/>
                  </a:cubicBezTo>
                  <a:cubicBezTo>
                    <a:pt x="1032036" y="818291"/>
                    <a:pt x="1037200" y="818258"/>
                    <a:pt x="1045751" y="818124"/>
                  </a:cubicBezTo>
                  <a:lnTo>
                    <a:pt x="1045449" y="872281"/>
                  </a:lnTo>
                  <a:lnTo>
                    <a:pt x="1046120" y="937168"/>
                  </a:lnTo>
                  <a:lnTo>
                    <a:pt x="1046757" y="955042"/>
                  </a:lnTo>
                  <a:lnTo>
                    <a:pt x="1031231" y="954841"/>
                  </a:lnTo>
                  <a:cubicBezTo>
                    <a:pt x="1029353" y="954841"/>
                    <a:pt x="1023920" y="954908"/>
                    <a:pt x="1014900" y="955042"/>
                  </a:cubicBezTo>
                  <a:close/>
                  <a:moveTo>
                    <a:pt x="1201247" y="871476"/>
                  </a:moveTo>
                  <a:cubicBezTo>
                    <a:pt x="1195446" y="871476"/>
                    <a:pt x="1190315" y="872884"/>
                    <a:pt x="1185922" y="875735"/>
                  </a:cubicBezTo>
                  <a:cubicBezTo>
                    <a:pt x="1181496" y="878585"/>
                    <a:pt x="1178310" y="882777"/>
                    <a:pt x="1176365" y="888377"/>
                  </a:cubicBezTo>
                  <a:cubicBezTo>
                    <a:pt x="1174420" y="893977"/>
                    <a:pt x="1173615" y="900080"/>
                    <a:pt x="1173951" y="906686"/>
                  </a:cubicBezTo>
                  <a:cubicBezTo>
                    <a:pt x="1174252" y="912488"/>
                    <a:pt x="1175426" y="917652"/>
                    <a:pt x="1177505" y="922179"/>
                  </a:cubicBezTo>
                  <a:cubicBezTo>
                    <a:pt x="1179584" y="926706"/>
                    <a:pt x="1182770" y="930361"/>
                    <a:pt x="1187096" y="933178"/>
                  </a:cubicBezTo>
                  <a:cubicBezTo>
                    <a:pt x="1191422" y="935995"/>
                    <a:pt x="1196418" y="937370"/>
                    <a:pt x="1202186" y="937370"/>
                  </a:cubicBezTo>
                  <a:cubicBezTo>
                    <a:pt x="1207954" y="937370"/>
                    <a:pt x="1213118" y="935928"/>
                    <a:pt x="1217410" y="933010"/>
                  </a:cubicBezTo>
                  <a:cubicBezTo>
                    <a:pt x="1221703" y="930093"/>
                    <a:pt x="1224821" y="925834"/>
                    <a:pt x="1226766" y="920200"/>
                  </a:cubicBezTo>
                  <a:cubicBezTo>
                    <a:pt x="1228711" y="914567"/>
                    <a:pt x="1229483" y="908363"/>
                    <a:pt x="1229147" y="901556"/>
                  </a:cubicBezTo>
                  <a:cubicBezTo>
                    <a:pt x="1228879" y="896023"/>
                    <a:pt x="1227739" y="890993"/>
                    <a:pt x="1225760" y="886465"/>
                  </a:cubicBezTo>
                  <a:cubicBezTo>
                    <a:pt x="1223782" y="881938"/>
                    <a:pt x="1220663" y="878317"/>
                    <a:pt x="1216438" y="875567"/>
                  </a:cubicBezTo>
                  <a:cubicBezTo>
                    <a:pt x="1212179" y="872851"/>
                    <a:pt x="1207149" y="871476"/>
                    <a:pt x="1201247" y="871476"/>
                  </a:cubicBezTo>
                  <a:close/>
                  <a:moveTo>
                    <a:pt x="1200174" y="850718"/>
                  </a:moveTo>
                  <a:cubicBezTo>
                    <a:pt x="1207853" y="850718"/>
                    <a:pt x="1215298" y="851892"/>
                    <a:pt x="1222474" y="854172"/>
                  </a:cubicBezTo>
                  <a:cubicBezTo>
                    <a:pt x="1229650" y="856453"/>
                    <a:pt x="1235787" y="859873"/>
                    <a:pt x="1240951" y="864400"/>
                  </a:cubicBezTo>
                  <a:cubicBezTo>
                    <a:pt x="1246115" y="868927"/>
                    <a:pt x="1250072" y="874427"/>
                    <a:pt x="1252889" y="880932"/>
                  </a:cubicBezTo>
                  <a:cubicBezTo>
                    <a:pt x="1255706" y="887438"/>
                    <a:pt x="1257282" y="894312"/>
                    <a:pt x="1257651" y="901522"/>
                  </a:cubicBezTo>
                  <a:cubicBezTo>
                    <a:pt x="1258053" y="909134"/>
                    <a:pt x="1257114" y="916512"/>
                    <a:pt x="1254901" y="923587"/>
                  </a:cubicBezTo>
                  <a:cubicBezTo>
                    <a:pt x="1252654" y="930663"/>
                    <a:pt x="1249200" y="936800"/>
                    <a:pt x="1244539" y="941997"/>
                  </a:cubicBezTo>
                  <a:cubicBezTo>
                    <a:pt x="1239845" y="947162"/>
                    <a:pt x="1233876" y="951051"/>
                    <a:pt x="1226632" y="953600"/>
                  </a:cubicBezTo>
                  <a:cubicBezTo>
                    <a:pt x="1219389" y="956182"/>
                    <a:pt x="1211575" y="957456"/>
                    <a:pt x="1203226" y="957456"/>
                  </a:cubicBezTo>
                  <a:cubicBezTo>
                    <a:pt x="1195479" y="957456"/>
                    <a:pt x="1188035" y="956316"/>
                    <a:pt x="1180926" y="954002"/>
                  </a:cubicBezTo>
                  <a:cubicBezTo>
                    <a:pt x="1173817" y="951689"/>
                    <a:pt x="1167680" y="948235"/>
                    <a:pt x="1162482" y="943607"/>
                  </a:cubicBezTo>
                  <a:cubicBezTo>
                    <a:pt x="1157284" y="939013"/>
                    <a:pt x="1153227" y="933379"/>
                    <a:pt x="1150309" y="926773"/>
                  </a:cubicBezTo>
                  <a:cubicBezTo>
                    <a:pt x="1147392" y="920167"/>
                    <a:pt x="1145749" y="913225"/>
                    <a:pt x="1145380" y="906016"/>
                  </a:cubicBezTo>
                  <a:cubicBezTo>
                    <a:pt x="1145011" y="898672"/>
                    <a:pt x="1145816" y="891663"/>
                    <a:pt x="1147794" y="884956"/>
                  </a:cubicBezTo>
                  <a:cubicBezTo>
                    <a:pt x="1149806" y="878283"/>
                    <a:pt x="1153126" y="872314"/>
                    <a:pt x="1157854" y="867116"/>
                  </a:cubicBezTo>
                  <a:cubicBezTo>
                    <a:pt x="1162549" y="861885"/>
                    <a:pt x="1168719" y="857861"/>
                    <a:pt x="1176332" y="854977"/>
                  </a:cubicBezTo>
                  <a:cubicBezTo>
                    <a:pt x="1183944" y="852127"/>
                    <a:pt x="1191891" y="850685"/>
                    <a:pt x="1200174" y="850685"/>
                  </a:cubicBezTo>
                  <a:close/>
                  <a:moveTo>
                    <a:pt x="1328072" y="871476"/>
                  </a:moveTo>
                  <a:cubicBezTo>
                    <a:pt x="1322271" y="871476"/>
                    <a:pt x="1317173" y="872884"/>
                    <a:pt x="1312747" y="875735"/>
                  </a:cubicBezTo>
                  <a:cubicBezTo>
                    <a:pt x="1308320" y="878585"/>
                    <a:pt x="1305135" y="882777"/>
                    <a:pt x="1303190" y="888377"/>
                  </a:cubicBezTo>
                  <a:cubicBezTo>
                    <a:pt x="1301245" y="893977"/>
                    <a:pt x="1300440" y="900080"/>
                    <a:pt x="1300775" y="906686"/>
                  </a:cubicBezTo>
                  <a:cubicBezTo>
                    <a:pt x="1301077" y="912488"/>
                    <a:pt x="1302251" y="917652"/>
                    <a:pt x="1304330" y="922179"/>
                  </a:cubicBezTo>
                  <a:cubicBezTo>
                    <a:pt x="1306409" y="926706"/>
                    <a:pt x="1309595" y="930361"/>
                    <a:pt x="1313921" y="933178"/>
                  </a:cubicBezTo>
                  <a:cubicBezTo>
                    <a:pt x="1318213" y="935995"/>
                    <a:pt x="1323243" y="937370"/>
                    <a:pt x="1329011" y="937370"/>
                  </a:cubicBezTo>
                  <a:cubicBezTo>
                    <a:pt x="1334779" y="937370"/>
                    <a:pt x="1339943" y="935928"/>
                    <a:pt x="1344235" y="933010"/>
                  </a:cubicBezTo>
                  <a:cubicBezTo>
                    <a:pt x="1348528" y="930093"/>
                    <a:pt x="1351646" y="925834"/>
                    <a:pt x="1353558" y="920200"/>
                  </a:cubicBezTo>
                  <a:cubicBezTo>
                    <a:pt x="1355503" y="914567"/>
                    <a:pt x="1356307" y="908363"/>
                    <a:pt x="1355938" y="901556"/>
                  </a:cubicBezTo>
                  <a:cubicBezTo>
                    <a:pt x="1355670" y="896023"/>
                    <a:pt x="1354530" y="890993"/>
                    <a:pt x="1352552" y="886465"/>
                  </a:cubicBezTo>
                  <a:cubicBezTo>
                    <a:pt x="1350573" y="881938"/>
                    <a:pt x="1347488" y="878317"/>
                    <a:pt x="1343229" y="875567"/>
                  </a:cubicBezTo>
                  <a:cubicBezTo>
                    <a:pt x="1338970" y="872851"/>
                    <a:pt x="1333940" y="871476"/>
                    <a:pt x="1328038" y="871476"/>
                  </a:cubicBezTo>
                  <a:close/>
                  <a:moveTo>
                    <a:pt x="1326999" y="850718"/>
                  </a:moveTo>
                  <a:cubicBezTo>
                    <a:pt x="1334678" y="850718"/>
                    <a:pt x="1342123" y="851892"/>
                    <a:pt x="1349299" y="854172"/>
                  </a:cubicBezTo>
                  <a:cubicBezTo>
                    <a:pt x="1356475" y="856453"/>
                    <a:pt x="1362645" y="859873"/>
                    <a:pt x="1367776" y="864400"/>
                  </a:cubicBezTo>
                  <a:cubicBezTo>
                    <a:pt x="1372907" y="868927"/>
                    <a:pt x="1376897" y="874427"/>
                    <a:pt x="1379714" y="880932"/>
                  </a:cubicBezTo>
                  <a:cubicBezTo>
                    <a:pt x="1382531" y="887438"/>
                    <a:pt x="1384107" y="894312"/>
                    <a:pt x="1384476" y="901522"/>
                  </a:cubicBezTo>
                  <a:cubicBezTo>
                    <a:pt x="1384878" y="909134"/>
                    <a:pt x="1383973" y="916512"/>
                    <a:pt x="1381726" y="923587"/>
                  </a:cubicBezTo>
                  <a:cubicBezTo>
                    <a:pt x="1379479" y="930663"/>
                    <a:pt x="1376025" y="936800"/>
                    <a:pt x="1371330" y="941997"/>
                  </a:cubicBezTo>
                  <a:cubicBezTo>
                    <a:pt x="1366669" y="947162"/>
                    <a:pt x="1360700" y="951051"/>
                    <a:pt x="1353423" y="953600"/>
                  </a:cubicBezTo>
                  <a:cubicBezTo>
                    <a:pt x="1346180" y="956182"/>
                    <a:pt x="1338367" y="957456"/>
                    <a:pt x="1330017" y="957456"/>
                  </a:cubicBezTo>
                  <a:cubicBezTo>
                    <a:pt x="1322271" y="957456"/>
                    <a:pt x="1314826" y="956316"/>
                    <a:pt x="1307717" y="954002"/>
                  </a:cubicBezTo>
                  <a:cubicBezTo>
                    <a:pt x="1300608" y="951689"/>
                    <a:pt x="1294471" y="948235"/>
                    <a:pt x="1289273" y="943607"/>
                  </a:cubicBezTo>
                  <a:cubicBezTo>
                    <a:pt x="1284076" y="939013"/>
                    <a:pt x="1280052" y="933379"/>
                    <a:pt x="1277134" y="926773"/>
                  </a:cubicBezTo>
                  <a:cubicBezTo>
                    <a:pt x="1274217" y="920167"/>
                    <a:pt x="1272573" y="913225"/>
                    <a:pt x="1272205" y="906016"/>
                  </a:cubicBezTo>
                  <a:cubicBezTo>
                    <a:pt x="1271836" y="898672"/>
                    <a:pt x="1272641" y="891663"/>
                    <a:pt x="1274619" y="884956"/>
                  </a:cubicBezTo>
                  <a:cubicBezTo>
                    <a:pt x="1276631" y="878283"/>
                    <a:pt x="1279984" y="872314"/>
                    <a:pt x="1284679" y="867116"/>
                  </a:cubicBezTo>
                  <a:cubicBezTo>
                    <a:pt x="1289374" y="861885"/>
                    <a:pt x="1295544" y="857861"/>
                    <a:pt x="1303156" y="854977"/>
                  </a:cubicBezTo>
                  <a:cubicBezTo>
                    <a:pt x="1310768" y="852127"/>
                    <a:pt x="1318716" y="850685"/>
                    <a:pt x="1326999" y="850685"/>
                  </a:cubicBezTo>
                  <a:close/>
                  <a:moveTo>
                    <a:pt x="1404462" y="955008"/>
                  </a:moveTo>
                  <a:cubicBezTo>
                    <a:pt x="1404898" y="943708"/>
                    <a:pt x="1405032" y="923386"/>
                    <a:pt x="1404965" y="894078"/>
                  </a:cubicBezTo>
                  <a:cubicBezTo>
                    <a:pt x="1404898" y="864736"/>
                    <a:pt x="1404462" y="839418"/>
                    <a:pt x="1403691" y="818090"/>
                  </a:cubicBezTo>
                  <a:cubicBezTo>
                    <a:pt x="1410632" y="818224"/>
                    <a:pt x="1415562" y="818258"/>
                    <a:pt x="1418479" y="818258"/>
                  </a:cubicBezTo>
                  <a:cubicBezTo>
                    <a:pt x="1422402" y="818258"/>
                    <a:pt x="1427198" y="818224"/>
                    <a:pt x="1432865" y="818090"/>
                  </a:cubicBezTo>
                  <a:lnTo>
                    <a:pt x="1432362" y="854709"/>
                  </a:lnTo>
                  <a:lnTo>
                    <a:pt x="1433066" y="936364"/>
                  </a:lnTo>
                  <a:lnTo>
                    <a:pt x="1433636" y="955008"/>
                  </a:lnTo>
                  <a:cubicBezTo>
                    <a:pt x="1428137" y="954874"/>
                    <a:pt x="1423509" y="954807"/>
                    <a:pt x="1419720" y="954807"/>
                  </a:cubicBezTo>
                  <a:cubicBezTo>
                    <a:pt x="1418445" y="954807"/>
                    <a:pt x="1413382" y="954874"/>
                    <a:pt x="1404428" y="955008"/>
                  </a:cubicBezTo>
                  <a:close/>
                  <a:moveTo>
                    <a:pt x="1458753" y="955008"/>
                  </a:moveTo>
                  <a:cubicBezTo>
                    <a:pt x="1459222" y="944982"/>
                    <a:pt x="1459491" y="936598"/>
                    <a:pt x="1459558" y="929825"/>
                  </a:cubicBezTo>
                  <a:cubicBezTo>
                    <a:pt x="1459658" y="919127"/>
                    <a:pt x="1459591" y="906787"/>
                    <a:pt x="1459390" y="892803"/>
                  </a:cubicBezTo>
                  <a:cubicBezTo>
                    <a:pt x="1459155" y="878820"/>
                    <a:pt x="1458820" y="865540"/>
                    <a:pt x="1458384" y="852965"/>
                  </a:cubicBezTo>
                  <a:cubicBezTo>
                    <a:pt x="1464923" y="853099"/>
                    <a:pt x="1469853" y="853166"/>
                    <a:pt x="1473139" y="853166"/>
                  </a:cubicBezTo>
                  <a:cubicBezTo>
                    <a:pt x="1476157" y="853166"/>
                    <a:pt x="1481019" y="853099"/>
                    <a:pt x="1487760" y="852965"/>
                  </a:cubicBezTo>
                  <a:cubicBezTo>
                    <a:pt x="1487424" y="864601"/>
                    <a:pt x="1487290" y="875701"/>
                    <a:pt x="1487257" y="886264"/>
                  </a:cubicBezTo>
                  <a:cubicBezTo>
                    <a:pt x="1487257" y="896827"/>
                    <a:pt x="1487458" y="908933"/>
                    <a:pt x="1487894" y="922581"/>
                  </a:cubicBezTo>
                  <a:cubicBezTo>
                    <a:pt x="1488330" y="936230"/>
                    <a:pt x="1488766" y="947027"/>
                    <a:pt x="1489168" y="954975"/>
                  </a:cubicBezTo>
                  <a:cubicBezTo>
                    <a:pt x="1483065" y="954841"/>
                    <a:pt x="1478169" y="954774"/>
                    <a:pt x="1474480" y="954774"/>
                  </a:cubicBezTo>
                  <a:cubicBezTo>
                    <a:pt x="1470993" y="954774"/>
                    <a:pt x="1465728" y="954841"/>
                    <a:pt x="1458719" y="954975"/>
                  </a:cubicBezTo>
                  <a:close/>
                  <a:moveTo>
                    <a:pt x="1457881" y="835729"/>
                  </a:moveTo>
                  <a:cubicBezTo>
                    <a:pt x="1457781" y="828821"/>
                    <a:pt x="1457646" y="823556"/>
                    <a:pt x="1457445" y="819867"/>
                  </a:cubicBezTo>
                  <a:lnTo>
                    <a:pt x="1457278" y="816648"/>
                  </a:lnTo>
                  <a:cubicBezTo>
                    <a:pt x="1463381" y="816782"/>
                    <a:pt x="1468344" y="816849"/>
                    <a:pt x="1472167" y="816849"/>
                  </a:cubicBezTo>
                  <a:cubicBezTo>
                    <a:pt x="1477398" y="816849"/>
                    <a:pt x="1482227" y="816782"/>
                    <a:pt x="1486720" y="816648"/>
                  </a:cubicBezTo>
                  <a:cubicBezTo>
                    <a:pt x="1486620" y="818325"/>
                    <a:pt x="1486586" y="820236"/>
                    <a:pt x="1486620" y="822382"/>
                  </a:cubicBezTo>
                  <a:lnTo>
                    <a:pt x="1486821" y="835729"/>
                  </a:lnTo>
                  <a:cubicBezTo>
                    <a:pt x="1481724" y="835595"/>
                    <a:pt x="1477029" y="835528"/>
                    <a:pt x="1472737" y="835528"/>
                  </a:cubicBezTo>
                  <a:cubicBezTo>
                    <a:pt x="1468444" y="835528"/>
                    <a:pt x="1463481" y="835595"/>
                    <a:pt x="1457881" y="835729"/>
                  </a:cubicBezTo>
                  <a:close/>
                  <a:moveTo>
                    <a:pt x="1575048" y="934083"/>
                  </a:moveTo>
                  <a:cubicBezTo>
                    <a:pt x="1574411" y="937772"/>
                    <a:pt x="1573472" y="944613"/>
                    <a:pt x="1572198" y="954606"/>
                  </a:cubicBezTo>
                  <a:cubicBezTo>
                    <a:pt x="1566665" y="955880"/>
                    <a:pt x="1562272" y="956652"/>
                    <a:pt x="1559086" y="956987"/>
                  </a:cubicBezTo>
                  <a:cubicBezTo>
                    <a:pt x="1555900" y="957322"/>
                    <a:pt x="1552882" y="957456"/>
                    <a:pt x="1550065" y="957456"/>
                  </a:cubicBezTo>
                  <a:cubicBezTo>
                    <a:pt x="1545136" y="957456"/>
                    <a:pt x="1540676" y="956987"/>
                    <a:pt x="1536719" y="956048"/>
                  </a:cubicBezTo>
                  <a:cubicBezTo>
                    <a:pt x="1532762" y="955109"/>
                    <a:pt x="1529442" y="953466"/>
                    <a:pt x="1526793" y="951051"/>
                  </a:cubicBezTo>
                  <a:cubicBezTo>
                    <a:pt x="1524110" y="948671"/>
                    <a:pt x="1522266" y="945887"/>
                    <a:pt x="1521193" y="942735"/>
                  </a:cubicBezTo>
                  <a:cubicBezTo>
                    <a:pt x="1520153" y="939549"/>
                    <a:pt x="1519516" y="936263"/>
                    <a:pt x="1519349" y="932843"/>
                  </a:cubicBezTo>
                  <a:cubicBezTo>
                    <a:pt x="1519315" y="931971"/>
                    <a:pt x="1519281" y="930797"/>
                    <a:pt x="1519281" y="929322"/>
                  </a:cubicBezTo>
                  <a:cubicBezTo>
                    <a:pt x="1519281" y="927846"/>
                    <a:pt x="1519281" y="923084"/>
                    <a:pt x="1519349" y="915036"/>
                  </a:cubicBezTo>
                  <a:lnTo>
                    <a:pt x="1519516" y="873253"/>
                  </a:lnTo>
                  <a:lnTo>
                    <a:pt x="1504929" y="873253"/>
                  </a:lnTo>
                  <a:cubicBezTo>
                    <a:pt x="1505063" y="869263"/>
                    <a:pt x="1505030" y="862824"/>
                    <a:pt x="1504828" y="853938"/>
                  </a:cubicBezTo>
                  <a:lnTo>
                    <a:pt x="1520120" y="853938"/>
                  </a:lnTo>
                  <a:cubicBezTo>
                    <a:pt x="1520321" y="850081"/>
                    <a:pt x="1520388" y="843509"/>
                    <a:pt x="1520321" y="834220"/>
                  </a:cubicBezTo>
                  <a:lnTo>
                    <a:pt x="1531991" y="831939"/>
                  </a:lnTo>
                  <a:cubicBezTo>
                    <a:pt x="1534439" y="831504"/>
                    <a:pt x="1539167" y="830397"/>
                    <a:pt x="1546142" y="828687"/>
                  </a:cubicBezTo>
                  <a:cubicBezTo>
                    <a:pt x="1546142" y="837674"/>
                    <a:pt x="1546310" y="846091"/>
                    <a:pt x="1546645" y="853938"/>
                  </a:cubicBezTo>
                  <a:lnTo>
                    <a:pt x="1572097" y="853938"/>
                  </a:lnTo>
                  <a:cubicBezTo>
                    <a:pt x="1572097" y="862925"/>
                    <a:pt x="1572198" y="869363"/>
                    <a:pt x="1572399" y="873253"/>
                  </a:cubicBezTo>
                  <a:lnTo>
                    <a:pt x="1546880" y="873253"/>
                  </a:lnTo>
                  <a:cubicBezTo>
                    <a:pt x="1546880" y="900550"/>
                    <a:pt x="1546980" y="916310"/>
                    <a:pt x="1547215" y="920603"/>
                  </a:cubicBezTo>
                  <a:cubicBezTo>
                    <a:pt x="1547416" y="924761"/>
                    <a:pt x="1548054" y="927980"/>
                    <a:pt x="1549093" y="930261"/>
                  </a:cubicBezTo>
                  <a:cubicBezTo>
                    <a:pt x="1550099" y="932541"/>
                    <a:pt x="1551642" y="934184"/>
                    <a:pt x="1553721" y="935190"/>
                  </a:cubicBezTo>
                  <a:cubicBezTo>
                    <a:pt x="1555766" y="936196"/>
                    <a:pt x="1557946" y="936699"/>
                    <a:pt x="1560226" y="936699"/>
                  </a:cubicBezTo>
                  <a:cubicBezTo>
                    <a:pt x="1561903" y="936699"/>
                    <a:pt x="1563647" y="936565"/>
                    <a:pt x="1565491" y="936297"/>
                  </a:cubicBezTo>
                  <a:cubicBezTo>
                    <a:pt x="1567302" y="936028"/>
                    <a:pt x="1570488" y="935257"/>
                    <a:pt x="1575048" y="934050"/>
                  </a:cubicBezTo>
                  <a:close/>
                  <a:moveTo>
                    <a:pt x="1693020" y="955008"/>
                  </a:moveTo>
                  <a:cubicBezTo>
                    <a:pt x="1687118" y="954874"/>
                    <a:pt x="1682625" y="954807"/>
                    <a:pt x="1679506" y="954807"/>
                  </a:cubicBezTo>
                  <a:cubicBezTo>
                    <a:pt x="1675582" y="954807"/>
                    <a:pt x="1671122" y="954874"/>
                    <a:pt x="1666126" y="955008"/>
                  </a:cubicBezTo>
                  <a:lnTo>
                    <a:pt x="1665422" y="938376"/>
                  </a:lnTo>
                  <a:cubicBezTo>
                    <a:pt x="1663712" y="941193"/>
                    <a:pt x="1662202" y="943439"/>
                    <a:pt x="1660861" y="945150"/>
                  </a:cubicBezTo>
                  <a:cubicBezTo>
                    <a:pt x="1659553" y="946860"/>
                    <a:pt x="1657810" y="948536"/>
                    <a:pt x="1655630" y="950180"/>
                  </a:cubicBezTo>
                  <a:cubicBezTo>
                    <a:pt x="1653450" y="951823"/>
                    <a:pt x="1651036" y="953131"/>
                    <a:pt x="1648420" y="954103"/>
                  </a:cubicBezTo>
                  <a:cubicBezTo>
                    <a:pt x="1645804" y="955076"/>
                    <a:pt x="1642786" y="955880"/>
                    <a:pt x="1639366" y="956517"/>
                  </a:cubicBezTo>
                  <a:cubicBezTo>
                    <a:pt x="1635979" y="957155"/>
                    <a:pt x="1632324" y="957456"/>
                    <a:pt x="1628467" y="957456"/>
                  </a:cubicBezTo>
                  <a:cubicBezTo>
                    <a:pt x="1620990" y="957456"/>
                    <a:pt x="1614417" y="956383"/>
                    <a:pt x="1608783" y="954204"/>
                  </a:cubicBezTo>
                  <a:cubicBezTo>
                    <a:pt x="1603116" y="952024"/>
                    <a:pt x="1598555" y="948738"/>
                    <a:pt x="1595101" y="944311"/>
                  </a:cubicBezTo>
                  <a:cubicBezTo>
                    <a:pt x="1591647" y="939885"/>
                    <a:pt x="1589669" y="933547"/>
                    <a:pt x="1589233" y="925331"/>
                  </a:cubicBezTo>
                  <a:lnTo>
                    <a:pt x="1589132" y="923218"/>
                  </a:lnTo>
                  <a:lnTo>
                    <a:pt x="1589501" y="897330"/>
                  </a:lnTo>
                  <a:lnTo>
                    <a:pt x="1589334" y="863227"/>
                  </a:lnTo>
                  <a:cubicBezTo>
                    <a:pt x="1589266" y="860477"/>
                    <a:pt x="1589099" y="857090"/>
                    <a:pt x="1588898" y="852999"/>
                  </a:cubicBezTo>
                  <a:cubicBezTo>
                    <a:pt x="1595202" y="853133"/>
                    <a:pt x="1600165" y="853200"/>
                    <a:pt x="1603753" y="853200"/>
                  </a:cubicBezTo>
                  <a:cubicBezTo>
                    <a:pt x="1607542" y="853200"/>
                    <a:pt x="1612137" y="853133"/>
                    <a:pt x="1617502" y="852999"/>
                  </a:cubicBezTo>
                  <a:lnTo>
                    <a:pt x="1616563" y="898739"/>
                  </a:lnTo>
                  <a:cubicBezTo>
                    <a:pt x="1616563" y="902293"/>
                    <a:pt x="1616563" y="905278"/>
                    <a:pt x="1616563" y="907726"/>
                  </a:cubicBezTo>
                  <a:cubicBezTo>
                    <a:pt x="1616596" y="910174"/>
                    <a:pt x="1616630" y="911918"/>
                    <a:pt x="1616697" y="912991"/>
                  </a:cubicBezTo>
                  <a:cubicBezTo>
                    <a:pt x="1616932" y="917853"/>
                    <a:pt x="1617871" y="921877"/>
                    <a:pt x="1619447" y="925063"/>
                  </a:cubicBezTo>
                  <a:cubicBezTo>
                    <a:pt x="1621057" y="928248"/>
                    <a:pt x="1623639" y="930696"/>
                    <a:pt x="1627294" y="932373"/>
                  </a:cubicBezTo>
                  <a:cubicBezTo>
                    <a:pt x="1630949" y="934083"/>
                    <a:pt x="1634772" y="934922"/>
                    <a:pt x="1638829" y="934922"/>
                  </a:cubicBezTo>
                  <a:cubicBezTo>
                    <a:pt x="1642887" y="934922"/>
                    <a:pt x="1646274" y="934184"/>
                    <a:pt x="1649661" y="932709"/>
                  </a:cubicBezTo>
                  <a:cubicBezTo>
                    <a:pt x="1652712" y="931367"/>
                    <a:pt x="1655294" y="929489"/>
                    <a:pt x="1657374" y="927075"/>
                  </a:cubicBezTo>
                  <a:cubicBezTo>
                    <a:pt x="1659486" y="924660"/>
                    <a:pt x="1661163" y="921408"/>
                    <a:pt x="1662504" y="917316"/>
                  </a:cubicBezTo>
                  <a:cubicBezTo>
                    <a:pt x="1663477" y="914366"/>
                    <a:pt x="1664114" y="910274"/>
                    <a:pt x="1664449" y="905043"/>
                  </a:cubicBezTo>
                  <a:cubicBezTo>
                    <a:pt x="1664717" y="901354"/>
                    <a:pt x="1664818" y="895016"/>
                    <a:pt x="1664751" y="886029"/>
                  </a:cubicBezTo>
                  <a:cubicBezTo>
                    <a:pt x="1664751" y="875198"/>
                    <a:pt x="1664617" y="864199"/>
                    <a:pt x="1664282" y="853032"/>
                  </a:cubicBezTo>
                  <a:cubicBezTo>
                    <a:pt x="1670921" y="853166"/>
                    <a:pt x="1675985" y="853233"/>
                    <a:pt x="1679472" y="853233"/>
                  </a:cubicBezTo>
                  <a:cubicBezTo>
                    <a:pt x="1683429" y="853233"/>
                    <a:pt x="1687889" y="853166"/>
                    <a:pt x="1692852" y="853032"/>
                  </a:cubicBezTo>
                  <a:cubicBezTo>
                    <a:pt x="1692551" y="862589"/>
                    <a:pt x="1692349" y="874561"/>
                    <a:pt x="1692215" y="888913"/>
                  </a:cubicBezTo>
                  <a:cubicBezTo>
                    <a:pt x="1692081" y="903266"/>
                    <a:pt x="1692115" y="915103"/>
                    <a:pt x="1692249" y="924426"/>
                  </a:cubicBezTo>
                  <a:cubicBezTo>
                    <a:pt x="1692383" y="933748"/>
                    <a:pt x="1692651" y="943976"/>
                    <a:pt x="1693054" y="955076"/>
                  </a:cubicBezTo>
                  <a:close/>
                  <a:moveTo>
                    <a:pt x="1715152" y="953164"/>
                  </a:moveTo>
                  <a:lnTo>
                    <a:pt x="1711732" y="930998"/>
                  </a:lnTo>
                  <a:cubicBezTo>
                    <a:pt x="1718405" y="933681"/>
                    <a:pt x="1724039" y="935592"/>
                    <a:pt x="1728633" y="936632"/>
                  </a:cubicBezTo>
                  <a:cubicBezTo>
                    <a:pt x="1733227" y="937671"/>
                    <a:pt x="1737419" y="938208"/>
                    <a:pt x="1741208" y="938208"/>
                  </a:cubicBezTo>
                  <a:cubicBezTo>
                    <a:pt x="1744997" y="938208"/>
                    <a:pt x="1748183" y="937772"/>
                    <a:pt x="1750732" y="936867"/>
                  </a:cubicBezTo>
                  <a:cubicBezTo>
                    <a:pt x="1753280" y="935961"/>
                    <a:pt x="1755158" y="934620"/>
                    <a:pt x="1756332" y="932876"/>
                  </a:cubicBezTo>
                  <a:cubicBezTo>
                    <a:pt x="1757505" y="931099"/>
                    <a:pt x="1758042" y="929254"/>
                    <a:pt x="1757941" y="927310"/>
                  </a:cubicBezTo>
                  <a:cubicBezTo>
                    <a:pt x="1757941" y="926438"/>
                    <a:pt x="1757774" y="925633"/>
                    <a:pt x="1757573" y="924895"/>
                  </a:cubicBezTo>
                  <a:cubicBezTo>
                    <a:pt x="1757371" y="924157"/>
                    <a:pt x="1757036" y="923386"/>
                    <a:pt x="1756567" y="922581"/>
                  </a:cubicBezTo>
                  <a:cubicBezTo>
                    <a:pt x="1756097" y="921776"/>
                    <a:pt x="1755561" y="921039"/>
                    <a:pt x="1754957" y="920335"/>
                  </a:cubicBezTo>
                  <a:cubicBezTo>
                    <a:pt x="1754353" y="919630"/>
                    <a:pt x="1753548" y="918859"/>
                    <a:pt x="1752475" y="917954"/>
                  </a:cubicBezTo>
                  <a:cubicBezTo>
                    <a:pt x="1751436" y="917048"/>
                    <a:pt x="1749927" y="915908"/>
                    <a:pt x="1747982" y="914500"/>
                  </a:cubicBezTo>
                  <a:lnTo>
                    <a:pt x="1742382" y="910207"/>
                  </a:lnTo>
                  <a:cubicBezTo>
                    <a:pt x="1736983" y="906116"/>
                    <a:pt x="1732825" y="902931"/>
                    <a:pt x="1729974" y="900583"/>
                  </a:cubicBezTo>
                  <a:cubicBezTo>
                    <a:pt x="1727124" y="898236"/>
                    <a:pt x="1724709" y="895855"/>
                    <a:pt x="1722697" y="893407"/>
                  </a:cubicBezTo>
                  <a:cubicBezTo>
                    <a:pt x="1720685" y="890993"/>
                    <a:pt x="1719143" y="888410"/>
                    <a:pt x="1718036" y="885694"/>
                  </a:cubicBezTo>
                  <a:cubicBezTo>
                    <a:pt x="1716930" y="882978"/>
                    <a:pt x="1716292" y="880228"/>
                    <a:pt x="1716158" y="877411"/>
                  </a:cubicBezTo>
                  <a:cubicBezTo>
                    <a:pt x="1715890" y="872549"/>
                    <a:pt x="1717131" y="867888"/>
                    <a:pt x="1719881" y="863461"/>
                  </a:cubicBezTo>
                  <a:cubicBezTo>
                    <a:pt x="1722630" y="859035"/>
                    <a:pt x="1726789" y="855816"/>
                    <a:pt x="1732355" y="853804"/>
                  </a:cubicBezTo>
                  <a:cubicBezTo>
                    <a:pt x="1737922" y="851758"/>
                    <a:pt x="1744561" y="850752"/>
                    <a:pt x="1752241" y="850752"/>
                  </a:cubicBezTo>
                  <a:cubicBezTo>
                    <a:pt x="1760993" y="850752"/>
                    <a:pt x="1771154" y="851791"/>
                    <a:pt x="1782656" y="853837"/>
                  </a:cubicBezTo>
                  <a:lnTo>
                    <a:pt x="1785003" y="874762"/>
                  </a:lnTo>
                  <a:cubicBezTo>
                    <a:pt x="1777123" y="871610"/>
                    <a:pt x="1769645" y="870034"/>
                    <a:pt x="1762535" y="870034"/>
                  </a:cubicBezTo>
                  <a:cubicBezTo>
                    <a:pt x="1758679" y="870034"/>
                    <a:pt x="1755326" y="870436"/>
                    <a:pt x="1752475" y="871174"/>
                  </a:cubicBezTo>
                  <a:cubicBezTo>
                    <a:pt x="1749625" y="871945"/>
                    <a:pt x="1747613" y="873119"/>
                    <a:pt x="1746439" y="874695"/>
                  </a:cubicBezTo>
                  <a:cubicBezTo>
                    <a:pt x="1745266" y="876238"/>
                    <a:pt x="1744729" y="878015"/>
                    <a:pt x="1744830" y="879960"/>
                  </a:cubicBezTo>
                  <a:cubicBezTo>
                    <a:pt x="1744897" y="881100"/>
                    <a:pt x="1745165" y="882207"/>
                    <a:pt x="1745601" y="883313"/>
                  </a:cubicBezTo>
                  <a:cubicBezTo>
                    <a:pt x="1746037" y="884420"/>
                    <a:pt x="1746808" y="885560"/>
                    <a:pt x="1747881" y="886767"/>
                  </a:cubicBezTo>
                  <a:cubicBezTo>
                    <a:pt x="1748921" y="887974"/>
                    <a:pt x="1750128" y="889115"/>
                    <a:pt x="1751469" y="890188"/>
                  </a:cubicBezTo>
                  <a:cubicBezTo>
                    <a:pt x="1752844" y="891261"/>
                    <a:pt x="1755628" y="893373"/>
                    <a:pt x="1759920" y="896526"/>
                  </a:cubicBezTo>
                  <a:cubicBezTo>
                    <a:pt x="1764179" y="899678"/>
                    <a:pt x="1767935" y="902495"/>
                    <a:pt x="1771154" y="905043"/>
                  </a:cubicBezTo>
                  <a:cubicBezTo>
                    <a:pt x="1774373" y="907592"/>
                    <a:pt x="1777056" y="910140"/>
                    <a:pt x="1779168" y="912689"/>
                  </a:cubicBezTo>
                  <a:cubicBezTo>
                    <a:pt x="1781281" y="915271"/>
                    <a:pt x="1782958" y="918021"/>
                    <a:pt x="1784165" y="920972"/>
                  </a:cubicBezTo>
                  <a:cubicBezTo>
                    <a:pt x="1785372" y="923923"/>
                    <a:pt x="1786076" y="926874"/>
                    <a:pt x="1786210" y="929892"/>
                  </a:cubicBezTo>
                  <a:cubicBezTo>
                    <a:pt x="1786210" y="930294"/>
                    <a:pt x="1786210" y="930663"/>
                    <a:pt x="1786244" y="931065"/>
                  </a:cubicBezTo>
                  <a:lnTo>
                    <a:pt x="1786244" y="931300"/>
                  </a:lnTo>
                  <a:cubicBezTo>
                    <a:pt x="1786244" y="935794"/>
                    <a:pt x="1784903" y="939952"/>
                    <a:pt x="1782354" y="943842"/>
                  </a:cubicBezTo>
                  <a:cubicBezTo>
                    <a:pt x="1779504" y="948134"/>
                    <a:pt x="1775044" y="951454"/>
                    <a:pt x="1768974" y="953868"/>
                  </a:cubicBezTo>
                  <a:cubicBezTo>
                    <a:pt x="1762904" y="956283"/>
                    <a:pt x="1756030" y="957456"/>
                    <a:pt x="1748384" y="957456"/>
                  </a:cubicBezTo>
                  <a:lnTo>
                    <a:pt x="1748183" y="957456"/>
                  </a:lnTo>
                  <a:cubicBezTo>
                    <a:pt x="1744226" y="957456"/>
                    <a:pt x="1739397" y="957121"/>
                    <a:pt x="1733730" y="956517"/>
                  </a:cubicBezTo>
                  <a:cubicBezTo>
                    <a:pt x="1727962" y="955880"/>
                    <a:pt x="1721792" y="954774"/>
                    <a:pt x="1715152" y="953164"/>
                  </a:cubicBezTo>
                  <a:close/>
                </a:path>
              </a:pathLst>
            </a:custGeom>
            <a:solidFill>
              <a:schemeClr val="bg1"/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EEF418A-33E3-0868-30D5-750D58C8D19F}"/>
                </a:ext>
              </a:extLst>
            </p:cNvPr>
            <p:cNvSpPr/>
            <p:nvPr/>
          </p:nvSpPr>
          <p:spPr>
            <a:xfrm>
              <a:off x="10131732" y="928208"/>
              <a:ext cx="553280" cy="258286"/>
            </a:xfrm>
            <a:custGeom>
              <a:avLst/>
              <a:gdLst>
                <a:gd name="connsiteX0" fmla="*/ 571147 w 571147"/>
                <a:gd name="connsiteY0" fmla="*/ 0 h 266627"/>
                <a:gd name="connsiteX1" fmla="*/ 125450 w 571147"/>
                <a:gd name="connsiteY1" fmla="*/ 0 h 266627"/>
                <a:gd name="connsiteX2" fmla="*/ 0 w 571147"/>
                <a:gd name="connsiteY2" fmla="*/ 88999 h 266627"/>
                <a:gd name="connsiteX3" fmla="*/ 571147 w 571147"/>
                <a:gd name="connsiteY3" fmla="*/ 88663 h 266627"/>
                <a:gd name="connsiteX4" fmla="*/ 571147 w 571147"/>
                <a:gd name="connsiteY4" fmla="*/ 0 h 266627"/>
                <a:gd name="connsiteX5" fmla="*/ 571147 w 571147"/>
                <a:gd name="connsiteY5" fmla="*/ 266627 h 266627"/>
                <a:gd name="connsiteX6" fmla="*/ 121895 w 571147"/>
                <a:gd name="connsiteY6" fmla="*/ 266627 h 266627"/>
                <a:gd name="connsiteX7" fmla="*/ 0 w 571147"/>
                <a:gd name="connsiteY7" fmla="*/ 178299 h 266627"/>
                <a:gd name="connsiteX8" fmla="*/ 571147 w 571147"/>
                <a:gd name="connsiteY8" fmla="*/ 178299 h 266627"/>
                <a:gd name="connsiteX9" fmla="*/ 571147 w 571147"/>
                <a:gd name="connsiteY9" fmla="*/ 266627 h 26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147" h="266627">
                  <a:moveTo>
                    <a:pt x="571147" y="0"/>
                  </a:moveTo>
                  <a:lnTo>
                    <a:pt x="125450" y="0"/>
                  </a:lnTo>
                  <a:cubicBezTo>
                    <a:pt x="16432" y="0"/>
                    <a:pt x="0" y="88999"/>
                    <a:pt x="0" y="88999"/>
                  </a:cubicBezTo>
                  <a:lnTo>
                    <a:pt x="571147" y="88663"/>
                  </a:lnTo>
                  <a:lnTo>
                    <a:pt x="571147" y="0"/>
                  </a:lnTo>
                  <a:close/>
                  <a:moveTo>
                    <a:pt x="571147" y="266627"/>
                  </a:moveTo>
                  <a:lnTo>
                    <a:pt x="121895" y="266627"/>
                  </a:lnTo>
                  <a:cubicBezTo>
                    <a:pt x="13615" y="266627"/>
                    <a:pt x="168" y="175147"/>
                    <a:pt x="0" y="178299"/>
                  </a:cubicBezTo>
                  <a:lnTo>
                    <a:pt x="571147" y="178299"/>
                  </a:lnTo>
                  <a:lnTo>
                    <a:pt x="571147" y="26662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027C4A-BCFD-A430-6EC6-BF9B9906B3A2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77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_Full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526824FB-7844-CE00-34E8-4D129A5A0399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1999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video</a:t>
            </a:r>
          </a:p>
        </p:txBody>
      </p:sp>
    </p:spTree>
    <p:extLst>
      <p:ext uri="{BB962C8B-B14F-4D97-AF65-F5344CB8AC3E}">
        <p14:creationId xmlns:p14="http://schemas.microsoft.com/office/powerpoint/2010/main" val="151920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colums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5364162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970B30A-1A11-111C-7375-C4E28C8B787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03950" y="1268412"/>
            <a:ext cx="5364162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A0911-B2DB-0671-1811-2448141A197B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EF16231-1FA4-37EF-E19B-AD716AA951F4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6C8870A-76D7-22FC-27C6-0478B131E918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172609-F1FD-514B-5AEC-7C887AACD91F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624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High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03949" y="1268413"/>
            <a:ext cx="5364163" cy="2052637"/>
          </a:xfrm>
        </p:spPr>
        <p:txBody>
          <a:bodyPr anchor="b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03950" y="3536951"/>
            <a:ext cx="5364162" cy="227602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A0911-B2DB-0671-1811-2448141A197B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EF16231-1FA4-37EF-E19B-AD716AA951F4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6C8870A-76D7-22FC-27C6-0478B131E918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172609-F1FD-514B-5AEC-7C887AACD91F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1C530DF0-5615-D097-6790-1E5B0817F179}"/>
              </a:ext>
            </a:extLst>
          </p:cNvPr>
          <p:cNvSpPr/>
          <p:nvPr userDrawn="1"/>
        </p:nvSpPr>
        <p:spPr>
          <a:xfrm>
            <a:off x="610509" y="832419"/>
            <a:ext cx="5202462" cy="520246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18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8805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lang="en-US" dirty="0"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55AF90-CA6C-9E9E-5C3A-7308548107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218"/>
            <a:ext cx="5364162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00644" y="479570"/>
            <a:ext cx="536416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00644" y="1268411"/>
            <a:ext cx="5364162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559187-4E33-B7B4-8D15-856E22A8AD26}"/>
              </a:ext>
            </a:extLst>
          </p:cNvPr>
          <p:cNvCxnSpPr>
            <a:cxnSpLocks/>
          </p:cNvCxnSpPr>
          <p:nvPr userDrawn="1"/>
        </p:nvCxnSpPr>
        <p:spPr>
          <a:xfrm>
            <a:off x="5988050" y="6414621"/>
            <a:ext cx="41656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E2C47E56-EDA9-6104-5D9F-C924F8780C79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DC9CA37-0D36-8191-BBE8-0EBA7F837CA9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9BCB4D6-D14A-E657-80A8-ADEE68384148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2275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3950" y="0"/>
            <a:ext cx="598805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479570"/>
            <a:ext cx="536416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888" y="1268411"/>
            <a:ext cx="5364162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96033E-16B2-F7F6-089E-CB47C4A72E46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5580062" cy="205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9C816E65-AE13-D020-EC0E-E5FCD3F98B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2FFEC68-013B-C052-8EF2-43EC0E75A6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3950" y="6396621"/>
            <a:ext cx="3949138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0648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Auth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95386" y="4643022"/>
            <a:ext cx="6547755" cy="1236142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spc="-2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3FFCB1E3-6430-7B36-3E4A-D0BCB7E229BA}"/>
              </a:ext>
            </a:extLst>
          </p:cNvPr>
          <p:cNvSpPr/>
          <p:nvPr userDrawn="1"/>
        </p:nvSpPr>
        <p:spPr>
          <a:xfrm rot="10800000">
            <a:off x="623888" y="836612"/>
            <a:ext cx="1723308" cy="1378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1"/>
                </a:moveTo>
                <a:lnTo>
                  <a:pt x="0" y="21600"/>
                </a:lnTo>
                <a:lnTo>
                  <a:pt x="8640" y="21600"/>
                </a:lnTo>
                <a:lnTo>
                  <a:pt x="8640" y="10801"/>
                </a:lnTo>
                <a:lnTo>
                  <a:pt x="4320" y="10801"/>
                </a:lnTo>
                <a:cubicBezTo>
                  <a:pt x="4320" y="10801"/>
                  <a:pt x="4320" y="5401"/>
                  <a:pt x="8640" y="5401"/>
                </a:cubicBezTo>
                <a:lnTo>
                  <a:pt x="8640" y="0"/>
                </a:lnTo>
                <a:cubicBezTo>
                  <a:pt x="8640" y="0"/>
                  <a:pt x="0" y="0"/>
                  <a:pt x="0" y="10801"/>
                </a:cubicBezTo>
                <a:close/>
                <a:moveTo>
                  <a:pt x="21600" y="5401"/>
                </a:moveTo>
                <a:lnTo>
                  <a:pt x="21600" y="0"/>
                </a:lnTo>
                <a:cubicBezTo>
                  <a:pt x="21600" y="0"/>
                  <a:pt x="12960" y="0"/>
                  <a:pt x="12960" y="10801"/>
                </a:cubicBezTo>
                <a:lnTo>
                  <a:pt x="12960" y="21600"/>
                </a:lnTo>
                <a:lnTo>
                  <a:pt x="21600" y="21600"/>
                </a:lnTo>
                <a:lnTo>
                  <a:pt x="21600" y="10801"/>
                </a:lnTo>
                <a:lnTo>
                  <a:pt x="17280" y="10801"/>
                </a:lnTo>
                <a:cubicBezTo>
                  <a:pt x="17280" y="10801"/>
                  <a:pt x="17280" y="5401"/>
                  <a:pt x="21600" y="540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lnSpc>
                <a:spcPct val="93000"/>
              </a:lnSpc>
              <a:defRPr sz="1800" cap="none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65829" y="1268413"/>
            <a:ext cx="9630569" cy="3114900"/>
          </a:xfrm>
        </p:spPr>
        <p:txBody>
          <a:bodyPr anchor="t" anchorCtr="0">
            <a:noAutofit/>
          </a:bodyPr>
          <a:lstStyle>
            <a:lvl1pPr algn="l">
              <a:lnSpc>
                <a:spcPct val="110000"/>
              </a:lnSpc>
              <a:defRPr sz="2800" b="0" spc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“Quote”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397722-9BD2-656F-AB8C-84A3608F65D9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8C9B42-2591-A853-1CFF-B2BEEAA36BA1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1175848-9909-5007-545C-1F2ADABDCADF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38E77D-FF10-DFD7-06B6-D5E95101DE44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Picture Placeholder 40">
            <a:extLst>
              <a:ext uri="{FF2B5EF4-FFF2-40B4-BE49-F238E27FC236}">
                <a16:creationId xmlns:a16="http://schemas.microsoft.com/office/drawing/2014/main" id="{8E73DA40-056E-A0CA-9CF7-3C98514681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5829" y="4643022"/>
            <a:ext cx="1236142" cy="1236142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92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_Slide_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836613"/>
            <a:ext cx="8208962" cy="248443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Thank you slide</a:t>
            </a:r>
          </a:p>
        </p:txBody>
      </p:sp>
      <p:sp>
        <p:nvSpPr>
          <p:cNvPr id="14" name="Picture Placeholder 40">
            <a:extLst>
              <a:ext uri="{FF2B5EF4-FFF2-40B4-BE49-F238E27FC236}">
                <a16:creationId xmlns:a16="http://schemas.microsoft.com/office/drawing/2014/main" id="{B822B543-F1AB-CFE7-EFFD-248F586968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3887" y="4643022"/>
            <a:ext cx="1236142" cy="1236142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42BC2FA-0D30-5C2F-5931-62B0B5A62B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43037" y="4800606"/>
            <a:ext cx="6789813" cy="93344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spc="-2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name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8E6EF1FF-751D-4E83-81CA-AC460BA1FF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3E7884FD-17EE-C642-8912-0A2B6DE88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411"/>
            <a:ext cx="9529200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4802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72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74EC-2D5E-C21A-9C6E-B40D3F70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7E198-26FE-CDB4-0E6E-95B8B2729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F5057-B3F3-2A40-9B41-F7887DE3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0A40-73C8-4048-8140-49F5D65BB431}" type="datetimeFigureOut">
              <a:rPr lang="et-EE" smtClean="0"/>
              <a:t>27.08.2025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8DFE4-4A97-5B73-A1FA-A4E96048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F87FC-FCC5-92FF-B08A-8FAE7F80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E80D-6AD2-4F09-8BE9-BBDC507698A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38095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783386E9-4AC9-AC05-D73C-5748D8B66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0"/>
            <a:ext cx="4597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7" y="836613"/>
            <a:ext cx="6553427" cy="4897438"/>
          </a:xfrm>
        </p:spPr>
        <p:txBody>
          <a:bodyPr anchor="t" anchorCtr="0">
            <a:noAutofit/>
          </a:bodyPr>
          <a:lstStyle>
            <a:lvl1pPr algn="l">
              <a:defRPr sz="6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226222-9CC4-151E-1D0E-E7E11278D1CA}"/>
              </a:ext>
            </a:extLst>
          </p:cNvPr>
          <p:cNvGrpSpPr/>
          <p:nvPr userDrawn="1"/>
        </p:nvGrpSpPr>
        <p:grpSpPr>
          <a:xfrm>
            <a:off x="9266049" y="841994"/>
            <a:ext cx="2302063" cy="927536"/>
            <a:chOff x="9266049" y="841994"/>
            <a:chExt cx="2302063" cy="92753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67AEF9D-2EDF-226F-7EF8-9900253B468B}"/>
                </a:ext>
              </a:extLst>
            </p:cNvPr>
            <p:cNvSpPr/>
            <p:nvPr/>
          </p:nvSpPr>
          <p:spPr>
            <a:xfrm>
              <a:off x="9266049" y="841994"/>
              <a:ext cx="2302063" cy="927536"/>
            </a:xfrm>
            <a:custGeom>
              <a:avLst/>
              <a:gdLst>
                <a:gd name="connsiteX0" fmla="*/ 627249 w 2376404"/>
                <a:gd name="connsiteY0" fmla="*/ 177997 h 957489"/>
                <a:gd name="connsiteX1" fmla="*/ 894614 w 2376404"/>
                <a:gd name="connsiteY1" fmla="*/ 177997 h 957489"/>
                <a:gd name="connsiteX2" fmla="*/ 1020031 w 2376404"/>
                <a:gd name="connsiteY2" fmla="*/ 88999 h 957489"/>
                <a:gd name="connsiteX3" fmla="*/ 627249 w 2376404"/>
                <a:gd name="connsiteY3" fmla="*/ 88999 h 957489"/>
                <a:gd name="connsiteX4" fmla="*/ 627249 w 2376404"/>
                <a:gd name="connsiteY4" fmla="*/ 0 h 957489"/>
                <a:gd name="connsiteX5" fmla="*/ 1038642 w 2376404"/>
                <a:gd name="connsiteY5" fmla="*/ 0 h 957489"/>
                <a:gd name="connsiteX6" fmla="*/ 1162650 w 2376404"/>
                <a:gd name="connsiteY6" fmla="*/ 88999 h 957489"/>
                <a:gd name="connsiteX7" fmla="*/ 1216974 w 2376404"/>
                <a:gd name="connsiteY7" fmla="*/ 88999 h 957489"/>
                <a:gd name="connsiteX8" fmla="*/ 1341351 w 2376404"/>
                <a:gd name="connsiteY8" fmla="*/ 0 h 957489"/>
                <a:gd name="connsiteX9" fmla="*/ 1734870 w 2376404"/>
                <a:gd name="connsiteY9" fmla="*/ 369 h 957489"/>
                <a:gd name="connsiteX10" fmla="*/ 1734870 w 2376404"/>
                <a:gd name="connsiteY10" fmla="*/ 88999 h 957489"/>
                <a:gd name="connsiteX11" fmla="*/ 1465762 w 2376404"/>
                <a:gd name="connsiteY11" fmla="*/ 88999 h 957489"/>
                <a:gd name="connsiteX12" fmla="*/ 1465762 w 2376404"/>
                <a:gd name="connsiteY12" fmla="*/ 177595 h 957489"/>
                <a:gd name="connsiteX13" fmla="*/ 1628032 w 2376404"/>
                <a:gd name="connsiteY13" fmla="*/ 177595 h 957489"/>
                <a:gd name="connsiteX14" fmla="*/ 1752408 w 2376404"/>
                <a:gd name="connsiteY14" fmla="*/ 267298 h 957489"/>
                <a:gd name="connsiteX15" fmla="*/ 1465762 w 2376404"/>
                <a:gd name="connsiteY15" fmla="*/ 267298 h 957489"/>
                <a:gd name="connsiteX16" fmla="*/ 1465762 w 2376404"/>
                <a:gd name="connsiteY16" fmla="*/ 355626 h 957489"/>
                <a:gd name="connsiteX17" fmla="*/ 1752039 w 2376404"/>
                <a:gd name="connsiteY17" fmla="*/ 355425 h 957489"/>
                <a:gd name="connsiteX18" fmla="*/ 1752039 w 2376404"/>
                <a:gd name="connsiteY18" fmla="*/ 355425 h 957489"/>
                <a:gd name="connsiteX19" fmla="*/ 1627998 w 2376404"/>
                <a:gd name="connsiteY19" fmla="*/ 444423 h 957489"/>
                <a:gd name="connsiteX20" fmla="*/ 1234144 w 2376404"/>
                <a:gd name="connsiteY20" fmla="*/ 444423 h 957489"/>
                <a:gd name="connsiteX21" fmla="*/ 1234144 w 2376404"/>
                <a:gd name="connsiteY21" fmla="*/ 355626 h 957489"/>
                <a:gd name="connsiteX22" fmla="*/ 1162583 w 2376404"/>
                <a:gd name="connsiteY22" fmla="*/ 355626 h 957489"/>
                <a:gd name="connsiteX23" fmla="*/ 1038675 w 2376404"/>
                <a:gd name="connsiteY23" fmla="*/ 444423 h 957489"/>
                <a:gd name="connsiteX24" fmla="*/ 627283 w 2376404"/>
                <a:gd name="connsiteY24" fmla="*/ 444423 h 957489"/>
                <a:gd name="connsiteX25" fmla="*/ 627283 w 2376404"/>
                <a:gd name="connsiteY25" fmla="*/ 355425 h 957489"/>
                <a:gd name="connsiteX26" fmla="*/ 1006114 w 2376404"/>
                <a:gd name="connsiteY26" fmla="*/ 355425 h 957489"/>
                <a:gd name="connsiteX27" fmla="*/ 894614 w 2376404"/>
                <a:gd name="connsiteY27" fmla="*/ 267298 h 957489"/>
                <a:gd name="connsiteX28" fmla="*/ 627283 w 2376404"/>
                <a:gd name="connsiteY28" fmla="*/ 267298 h 957489"/>
                <a:gd name="connsiteX29" fmla="*/ 627283 w 2376404"/>
                <a:gd name="connsiteY29" fmla="*/ 177997 h 957489"/>
                <a:gd name="connsiteX30" fmla="*/ 1341351 w 2376404"/>
                <a:gd name="connsiteY30" fmla="*/ 267298 h 957489"/>
                <a:gd name="connsiteX31" fmla="*/ 1217008 w 2376404"/>
                <a:gd name="connsiteY31" fmla="*/ 177796 h 957489"/>
                <a:gd name="connsiteX32" fmla="*/ 1162616 w 2376404"/>
                <a:gd name="connsiteY32" fmla="*/ 177796 h 957489"/>
                <a:gd name="connsiteX33" fmla="*/ 1136560 w 2376404"/>
                <a:gd name="connsiteY33" fmla="*/ 222966 h 957489"/>
                <a:gd name="connsiteX34" fmla="*/ 1162650 w 2376404"/>
                <a:gd name="connsiteY34" fmla="*/ 267298 h 957489"/>
                <a:gd name="connsiteX35" fmla="*/ 1341351 w 2376404"/>
                <a:gd name="connsiteY35" fmla="*/ 267298 h 957489"/>
                <a:gd name="connsiteX36" fmla="*/ 2334588 w 2376404"/>
                <a:gd name="connsiteY36" fmla="*/ 596096 h 957489"/>
                <a:gd name="connsiteX37" fmla="*/ 2348170 w 2376404"/>
                <a:gd name="connsiteY37" fmla="*/ 587881 h 957489"/>
                <a:gd name="connsiteX38" fmla="*/ 2374628 w 2376404"/>
                <a:gd name="connsiteY38" fmla="*/ 592877 h 957489"/>
                <a:gd name="connsiteX39" fmla="*/ 2372113 w 2376404"/>
                <a:gd name="connsiteY39" fmla="*/ 572153 h 957489"/>
                <a:gd name="connsiteX40" fmla="*/ 2341731 w 2376404"/>
                <a:gd name="connsiteY40" fmla="*/ 568934 h 957489"/>
                <a:gd name="connsiteX41" fmla="*/ 2303838 w 2376404"/>
                <a:gd name="connsiteY41" fmla="*/ 594319 h 957489"/>
                <a:gd name="connsiteX42" fmla="*/ 2345286 w 2376404"/>
                <a:gd name="connsiteY42" fmla="*/ 647202 h 957489"/>
                <a:gd name="connsiteX43" fmla="*/ 2329927 w 2376404"/>
                <a:gd name="connsiteY43" fmla="*/ 656860 h 957489"/>
                <a:gd name="connsiteX44" fmla="*/ 2300250 w 2376404"/>
                <a:gd name="connsiteY44" fmla="*/ 649348 h 957489"/>
                <a:gd name="connsiteX45" fmla="*/ 2303838 w 2376404"/>
                <a:gd name="connsiteY45" fmla="*/ 671514 h 957489"/>
                <a:gd name="connsiteX46" fmla="*/ 2336735 w 2376404"/>
                <a:gd name="connsiteY46" fmla="*/ 675806 h 957489"/>
                <a:gd name="connsiteX47" fmla="*/ 2376405 w 2376404"/>
                <a:gd name="connsiteY47" fmla="*/ 649717 h 957489"/>
                <a:gd name="connsiteX48" fmla="*/ 2334588 w 2376404"/>
                <a:gd name="connsiteY48" fmla="*/ 596096 h 957489"/>
                <a:gd name="connsiteX49" fmla="*/ 2334588 w 2376404"/>
                <a:gd name="connsiteY49" fmla="*/ 596096 h 957489"/>
                <a:gd name="connsiteX50" fmla="*/ 2247367 w 2376404"/>
                <a:gd name="connsiteY50" fmla="*/ 568934 h 957489"/>
                <a:gd name="connsiteX51" fmla="*/ 2213766 w 2376404"/>
                <a:gd name="connsiteY51" fmla="*/ 587512 h 957489"/>
                <a:gd name="connsiteX52" fmla="*/ 2182312 w 2376404"/>
                <a:gd name="connsiteY52" fmla="*/ 568934 h 957489"/>
                <a:gd name="connsiteX53" fmla="*/ 2149784 w 2376404"/>
                <a:gd name="connsiteY53" fmla="*/ 587512 h 957489"/>
                <a:gd name="connsiteX54" fmla="*/ 2149415 w 2376404"/>
                <a:gd name="connsiteY54" fmla="*/ 587143 h 957489"/>
                <a:gd name="connsiteX55" fmla="*/ 2149415 w 2376404"/>
                <a:gd name="connsiteY55" fmla="*/ 571416 h 957489"/>
                <a:gd name="connsiteX56" fmla="*/ 2122621 w 2376404"/>
                <a:gd name="connsiteY56" fmla="*/ 571416 h 957489"/>
                <a:gd name="connsiteX57" fmla="*/ 2122621 w 2376404"/>
                <a:gd name="connsiteY57" fmla="*/ 673291 h 957489"/>
                <a:gd name="connsiteX58" fmla="*/ 2151226 w 2376404"/>
                <a:gd name="connsiteY58" fmla="*/ 673291 h 957489"/>
                <a:gd name="connsiteX59" fmla="*/ 2151226 w 2376404"/>
                <a:gd name="connsiteY59" fmla="*/ 615043 h 957489"/>
                <a:gd name="connsiteX60" fmla="*/ 2172318 w 2376404"/>
                <a:gd name="connsiteY60" fmla="*/ 591804 h 957489"/>
                <a:gd name="connsiteX61" fmla="*/ 2187677 w 2376404"/>
                <a:gd name="connsiteY61" fmla="*/ 609678 h 957489"/>
                <a:gd name="connsiteX62" fmla="*/ 2187677 w 2376404"/>
                <a:gd name="connsiteY62" fmla="*/ 673291 h 957489"/>
                <a:gd name="connsiteX63" fmla="*/ 2216617 w 2376404"/>
                <a:gd name="connsiteY63" fmla="*/ 673291 h 957489"/>
                <a:gd name="connsiteX64" fmla="*/ 2216617 w 2376404"/>
                <a:gd name="connsiteY64" fmla="*/ 615043 h 957489"/>
                <a:gd name="connsiteX65" fmla="*/ 2237709 w 2376404"/>
                <a:gd name="connsiteY65" fmla="*/ 591804 h 957489"/>
                <a:gd name="connsiteX66" fmla="*/ 2253068 w 2376404"/>
                <a:gd name="connsiteY66" fmla="*/ 609678 h 957489"/>
                <a:gd name="connsiteX67" fmla="*/ 2253068 w 2376404"/>
                <a:gd name="connsiteY67" fmla="*/ 673291 h 957489"/>
                <a:gd name="connsiteX68" fmla="*/ 2281672 w 2376404"/>
                <a:gd name="connsiteY68" fmla="*/ 673291 h 957489"/>
                <a:gd name="connsiteX69" fmla="*/ 2281672 w 2376404"/>
                <a:gd name="connsiteY69" fmla="*/ 595728 h 957489"/>
                <a:gd name="connsiteX70" fmla="*/ 2247367 w 2376404"/>
                <a:gd name="connsiteY70" fmla="*/ 568934 h 957489"/>
                <a:gd name="connsiteX71" fmla="*/ 2056157 w 2376404"/>
                <a:gd name="connsiteY71" fmla="*/ 568934 h 957489"/>
                <a:gd name="connsiteX72" fmla="*/ 2055084 w 2376404"/>
                <a:gd name="connsiteY72" fmla="*/ 568934 h 957489"/>
                <a:gd name="connsiteX73" fmla="*/ 2003275 w 2376404"/>
                <a:gd name="connsiteY73" fmla="*/ 622555 h 957489"/>
                <a:gd name="connsiteX74" fmla="*/ 2055084 w 2376404"/>
                <a:gd name="connsiteY74" fmla="*/ 675437 h 957489"/>
                <a:gd name="connsiteX75" fmla="*/ 2059377 w 2376404"/>
                <a:gd name="connsiteY75" fmla="*/ 675806 h 957489"/>
                <a:gd name="connsiteX76" fmla="*/ 2095459 w 2376404"/>
                <a:gd name="connsiteY76" fmla="*/ 671883 h 957489"/>
                <a:gd name="connsiteX77" fmla="*/ 2097940 w 2376404"/>
                <a:gd name="connsiteY77" fmla="*/ 650455 h 957489"/>
                <a:gd name="connsiteX78" fmla="*/ 2064339 w 2376404"/>
                <a:gd name="connsiteY78" fmla="*/ 656893 h 957489"/>
                <a:gd name="connsiteX79" fmla="*/ 2055051 w 2376404"/>
                <a:gd name="connsiteY79" fmla="*/ 655820 h 957489"/>
                <a:gd name="connsiteX80" fmla="*/ 2031812 w 2376404"/>
                <a:gd name="connsiteY80" fmla="*/ 627216 h 957489"/>
                <a:gd name="connsiteX81" fmla="*/ 2031812 w 2376404"/>
                <a:gd name="connsiteY81" fmla="*/ 623997 h 957489"/>
                <a:gd name="connsiteX82" fmla="*/ 2105418 w 2376404"/>
                <a:gd name="connsiteY82" fmla="*/ 623997 h 957489"/>
                <a:gd name="connsiteX83" fmla="*/ 2105418 w 2376404"/>
                <a:gd name="connsiteY83" fmla="*/ 615781 h 957489"/>
                <a:gd name="connsiteX84" fmla="*/ 2056090 w 2376404"/>
                <a:gd name="connsiteY84" fmla="*/ 568968 h 957489"/>
                <a:gd name="connsiteX85" fmla="*/ 2055084 w 2376404"/>
                <a:gd name="connsiteY85" fmla="*/ 586439 h 957489"/>
                <a:gd name="connsiteX86" fmla="*/ 2056157 w 2376404"/>
                <a:gd name="connsiteY86" fmla="*/ 586439 h 957489"/>
                <a:gd name="connsiteX87" fmla="*/ 2078323 w 2376404"/>
                <a:gd name="connsiteY87" fmla="*/ 610013 h 957489"/>
                <a:gd name="connsiteX88" fmla="*/ 2031879 w 2376404"/>
                <a:gd name="connsiteY88" fmla="*/ 610013 h 957489"/>
                <a:gd name="connsiteX89" fmla="*/ 2055118 w 2376404"/>
                <a:gd name="connsiteY89" fmla="*/ 586439 h 957489"/>
                <a:gd name="connsiteX90" fmla="*/ 1967159 w 2376404"/>
                <a:gd name="connsiteY90" fmla="*/ 636806 h 957489"/>
                <a:gd name="connsiteX91" fmla="*/ 1967159 w 2376404"/>
                <a:gd name="connsiteY91" fmla="*/ 591435 h 957489"/>
                <a:gd name="connsiteX92" fmla="*/ 1992879 w 2376404"/>
                <a:gd name="connsiteY92" fmla="*/ 591435 h 957489"/>
                <a:gd name="connsiteX93" fmla="*/ 1992879 w 2376404"/>
                <a:gd name="connsiteY93" fmla="*/ 571416 h 957489"/>
                <a:gd name="connsiteX94" fmla="*/ 1967159 w 2376404"/>
                <a:gd name="connsiteY94" fmla="*/ 571416 h 957489"/>
                <a:gd name="connsiteX95" fmla="*/ 1967159 w 2376404"/>
                <a:gd name="connsiteY95" fmla="*/ 546768 h 957489"/>
                <a:gd name="connsiteX96" fmla="*/ 1938219 w 2376404"/>
                <a:gd name="connsiteY96" fmla="*/ 553542 h 957489"/>
                <a:gd name="connsiteX97" fmla="*/ 1938219 w 2376404"/>
                <a:gd name="connsiteY97" fmla="*/ 571416 h 957489"/>
                <a:gd name="connsiteX98" fmla="*/ 1923934 w 2376404"/>
                <a:gd name="connsiteY98" fmla="*/ 571416 h 957489"/>
                <a:gd name="connsiteX99" fmla="*/ 1923934 w 2376404"/>
                <a:gd name="connsiteY99" fmla="*/ 591435 h 957489"/>
                <a:gd name="connsiteX100" fmla="*/ 1938219 w 2376404"/>
                <a:gd name="connsiteY100" fmla="*/ 591435 h 957489"/>
                <a:gd name="connsiteX101" fmla="*/ 1938219 w 2376404"/>
                <a:gd name="connsiteY101" fmla="*/ 649348 h 957489"/>
                <a:gd name="connsiteX102" fmla="*/ 1968601 w 2376404"/>
                <a:gd name="connsiteY102" fmla="*/ 675806 h 957489"/>
                <a:gd name="connsiteX103" fmla="*/ 1991471 w 2376404"/>
                <a:gd name="connsiteY103" fmla="*/ 672587 h 957489"/>
                <a:gd name="connsiteX104" fmla="*/ 1991471 w 2376404"/>
                <a:gd name="connsiteY104" fmla="*/ 672587 h 957489"/>
                <a:gd name="connsiteX105" fmla="*/ 1995059 w 2376404"/>
                <a:gd name="connsiteY105" fmla="*/ 652232 h 957489"/>
                <a:gd name="connsiteX106" fmla="*/ 1979700 w 2376404"/>
                <a:gd name="connsiteY106" fmla="*/ 654009 h 957489"/>
                <a:gd name="connsiteX107" fmla="*/ 1967192 w 2376404"/>
                <a:gd name="connsiteY107" fmla="*/ 636840 h 957489"/>
                <a:gd name="connsiteX108" fmla="*/ 1871755 w 2376404"/>
                <a:gd name="connsiteY108" fmla="*/ 596063 h 957489"/>
                <a:gd name="connsiteX109" fmla="*/ 1884967 w 2376404"/>
                <a:gd name="connsiteY109" fmla="*/ 587847 h 957489"/>
                <a:gd name="connsiteX110" fmla="*/ 1911426 w 2376404"/>
                <a:gd name="connsiteY110" fmla="*/ 592844 h 957489"/>
                <a:gd name="connsiteX111" fmla="*/ 1909279 w 2376404"/>
                <a:gd name="connsiteY111" fmla="*/ 572120 h 957489"/>
                <a:gd name="connsiteX112" fmla="*/ 1878898 w 2376404"/>
                <a:gd name="connsiteY112" fmla="*/ 568901 h 957489"/>
                <a:gd name="connsiteX113" fmla="*/ 1840636 w 2376404"/>
                <a:gd name="connsiteY113" fmla="*/ 594286 h 957489"/>
                <a:gd name="connsiteX114" fmla="*/ 1882083 w 2376404"/>
                <a:gd name="connsiteY114" fmla="*/ 647168 h 957489"/>
                <a:gd name="connsiteX115" fmla="*/ 1866725 w 2376404"/>
                <a:gd name="connsiteY115" fmla="*/ 656826 h 957489"/>
                <a:gd name="connsiteX116" fmla="*/ 1837416 w 2376404"/>
                <a:gd name="connsiteY116" fmla="*/ 649315 h 957489"/>
                <a:gd name="connsiteX117" fmla="*/ 1840636 w 2376404"/>
                <a:gd name="connsiteY117" fmla="*/ 671480 h 957489"/>
                <a:gd name="connsiteX118" fmla="*/ 1873499 w 2376404"/>
                <a:gd name="connsiteY118" fmla="*/ 675773 h 957489"/>
                <a:gd name="connsiteX119" fmla="*/ 1913169 w 2376404"/>
                <a:gd name="connsiteY119" fmla="*/ 649683 h 957489"/>
                <a:gd name="connsiteX120" fmla="*/ 1871721 w 2376404"/>
                <a:gd name="connsiteY120" fmla="*/ 596063 h 957489"/>
                <a:gd name="connsiteX121" fmla="*/ 1774541 w 2376404"/>
                <a:gd name="connsiteY121" fmla="*/ 651461 h 957489"/>
                <a:gd name="connsiteX122" fmla="*/ 1773836 w 2376404"/>
                <a:gd name="connsiteY122" fmla="*/ 651461 h 957489"/>
                <a:gd name="connsiteX123" fmla="*/ 1748451 w 2376404"/>
                <a:gd name="connsiteY123" fmla="*/ 571382 h 957489"/>
                <a:gd name="connsiteX124" fmla="*/ 1719512 w 2376404"/>
                <a:gd name="connsiteY124" fmla="*/ 571382 h 957489"/>
                <a:gd name="connsiteX125" fmla="*/ 1759551 w 2376404"/>
                <a:gd name="connsiteY125" fmla="*/ 675404 h 957489"/>
                <a:gd name="connsiteX126" fmla="*/ 1735977 w 2376404"/>
                <a:gd name="connsiteY126" fmla="*/ 701862 h 957489"/>
                <a:gd name="connsiteX127" fmla="*/ 1717399 w 2376404"/>
                <a:gd name="connsiteY127" fmla="*/ 697201 h 957489"/>
                <a:gd name="connsiteX128" fmla="*/ 1721323 w 2376404"/>
                <a:gd name="connsiteY128" fmla="*/ 719367 h 957489"/>
                <a:gd name="connsiteX129" fmla="*/ 1741678 w 2376404"/>
                <a:gd name="connsiteY129" fmla="*/ 721882 h 957489"/>
                <a:gd name="connsiteX130" fmla="*/ 1780979 w 2376404"/>
                <a:gd name="connsiteY130" fmla="*/ 695088 h 957489"/>
                <a:gd name="connsiteX131" fmla="*/ 1830307 w 2376404"/>
                <a:gd name="connsiteY131" fmla="*/ 571416 h 957489"/>
                <a:gd name="connsiteX132" fmla="*/ 1801703 w 2376404"/>
                <a:gd name="connsiteY132" fmla="*/ 571416 h 957489"/>
                <a:gd name="connsiteX133" fmla="*/ 1774541 w 2376404"/>
                <a:gd name="connsiteY133" fmla="*/ 651494 h 957489"/>
                <a:gd name="connsiteX134" fmla="*/ 1655160 w 2376404"/>
                <a:gd name="connsiteY134" fmla="*/ 570343 h 957489"/>
                <a:gd name="connsiteX135" fmla="*/ 1676622 w 2376404"/>
                <a:gd name="connsiteY135" fmla="*/ 555688 h 957489"/>
                <a:gd name="connsiteX136" fmla="*/ 1705562 w 2376404"/>
                <a:gd name="connsiteY136" fmla="*/ 561758 h 957489"/>
                <a:gd name="connsiteX137" fmla="*/ 1702342 w 2376404"/>
                <a:gd name="connsiteY137" fmla="*/ 537815 h 957489"/>
                <a:gd name="connsiteX138" fmla="*/ 1669815 w 2376404"/>
                <a:gd name="connsiteY138" fmla="*/ 533891 h 957489"/>
                <a:gd name="connsiteX139" fmla="*/ 1624075 w 2376404"/>
                <a:gd name="connsiteY139" fmla="*/ 568196 h 957489"/>
                <a:gd name="connsiteX140" fmla="*/ 1680177 w 2376404"/>
                <a:gd name="connsiteY140" fmla="*/ 638617 h 957489"/>
                <a:gd name="connsiteX141" fmla="*/ 1658380 w 2376404"/>
                <a:gd name="connsiteY141" fmla="*/ 653976 h 957489"/>
                <a:gd name="connsiteX142" fmla="*/ 1621928 w 2376404"/>
                <a:gd name="connsiteY142" fmla="*/ 645056 h 957489"/>
                <a:gd name="connsiteX143" fmla="*/ 1625148 w 2376404"/>
                <a:gd name="connsiteY143" fmla="*/ 670407 h 957489"/>
                <a:gd name="connsiteX144" fmla="*/ 1664114 w 2376404"/>
                <a:gd name="connsiteY144" fmla="*/ 675773 h 957489"/>
                <a:gd name="connsiteX145" fmla="*/ 1710927 w 2376404"/>
                <a:gd name="connsiteY145" fmla="*/ 640026 h 957489"/>
                <a:gd name="connsiteX146" fmla="*/ 1655160 w 2376404"/>
                <a:gd name="connsiteY146" fmla="*/ 570343 h 957489"/>
                <a:gd name="connsiteX147" fmla="*/ 1655160 w 2376404"/>
                <a:gd name="connsiteY147" fmla="*/ 570343 h 957489"/>
                <a:gd name="connsiteX148" fmla="*/ 1535445 w 2376404"/>
                <a:gd name="connsiteY148" fmla="*/ 568934 h 957489"/>
                <a:gd name="connsiteX149" fmla="*/ 1508987 w 2376404"/>
                <a:gd name="connsiteY149" fmla="*/ 585030 h 957489"/>
                <a:gd name="connsiteX150" fmla="*/ 1508987 w 2376404"/>
                <a:gd name="connsiteY150" fmla="*/ 585030 h 957489"/>
                <a:gd name="connsiteX151" fmla="*/ 1508618 w 2376404"/>
                <a:gd name="connsiteY151" fmla="*/ 584326 h 957489"/>
                <a:gd name="connsiteX152" fmla="*/ 1508618 w 2376404"/>
                <a:gd name="connsiteY152" fmla="*/ 571449 h 957489"/>
                <a:gd name="connsiteX153" fmla="*/ 1481455 w 2376404"/>
                <a:gd name="connsiteY153" fmla="*/ 571449 h 957489"/>
                <a:gd name="connsiteX154" fmla="*/ 1481455 w 2376404"/>
                <a:gd name="connsiteY154" fmla="*/ 673325 h 957489"/>
                <a:gd name="connsiteX155" fmla="*/ 1510060 w 2376404"/>
                <a:gd name="connsiteY155" fmla="*/ 673325 h 957489"/>
                <a:gd name="connsiteX156" fmla="*/ 1510060 w 2376404"/>
                <a:gd name="connsiteY156" fmla="*/ 621515 h 957489"/>
                <a:gd name="connsiteX157" fmla="*/ 1535076 w 2376404"/>
                <a:gd name="connsiteY157" fmla="*/ 591838 h 957489"/>
                <a:gd name="connsiteX158" fmla="*/ 1546880 w 2376404"/>
                <a:gd name="connsiteY158" fmla="*/ 593615 h 957489"/>
                <a:gd name="connsiteX159" fmla="*/ 1544365 w 2376404"/>
                <a:gd name="connsiteY159" fmla="*/ 570041 h 957489"/>
                <a:gd name="connsiteX160" fmla="*/ 1535411 w 2376404"/>
                <a:gd name="connsiteY160" fmla="*/ 568968 h 957489"/>
                <a:gd name="connsiteX161" fmla="*/ 1535411 w 2376404"/>
                <a:gd name="connsiteY161" fmla="*/ 568968 h 957489"/>
                <a:gd name="connsiteX162" fmla="*/ 1414991 w 2376404"/>
                <a:gd name="connsiteY162" fmla="*/ 568934 h 957489"/>
                <a:gd name="connsiteX163" fmla="*/ 1413918 w 2376404"/>
                <a:gd name="connsiteY163" fmla="*/ 568934 h 957489"/>
                <a:gd name="connsiteX164" fmla="*/ 1362075 w 2376404"/>
                <a:gd name="connsiteY164" fmla="*/ 622555 h 957489"/>
                <a:gd name="connsiteX165" fmla="*/ 1413918 w 2376404"/>
                <a:gd name="connsiteY165" fmla="*/ 675437 h 957489"/>
                <a:gd name="connsiteX166" fmla="*/ 1418580 w 2376404"/>
                <a:gd name="connsiteY166" fmla="*/ 675806 h 957489"/>
                <a:gd name="connsiteX167" fmla="*/ 1454327 w 2376404"/>
                <a:gd name="connsiteY167" fmla="*/ 671883 h 957489"/>
                <a:gd name="connsiteX168" fmla="*/ 1456842 w 2376404"/>
                <a:gd name="connsiteY168" fmla="*/ 650455 h 957489"/>
                <a:gd name="connsiteX169" fmla="*/ 1423241 w 2376404"/>
                <a:gd name="connsiteY169" fmla="*/ 656893 h 957489"/>
                <a:gd name="connsiteX170" fmla="*/ 1413952 w 2376404"/>
                <a:gd name="connsiteY170" fmla="*/ 655820 h 957489"/>
                <a:gd name="connsiteX171" fmla="*/ 1390713 w 2376404"/>
                <a:gd name="connsiteY171" fmla="*/ 627216 h 957489"/>
                <a:gd name="connsiteX172" fmla="*/ 1390713 w 2376404"/>
                <a:gd name="connsiteY172" fmla="*/ 623997 h 957489"/>
                <a:gd name="connsiteX173" fmla="*/ 1464689 w 2376404"/>
                <a:gd name="connsiteY173" fmla="*/ 623997 h 957489"/>
                <a:gd name="connsiteX174" fmla="*/ 1464689 w 2376404"/>
                <a:gd name="connsiteY174" fmla="*/ 615781 h 957489"/>
                <a:gd name="connsiteX175" fmla="*/ 1414991 w 2376404"/>
                <a:gd name="connsiteY175" fmla="*/ 568968 h 957489"/>
                <a:gd name="connsiteX176" fmla="*/ 1413918 w 2376404"/>
                <a:gd name="connsiteY176" fmla="*/ 586439 h 957489"/>
                <a:gd name="connsiteX177" fmla="*/ 1414991 w 2376404"/>
                <a:gd name="connsiteY177" fmla="*/ 586439 h 957489"/>
                <a:gd name="connsiteX178" fmla="*/ 1437157 w 2376404"/>
                <a:gd name="connsiteY178" fmla="*/ 610013 h 957489"/>
                <a:gd name="connsiteX179" fmla="*/ 1390679 w 2376404"/>
                <a:gd name="connsiteY179" fmla="*/ 610013 h 957489"/>
                <a:gd name="connsiteX180" fmla="*/ 1413918 w 2376404"/>
                <a:gd name="connsiteY180" fmla="*/ 586439 h 957489"/>
                <a:gd name="connsiteX181" fmla="*/ 1325993 w 2376404"/>
                <a:gd name="connsiteY181" fmla="*/ 636806 h 957489"/>
                <a:gd name="connsiteX182" fmla="*/ 1325993 w 2376404"/>
                <a:gd name="connsiteY182" fmla="*/ 591435 h 957489"/>
                <a:gd name="connsiteX183" fmla="*/ 1351713 w 2376404"/>
                <a:gd name="connsiteY183" fmla="*/ 591435 h 957489"/>
                <a:gd name="connsiteX184" fmla="*/ 1351713 w 2376404"/>
                <a:gd name="connsiteY184" fmla="*/ 571416 h 957489"/>
                <a:gd name="connsiteX185" fmla="*/ 1325993 w 2376404"/>
                <a:gd name="connsiteY185" fmla="*/ 571416 h 957489"/>
                <a:gd name="connsiteX186" fmla="*/ 1325993 w 2376404"/>
                <a:gd name="connsiteY186" fmla="*/ 546768 h 957489"/>
                <a:gd name="connsiteX187" fmla="*/ 1297389 w 2376404"/>
                <a:gd name="connsiteY187" fmla="*/ 553542 h 957489"/>
                <a:gd name="connsiteX188" fmla="*/ 1297389 w 2376404"/>
                <a:gd name="connsiteY188" fmla="*/ 571416 h 957489"/>
                <a:gd name="connsiteX189" fmla="*/ 1282734 w 2376404"/>
                <a:gd name="connsiteY189" fmla="*/ 571416 h 957489"/>
                <a:gd name="connsiteX190" fmla="*/ 1282734 w 2376404"/>
                <a:gd name="connsiteY190" fmla="*/ 591435 h 957489"/>
                <a:gd name="connsiteX191" fmla="*/ 1297389 w 2376404"/>
                <a:gd name="connsiteY191" fmla="*/ 591435 h 957489"/>
                <a:gd name="connsiteX192" fmla="*/ 1297389 w 2376404"/>
                <a:gd name="connsiteY192" fmla="*/ 649348 h 957489"/>
                <a:gd name="connsiteX193" fmla="*/ 1327401 w 2376404"/>
                <a:gd name="connsiteY193" fmla="*/ 675806 h 957489"/>
                <a:gd name="connsiteX194" fmla="*/ 1350640 w 2376404"/>
                <a:gd name="connsiteY194" fmla="*/ 672587 h 957489"/>
                <a:gd name="connsiteX195" fmla="*/ 1353859 w 2376404"/>
                <a:gd name="connsiteY195" fmla="*/ 652232 h 957489"/>
                <a:gd name="connsiteX196" fmla="*/ 1338501 w 2376404"/>
                <a:gd name="connsiteY196" fmla="*/ 654009 h 957489"/>
                <a:gd name="connsiteX197" fmla="*/ 1325993 w 2376404"/>
                <a:gd name="connsiteY197" fmla="*/ 636840 h 957489"/>
                <a:gd name="connsiteX198" fmla="*/ 1239140 w 2376404"/>
                <a:gd name="connsiteY198" fmla="*/ 621448 h 957489"/>
                <a:gd name="connsiteX199" fmla="*/ 1209832 w 2376404"/>
                <a:gd name="connsiteY199" fmla="*/ 652534 h 957489"/>
                <a:gd name="connsiteX200" fmla="*/ 1192327 w 2376404"/>
                <a:gd name="connsiteY200" fmla="*/ 637175 h 957489"/>
                <a:gd name="connsiteX201" fmla="*/ 1192327 w 2376404"/>
                <a:gd name="connsiteY201" fmla="*/ 571416 h 957489"/>
                <a:gd name="connsiteX202" fmla="*/ 1163387 w 2376404"/>
                <a:gd name="connsiteY202" fmla="*/ 571416 h 957489"/>
                <a:gd name="connsiteX203" fmla="*/ 1163387 w 2376404"/>
                <a:gd name="connsiteY203" fmla="*/ 642541 h 957489"/>
                <a:gd name="connsiteX204" fmla="*/ 1200576 w 2376404"/>
                <a:gd name="connsiteY204" fmla="*/ 675773 h 957489"/>
                <a:gd name="connsiteX205" fmla="*/ 1238805 w 2376404"/>
                <a:gd name="connsiteY205" fmla="*/ 656122 h 957489"/>
                <a:gd name="connsiteX206" fmla="*/ 1238805 w 2376404"/>
                <a:gd name="connsiteY206" fmla="*/ 656122 h 957489"/>
                <a:gd name="connsiteX207" fmla="*/ 1239174 w 2376404"/>
                <a:gd name="connsiteY207" fmla="*/ 656491 h 957489"/>
                <a:gd name="connsiteX208" fmla="*/ 1239174 w 2376404"/>
                <a:gd name="connsiteY208" fmla="*/ 673291 h 957489"/>
                <a:gd name="connsiteX209" fmla="*/ 1267778 w 2376404"/>
                <a:gd name="connsiteY209" fmla="*/ 673291 h 957489"/>
                <a:gd name="connsiteX210" fmla="*/ 1267778 w 2376404"/>
                <a:gd name="connsiteY210" fmla="*/ 571416 h 957489"/>
                <a:gd name="connsiteX211" fmla="*/ 1239174 w 2376404"/>
                <a:gd name="connsiteY211" fmla="*/ 571416 h 957489"/>
                <a:gd name="connsiteX212" fmla="*/ 1239174 w 2376404"/>
                <a:gd name="connsiteY212" fmla="*/ 621448 h 957489"/>
                <a:gd name="connsiteX213" fmla="*/ 1083208 w 2376404"/>
                <a:gd name="connsiteY213" fmla="*/ 568934 h 957489"/>
                <a:gd name="connsiteX214" fmla="*/ 1036127 w 2376404"/>
                <a:gd name="connsiteY214" fmla="*/ 574635 h 957489"/>
                <a:gd name="connsiteX215" fmla="*/ 1036127 w 2376404"/>
                <a:gd name="connsiteY215" fmla="*/ 719031 h 957489"/>
                <a:gd name="connsiteX216" fmla="*/ 1064731 w 2376404"/>
                <a:gd name="connsiteY216" fmla="*/ 719031 h 957489"/>
                <a:gd name="connsiteX217" fmla="*/ 1064731 w 2376404"/>
                <a:gd name="connsiteY217" fmla="*/ 659006 h 957489"/>
                <a:gd name="connsiteX218" fmla="*/ 1065100 w 2376404"/>
                <a:gd name="connsiteY218" fmla="*/ 659341 h 957489"/>
                <a:gd name="connsiteX219" fmla="*/ 1086930 w 2376404"/>
                <a:gd name="connsiteY219" fmla="*/ 673459 h 957489"/>
                <a:gd name="connsiteX220" fmla="*/ 1100948 w 2376404"/>
                <a:gd name="connsiteY220" fmla="*/ 675806 h 957489"/>
                <a:gd name="connsiteX221" fmla="*/ 1144541 w 2376404"/>
                <a:gd name="connsiteY221" fmla="*/ 624701 h 957489"/>
                <a:gd name="connsiteX222" fmla="*/ 1093168 w 2376404"/>
                <a:gd name="connsiteY222" fmla="*/ 569102 h 957489"/>
                <a:gd name="connsiteX223" fmla="*/ 1083242 w 2376404"/>
                <a:gd name="connsiteY223" fmla="*/ 568934 h 957489"/>
                <a:gd name="connsiteX224" fmla="*/ 1089680 w 2376404"/>
                <a:gd name="connsiteY224" fmla="*/ 655384 h 957489"/>
                <a:gd name="connsiteX225" fmla="*/ 1064731 w 2376404"/>
                <a:gd name="connsiteY225" fmla="*/ 627182 h 957489"/>
                <a:gd name="connsiteX226" fmla="*/ 1064731 w 2376404"/>
                <a:gd name="connsiteY226" fmla="*/ 592877 h 957489"/>
                <a:gd name="connsiteX227" fmla="*/ 1085891 w 2376404"/>
                <a:gd name="connsiteY227" fmla="*/ 588954 h 957489"/>
                <a:gd name="connsiteX228" fmla="*/ 1090988 w 2376404"/>
                <a:gd name="connsiteY228" fmla="*/ 589054 h 957489"/>
                <a:gd name="connsiteX229" fmla="*/ 1115602 w 2376404"/>
                <a:gd name="connsiteY229" fmla="*/ 623628 h 957489"/>
                <a:gd name="connsiteX230" fmla="*/ 1092128 w 2376404"/>
                <a:gd name="connsiteY230" fmla="*/ 655418 h 957489"/>
                <a:gd name="connsiteX231" fmla="*/ 1089680 w 2376404"/>
                <a:gd name="connsiteY231" fmla="*/ 655418 h 957489"/>
                <a:gd name="connsiteX232" fmla="*/ 978616 w 2376404"/>
                <a:gd name="connsiteY232" fmla="*/ 568934 h 957489"/>
                <a:gd name="connsiteX233" fmla="*/ 944647 w 2376404"/>
                <a:gd name="connsiteY233" fmla="*/ 587512 h 957489"/>
                <a:gd name="connsiteX234" fmla="*/ 913192 w 2376404"/>
                <a:gd name="connsiteY234" fmla="*/ 568934 h 957489"/>
                <a:gd name="connsiteX235" fmla="*/ 881033 w 2376404"/>
                <a:gd name="connsiteY235" fmla="*/ 587512 h 957489"/>
                <a:gd name="connsiteX236" fmla="*/ 880664 w 2376404"/>
                <a:gd name="connsiteY236" fmla="*/ 587143 h 957489"/>
                <a:gd name="connsiteX237" fmla="*/ 880664 w 2376404"/>
                <a:gd name="connsiteY237" fmla="*/ 571416 h 957489"/>
                <a:gd name="connsiteX238" fmla="*/ 853502 w 2376404"/>
                <a:gd name="connsiteY238" fmla="*/ 571416 h 957489"/>
                <a:gd name="connsiteX239" fmla="*/ 853502 w 2376404"/>
                <a:gd name="connsiteY239" fmla="*/ 673291 h 957489"/>
                <a:gd name="connsiteX240" fmla="*/ 882441 w 2376404"/>
                <a:gd name="connsiteY240" fmla="*/ 673291 h 957489"/>
                <a:gd name="connsiteX241" fmla="*/ 882441 w 2376404"/>
                <a:gd name="connsiteY241" fmla="*/ 615043 h 957489"/>
                <a:gd name="connsiteX242" fmla="*/ 903534 w 2376404"/>
                <a:gd name="connsiteY242" fmla="*/ 591804 h 957489"/>
                <a:gd name="connsiteX243" fmla="*/ 918893 w 2376404"/>
                <a:gd name="connsiteY243" fmla="*/ 609678 h 957489"/>
                <a:gd name="connsiteX244" fmla="*/ 918893 w 2376404"/>
                <a:gd name="connsiteY244" fmla="*/ 673291 h 957489"/>
                <a:gd name="connsiteX245" fmla="*/ 947497 w 2376404"/>
                <a:gd name="connsiteY245" fmla="*/ 673291 h 957489"/>
                <a:gd name="connsiteX246" fmla="*/ 947497 w 2376404"/>
                <a:gd name="connsiteY246" fmla="*/ 615043 h 957489"/>
                <a:gd name="connsiteX247" fmla="*/ 968590 w 2376404"/>
                <a:gd name="connsiteY247" fmla="*/ 591804 h 957489"/>
                <a:gd name="connsiteX248" fmla="*/ 983948 w 2376404"/>
                <a:gd name="connsiteY248" fmla="*/ 609678 h 957489"/>
                <a:gd name="connsiteX249" fmla="*/ 983948 w 2376404"/>
                <a:gd name="connsiteY249" fmla="*/ 673291 h 957489"/>
                <a:gd name="connsiteX250" fmla="*/ 1012888 w 2376404"/>
                <a:gd name="connsiteY250" fmla="*/ 673291 h 957489"/>
                <a:gd name="connsiteX251" fmla="*/ 1012888 w 2376404"/>
                <a:gd name="connsiteY251" fmla="*/ 595728 h 957489"/>
                <a:gd name="connsiteX252" fmla="*/ 978583 w 2376404"/>
                <a:gd name="connsiteY252" fmla="*/ 568934 h 957489"/>
                <a:gd name="connsiteX253" fmla="*/ 778822 w 2376404"/>
                <a:gd name="connsiteY253" fmla="*/ 675806 h 957489"/>
                <a:gd name="connsiteX254" fmla="*/ 835293 w 2376404"/>
                <a:gd name="connsiteY254" fmla="*/ 622555 h 957489"/>
                <a:gd name="connsiteX255" fmla="*/ 778822 w 2376404"/>
                <a:gd name="connsiteY255" fmla="*/ 568934 h 957489"/>
                <a:gd name="connsiteX256" fmla="*/ 722720 w 2376404"/>
                <a:gd name="connsiteY256" fmla="*/ 622555 h 957489"/>
                <a:gd name="connsiteX257" fmla="*/ 778822 w 2376404"/>
                <a:gd name="connsiteY257" fmla="*/ 675806 h 957489"/>
                <a:gd name="connsiteX258" fmla="*/ 778822 w 2376404"/>
                <a:gd name="connsiteY258" fmla="*/ 588954 h 957489"/>
                <a:gd name="connsiteX259" fmla="*/ 806689 w 2376404"/>
                <a:gd name="connsiteY259" fmla="*/ 622186 h 957489"/>
                <a:gd name="connsiteX260" fmla="*/ 778822 w 2376404"/>
                <a:gd name="connsiteY260" fmla="*/ 655418 h 957489"/>
                <a:gd name="connsiteX261" fmla="*/ 751291 w 2376404"/>
                <a:gd name="connsiteY261" fmla="*/ 622186 h 957489"/>
                <a:gd name="connsiteX262" fmla="*/ 778822 w 2376404"/>
                <a:gd name="connsiteY262" fmla="*/ 588954 h 957489"/>
                <a:gd name="connsiteX263" fmla="*/ 622286 w 2376404"/>
                <a:gd name="connsiteY263" fmla="*/ 604681 h 957489"/>
                <a:gd name="connsiteX264" fmla="*/ 669100 w 2376404"/>
                <a:gd name="connsiteY264" fmla="*/ 555722 h 957489"/>
                <a:gd name="connsiteX265" fmla="*/ 706624 w 2376404"/>
                <a:gd name="connsiteY265" fmla="*/ 561456 h 957489"/>
                <a:gd name="connsiteX266" fmla="*/ 704478 w 2376404"/>
                <a:gd name="connsiteY266" fmla="*/ 537882 h 957489"/>
                <a:gd name="connsiteX267" fmla="*/ 669100 w 2376404"/>
                <a:gd name="connsiteY267" fmla="*/ 533958 h 957489"/>
                <a:gd name="connsiteX268" fmla="*/ 591167 w 2376404"/>
                <a:gd name="connsiteY268" fmla="*/ 604715 h 957489"/>
                <a:gd name="connsiteX269" fmla="*/ 669100 w 2376404"/>
                <a:gd name="connsiteY269" fmla="*/ 675840 h 957489"/>
                <a:gd name="connsiteX270" fmla="*/ 705551 w 2376404"/>
                <a:gd name="connsiteY270" fmla="*/ 671916 h 957489"/>
                <a:gd name="connsiteX271" fmla="*/ 708401 w 2376404"/>
                <a:gd name="connsiteY271" fmla="*/ 647973 h 957489"/>
                <a:gd name="connsiteX272" fmla="*/ 669100 w 2376404"/>
                <a:gd name="connsiteY272" fmla="*/ 654043 h 957489"/>
                <a:gd name="connsiteX273" fmla="*/ 622286 w 2376404"/>
                <a:gd name="connsiteY273" fmla="*/ 604715 h 957489"/>
                <a:gd name="connsiteX274" fmla="*/ 485033 w 2376404"/>
                <a:gd name="connsiteY274" fmla="*/ 588954 h 957489"/>
                <a:gd name="connsiteX275" fmla="*/ 511491 w 2376404"/>
                <a:gd name="connsiteY275" fmla="*/ 595023 h 957489"/>
                <a:gd name="connsiteX276" fmla="*/ 508976 w 2376404"/>
                <a:gd name="connsiteY276" fmla="*/ 572858 h 957489"/>
                <a:gd name="connsiteX277" fmla="*/ 478963 w 2376404"/>
                <a:gd name="connsiteY277" fmla="*/ 568934 h 957489"/>
                <a:gd name="connsiteX278" fmla="*/ 426784 w 2376404"/>
                <a:gd name="connsiteY278" fmla="*/ 620408 h 957489"/>
                <a:gd name="connsiteX279" fmla="*/ 480036 w 2376404"/>
                <a:gd name="connsiteY279" fmla="*/ 675806 h 957489"/>
                <a:gd name="connsiteX280" fmla="*/ 508272 w 2376404"/>
                <a:gd name="connsiteY280" fmla="*/ 672218 h 957489"/>
                <a:gd name="connsiteX281" fmla="*/ 510787 w 2376404"/>
                <a:gd name="connsiteY281" fmla="*/ 649717 h 957489"/>
                <a:gd name="connsiteX282" fmla="*/ 485770 w 2376404"/>
                <a:gd name="connsiteY282" fmla="*/ 655451 h 957489"/>
                <a:gd name="connsiteX283" fmla="*/ 455389 w 2376404"/>
                <a:gd name="connsiteY283" fmla="*/ 623997 h 957489"/>
                <a:gd name="connsiteX284" fmla="*/ 485066 w 2376404"/>
                <a:gd name="connsiteY284" fmla="*/ 588987 h 957489"/>
                <a:gd name="connsiteX285" fmla="*/ 377456 w 2376404"/>
                <a:gd name="connsiteY285" fmla="*/ 553911 h 957489"/>
                <a:gd name="connsiteX286" fmla="*/ 406765 w 2376404"/>
                <a:gd name="connsiteY286" fmla="*/ 553911 h 957489"/>
                <a:gd name="connsiteX287" fmla="*/ 406765 w 2376404"/>
                <a:gd name="connsiteY287" fmla="*/ 535333 h 957489"/>
                <a:gd name="connsiteX288" fmla="*/ 377456 w 2376404"/>
                <a:gd name="connsiteY288" fmla="*/ 535333 h 957489"/>
                <a:gd name="connsiteX289" fmla="*/ 377456 w 2376404"/>
                <a:gd name="connsiteY289" fmla="*/ 553911 h 957489"/>
                <a:gd name="connsiteX290" fmla="*/ 377825 w 2376404"/>
                <a:gd name="connsiteY290" fmla="*/ 673291 h 957489"/>
                <a:gd name="connsiteX291" fmla="*/ 406765 w 2376404"/>
                <a:gd name="connsiteY291" fmla="*/ 673291 h 957489"/>
                <a:gd name="connsiteX292" fmla="*/ 406765 w 2376404"/>
                <a:gd name="connsiteY292" fmla="*/ 571416 h 957489"/>
                <a:gd name="connsiteX293" fmla="*/ 377825 w 2376404"/>
                <a:gd name="connsiteY293" fmla="*/ 571416 h 957489"/>
                <a:gd name="connsiteX294" fmla="*/ 377825 w 2376404"/>
                <a:gd name="connsiteY294" fmla="*/ 673291 h 957489"/>
                <a:gd name="connsiteX295" fmla="*/ 335304 w 2376404"/>
                <a:gd name="connsiteY295" fmla="*/ 636840 h 957489"/>
                <a:gd name="connsiteX296" fmla="*/ 335304 w 2376404"/>
                <a:gd name="connsiteY296" fmla="*/ 591469 h 957489"/>
                <a:gd name="connsiteX297" fmla="*/ 361025 w 2376404"/>
                <a:gd name="connsiteY297" fmla="*/ 591469 h 957489"/>
                <a:gd name="connsiteX298" fmla="*/ 361025 w 2376404"/>
                <a:gd name="connsiteY298" fmla="*/ 571449 h 957489"/>
                <a:gd name="connsiteX299" fmla="*/ 335304 w 2376404"/>
                <a:gd name="connsiteY299" fmla="*/ 571449 h 957489"/>
                <a:gd name="connsiteX300" fmla="*/ 335304 w 2376404"/>
                <a:gd name="connsiteY300" fmla="*/ 546802 h 957489"/>
                <a:gd name="connsiteX301" fmla="*/ 306700 w 2376404"/>
                <a:gd name="connsiteY301" fmla="*/ 553576 h 957489"/>
                <a:gd name="connsiteX302" fmla="*/ 306700 w 2376404"/>
                <a:gd name="connsiteY302" fmla="*/ 571449 h 957489"/>
                <a:gd name="connsiteX303" fmla="*/ 292415 w 2376404"/>
                <a:gd name="connsiteY303" fmla="*/ 571449 h 957489"/>
                <a:gd name="connsiteX304" fmla="*/ 292415 w 2376404"/>
                <a:gd name="connsiteY304" fmla="*/ 591469 h 957489"/>
                <a:gd name="connsiteX305" fmla="*/ 306700 w 2376404"/>
                <a:gd name="connsiteY305" fmla="*/ 591469 h 957489"/>
                <a:gd name="connsiteX306" fmla="*/ 306700 w 2376404"/>
                <a:gd name="connsiteY306" fmla="*/ 649382 h 957489"/>
                <a:gd name="connsiteX307" fmla="*/ 337082 w 2376404"/>
                <a:gd name="connsiteY307" fmla="*/ 675840 h 957489"/>
                <a:gd name="connsiteX308" fmla="*/ 359952 w 2376404"/>
                <a:gd name="connsiteY308" fmla="*/ 672621 h 957489"/>
                <a:gd name="connsiteX309" fmla="*/ 363171 w 2376404"/>
                <a:gd name="connsiteY309" fmla="*/ 652265 h 957489"/>
                <a:gd name="connsiteX310" fmla="*/ 348148 w 2376404"/>
                <a:gd name="connsiteY310" fmla="*/ 654043 h 957489"/>
                <a:gd name="connsiteX311" fmla="*/ 335271 w 2376404"/>
                <a:gd name="connsiteY311" fmla="*/ 636874 h 957489"/>
                <a:gd name="connsiteX312" fmla="*/ 246674 w 2376404"/>
                <a:gd name="connsiteY312" fmla="*/ 673291 h 957489"/>
                <a:gd name="connsiteX313" fmla="*/ 275614 w 2376404"/>
                <a:gd name="connsiteY313" fmla="*/ 673291 h 957489"/>
                <a:gd name="connsiteX314" fmla="*/ 275614 w 2376404"/>
                <a:gd name="connsiteY314" fmla="*/ 536406 h 957489"/>
                <a:gd name="connsiteX315" fmla="*/ 246674 w 2376404"/>
                <a:gd name="connsiteY315" fmla="*/ 536406 h 957489"/>
                <a:gd name="connsiteX316" fmla="*/ 246674 w 2376404"/>
                <a:gd name="connsiteY316" fmla="*/ 673291 h 957489"/>
                <a:gd name="connsiteX317" fmla="*/ 182357 w 2376404"/>
                <a:gd name="connsiteY317" fmla="*/ 568934 h 957489"/>
                <a:gd name="connsiteX318" fmla="*/ 138025 w 2376404"/>
                <a:gd name="connsiteY318" fmla="*/ 574635 h 957489"/>
                <a:gd name="connsiteX319" fmla="*/ 135879 w 2376404"/>
                <a:gd name="connsiteY319" fmla="*/ 593950 h 957489"/>
                <a:gd name="connsiteX320" fmla="*/ 175549 w 2376404"/>
                <a:gd name="connsiteY320" fmla="*/ 585366 h 957489"/>
                <a:gd name="connsiteX321" fmla="*/ 194496 w 2376404"/>
                <a:gd name="connsiteY321" fmla="*/ 597874 h 957489"/>
                <a:gd name="connsiteX322" fmla="*/ 124813 w 2376404"/>
                <a:gd name="connsiteY322" fmla="*/ 645425 h 957489"/>
                <a:gd name="connsiteX323" fmla="*/ 162706 w 2376404"/>
                <a:gd name="connsiteY323" fmla="*/ 675806 h 957489"/>
                <a:gd name="connsiteX324" fmla="*/ 181284 w 2376404"/>
                <a:gd name="connsiteY324" fmla="*/ 673660 h 957489"/>
                <a:gd name="connsiteX325" fmla="*/ 185945 w 2376404"/>
                <a:gd name="connsiteY325" fmla="*/ 656155 h 957489"/>
                <a:gd name="connsiteX326" fmla="*/ 169849 w 2376404"/>
                <a:gd name="connsiteY326" fmla="*/ 659375 h 957489"/>
                <a:gd name="connsiteX327" fmla="*/ 151975 w 2376404"/>
                <a:gd name="connsiteY327" fmla="*/ 646867 h 957489"/>
                <a:gd name="connsiteX328" fmla="*/ 195938 w 2376404"/>
                <a:gd name="connsiteY328" fmla="*/ 620408 h 957489"/>
                <a:gd name="connsiteX329" fmla="*/ 195938 w 2376404"/>
                <a:gd name="connsiteY329" fmla="*/ 673291 h 957489"/>
                <a:gd name="connsiteX330" fmla="*/ 223100 w 2376404"/>
                <a:gd name="connsiteY330" fmla="*/ 673291 h 957489"/>
                <a:gd name="connsiteX331" fmla="*/ 223100 w 2376404"/>
                <a:gd name="connsiteY331" fmla="*/ 596465 h 957489"/>
                <a:gd name="connsiteX332" fmla="*/ 182357 w 2376404"/>
                <a:gd name="connsiteY332" fmla="*/ 568934 h 957489"/>
                <a:gd name="connsiteX333" fmla="*/ 82292 w 2376404"/>
                <a:gd name="connsiteY333" fmla="*/ 602535 h 957489"/>
                <a:gd name="connsiteX334" fmla="*/ 82292 w 2376404"/>
                <a:gd name="connsiteY334" fmla="*/ 602166 h 957489"/>
                <a:gd name="connsiteX335" fmla="*/ 106939 w 2376404"/>
                <a:gd name="connsiteY335" fmla="*/ 568934 h 957489"/>
                <a:gd name="connsiteX336" fmla="*/ 71561 w 2376404"/>
                <a:gd name="connsiteY336" fmla="*/ 536406 h 957489"/>
                <a:gd name="connsiteX337" fmla="*/ 0 w 2376404"/>
                <a:gd name="connsiteY337" fmla="*/ 536406 h 957489"/>
                <a:gd name="connsiteX338" fmla="*/ 0 w 2376404"/>
                <a:gd name="connsiteY338" fmla="*/ 673291 h 957489"/>
                <a:gd name="connsiteX339" fmla="*/ 67202 w 2376404"/>
                <a:gd name="connsiteY339" fmla="*/ 673291 h 957489"/>
                <a:gd name="connsiteX340" fmla="*/ 111533 w 2376404"/>
                <a:gd name="connsiteY340" fmla="*/ 639321 h 957489"/>
                <a:gd name="connsiteX341" fmla="*/ 82225 w 2376404"/>
                <a:gd name="connsiteY341" fmla="*/ 602501 h 957489"/>
                <a:gd name="connsiteX342" fmla="*/ 53688 w 2376404"/>
                <a:gd name="connsiteY342" fmla="*/ 556426 h 957489"/>
                <a:gd name="connsiteX343" fmla="*/ 57242 w 2376404"/>
                <a:gd name="connsiteY343" fmla="*/ 556426 h 957489"/>
                <a:gd name="connsiteX344" fmla="*/ 77631 w 2376404"/>
                <a:gd name="connsiteY344" fmla="*/ 572522 h 957489"/>
                <a:gd name="connsiteX345" fmla="*/ 56907 w 2376404"/>
                <a:gd name="connsiteY345" fmla="*/ 592542 h 957489"/>
                <a:gd name="connsiteX346" fmla="*/ 29309 w 2376404"/>
                <a:gd name="connsiteY346" fmla="*/ 592542 h 957489"/>
                <a:gd name="connsiteX347" fmla="*/ 29309 w 2376404"/>
                <a:gd name="connsiteY347" fmla="*/ 556460 h 957489"/>
                <a:gd name="connsiteX348" fmla="*/ 53621 w 2376404"/>
                <a:gd name="connsiteY348" fmla="*/ 556460 h 957489"/>
                <a:gd name="connsiteX349" fmla="*/ 53688 w 2376404"/>
                <a:gd name="connsiteY349" fmla="*/ 612897 h 957489"/>
                <a:gd name="connsiteX350" fmla="*/ 62272 w 2376404"/>
                <a:gd name="connsiteY350" fmla="*/ 612897 h 957489"/>
                <a:gd name="connsiteX351" fmla="*/ 82292 w 2376404"/>
                <a:gd name="connsiteY351" fmla="*/ 631843 h 957489"/>
                <a:gd name="connsiteX352" fmla="*/ 58718 w 2376404"/>
                <a:gd name="connsiteY352" fmla="*/ 653272 h 957489"/>
                <a:gd name="connsiteX353" fmla="*/ 29309 w 2376404"/>
                <a:gd name="connsiteY353" fmla="*/ 653272 h 957489"/>
                <a:gd name="connsiteX354" fmla="*/ 29309 w 2376404"/>
                <a:gd name="connsiteY354" fmla="*/ 612897 h 957489"/>
                <a:gd name="connsiteX355" fmla="*/ 53621 w 2376404"/>
                <a:gd name="connsiteY355" fmla="*/ 612897 h 957489"/>
                <a:gd name="connsiteX356" fmla="*/ 620107 w 2376404"/>
                <a:gd name="connsiteY356" fmla="*/ 935525 h 957489"/>
                <a:gd name="connsiteX357" fmla="*/ 642809 w 2376404"/>
                <a:gd name="connsiteY357" fmla="*/ 935525 h 957489"/>
                <a:gd name="connsiteX358" fmla="*/ 653540 w 2376404"/>
                <a:gd name="connsiteY358" fmla="*/ 934955 h 957489"/>
                <a:gd name="connsiteX359" fmla="*/ 660783 w 2376404"/>
                <a:gd name="connsiteY359" fmla="*/ 932977 h 957489"/>
                <a:gd name="connsiteX360" fmla="*/ 666115 w 2376404"/>
                <a:gd name="connsiteY360" fmla="*/ 929959 h 957489"/>
                <a:gd name="connsiteX361" fmla="*/ 669435 w 2376404"/>
                <a:gd name="connsiteY361" fmla="*/ 925834 h 957489"/>
                <a:gd name="connsiteX362" fmla="*/ 671581 w 2376404"/>
                <a:gd name="connsiteY362" fmla="*/ 920133 h 957489"/>
                <a:gd name="connsiteX363" fmla="*/ 672151 w 2376404"/>
                <a:gd name="connsiteY363" fmla="*/ 913494 h 957489"/>
                <a:gd name="connsiteX364" fmla="*/ 670139 w 2376404"/>
                <a:gd name="connsiteY364" fmla="*/ 905278 h 957489"/>
                <a:gd name="connsiteX365" fmla="*/ 665075 w 2376404"/>
                <a:gd name="connsiteY365" fmla="*/ 899175 h 957489"/>
                <a:gd name="connsiteX366" fmla="*/ 657564 w 2376404"/>
                <a:gd name="connsiteY366" fmla="*/ 895419 h 957489"/>
                <a:gd name="connsiteX367" fmla="*/ 644754 w 2376404"/>
                <a:gd name="connsiteY367" fmla="*/ 894245 h 957489"/>
                <a:gd name="connsiteX368" fmla="*/ 619637 w 2376404"/>
                <a:gd name="connsiteY368" fmla="*/ 894245 h 957489"/>
                <a:gd name="connsiteX369" fmla="*/ 620140 w 2376404"/>
                <a:gd name="connsiteY369" fmla="*/ 935525 h 957489"/>
                <a:gd name="connsiteX370" fmla="*/ 619369 w 2376404"/>
                <a:gd name="connsiteY370" fmla="*/ 874762 h 957489"/>
                <a:gd name="connsiteX371" fmla="*/ 635432 w 2376404"/>
                <a:gd name="connsiteY371" fmla="*/ 874762 h 957489"/>
                <a:gd name="connsiteX372" fmla="*/ 649248 w 2376404"/>
                <a:gd name="connsiteY372" fmla="*/ 874259 h 957489"/>
                <a:gd name="connsiteX373" fmla="*/ 656591 w 2376404"/>
                <a:gd name="connsiteY373" fmla="*/ 872314 h 957489"/>
                <a:gd name="connsiteX374" fmla="*/ 662963 w 2376404"/>
                <a:gd name="connsiteY374" fmla="*/ 867821 h 957489"/>
                <a:gd name="connsiteX375" fmla="*/ 666551 w 2376404"/>
                <a:gd name="connsiteY375" fmla="*/ 861147 h 957489"/>
                <a:gd name="connsiteX376" fmla="*/ 667423 w 2376404"/>
                <a:gd name="connsiteY376" fmla="*/ 853703 h 957489"/>
                <a:gd name="connsiteX377" fmla="*/ 665713 w 2376404"/>
                <a:gd name="connsiteY377" fmla="*/ 846694 h 957489"/>
                <a:gd name="connsiteX378" fmla="*/ 661286 w 2376404"/>
                <a:gd name="connsiteY378" fmla="*/ 841262 h 957489"/>
                <a:gd name="connsiteX379" fmla="*/ 654412 w 2376404"/>
                <a:gd name="connsiteY379" fmla="*/ 838177 h 957489"/>
                <a:gd name="connsiteX380" fmla="*/ 642843 w 2376404"/>
                <a:gd name="connsiteY380" fmla="*/ 837238 h 957489"/>
                <a:gd name="connsiteX381" fmla="*/ 618933 w 2376404"/>
                <a:gd name="connsiteY381" fmla="*/ 837238 h 957489"/>
                <a:gd name="connsiteX382" fmla="*/ 619403 w 2376404"/>
                <a:gd name="connsiteY382" fmla="*/ 874796 h 957489"/>
                <a:gd name="connsiteX383" fmla="*/ 590262 w 2376404"/>
                <a:gd name="connsiteY383" fmla="*/ 818157 h 957489"/>
                <a:gd name="connsiteX384" fmla="*/ 610047 w 2376404"/>
                <a:gd name="connsiteY384" fmla="*/ 818291 h 957489"/>
                <a:gd name="connsiteX385" fmla="*/ 630770 w 2376404"/>
                <a:gd name="connsiteY385" fmla="*/ 817989 h 957489"/>
                <a:gd name="connsiteX386" fmla="*/ 651092 w 2376404"/>
                <a:gd name="connsiteY386" fmla="*/ 817688 h 957489"/>
                <a:gd name="connsiteX387" fmla="*/ 668026 w 2376404"/>
                <a:gd name="connsiteY387" fmla="*/ 818627 h 957489"/>
                <a:gd name="connsiteX388" fmla="*/ 678254 w 2376404"/>
                <a:gd name="connsiteY388" fmla="*/ 821477 h 957489"/>
                <a:gd name="connsiteX389" fmla="*/ 685900 w 2376404"/>
                <a:gd name="connsiteY389" fmla="*/ 826138 h 957489"/>
                <a:gd name="connsiteX390" fmla="*/ 691399 w 2376404"/>
                <a:gd name="connsiteY390" fmla="*/ 832644 h 957489"/>
                <a:gd name="connsiteX391" fmla="*/ 695021 w 2376404"/>
                <a:gd name="connsiteY391" fmla="*/ 840759 h 957489"/>
                <a:gd name="connsiteX392" fmla="*/ 696530 w 2376404"/>
                <a:gd name="connsiteY392" fmla="*/ 849612 h 957489"/>
                <a:gd name="connsiteX393" fmla="*/ 695725 w 2376404"/>
                <a:gd name="connsiteY393" fmla="*/ 860276 h 957489"/>
                <a:gd name="connsiteX394" fmla="*/ 692305 w 2376404"/>
                <a:gd name="connsiteY394" fmla="*/ 869397 h 957489"/>
                <a:gd name="connsiteX395" fmla="*/ 686705 w 2376404"/>
                <a:gd name="connsiteY395" fmla="*/ 876305 h 957489"/>
                <a:gd name="connsiteX396" fmla="*/ 680434 w 2376404"/>
                <a:gd name="connsiteY396" fmla="*/ 880765 h 957489"/>
                <a:gd name="connsiteX397" fmla="*/ 672285 w 2376404"/>
                <a:gd name="connsiteY397" fmla="*/ 884185 h 957489"/>
                <a:gd name="connsiteX398" fmla="*/ 679897 w 2376404"/>
                <a:gd name="connsiteY398" fmla="*/ 886130 h 957489"/>
                <a:gd name="connsiteX399" fmla="*/ 686068 w 2376404"/>
                <a:gd name="connsiteY399" fmla="*/ 889047 h 957489"/>
                <a:gd name="connsiteX400" fmla="*/ 692372 w 2376404"/>
                <a:gd name="connsiteY400" fmla="*/ 894078 h 957489"/>
                <a:gd name="connsiteX401" fmla="*/ 697268 w 2376404"/>
                <a:gd name="connsiteY401" fmla="*/ 900583 h 957489"/>
                <a:gd name="connsiteX402" fmla="*/ 700319 w 2376404"/>
                <a:gd name="connsiteY402" fmla="*/ 908162 h 957489"/>
                <a:gd name="connsiteX403" fmla="*/ 701728 w 2376404"/>
                <a:gd name="connsiteY403" fmla="*/ 916847 h 957489"/>
                <a:gd name="connsiteX404" fmla="*/ 698475 w 2376404"/>
                <a:gd name="connsiteY404" fmla="*/ 934553 h 957489"/>
                <a:gd name="connsiteX405" fmla="*/ 687677 w 2376404"/>
                <a:gd name="connsiteY405" fmla="*/ 947262 h 957489"/>
                <a:gd name="connsiteX406" fmla="*/ 671615 w 2376404"/>
                <a:gd name="connsiteY406" fmla="*/ 953499 h 957489"/>
                <a:gd name="connsiteX407" fmla="*/ 633151 w 2376404"/>
                <a:gd name="connsiteY407" fmla="*/ 955042 h 957489"/>
                <a:gd name="connsiteX408" fmla="*/ 608906 w 2376404"/>
                <a:gd name="connsiteY408" fmla="*/ 954941 h 957489"/>
                <a:gd name="connsiteX409" fmla="*/ 590262 w 2376404"/>
                <a:gd name="connsiteY409" fmla="*/ 955042 h 957489"/>
                <a:gd name="connsiteX410" fmla="*/ 590262 w 2376404"/>
                <a:gd name="connsiteY410" fmla="*/ 818157 h 957489"/>
                <a:gd name="connsiteX411" fmla="*/ 835293 w 2376404"/>
                <a:gd name="connsiteY411" fmla="*/ 929992 h 957489"/>
                <a:gd name="connsiteX412" fmla="*/ 832644 w 2376404"/>
                <a:gd name="connsiteY412" fmla="*/ 953801 h 957489"/>
                <a:gd name="connsiteX413" fmla="*/ 811886 w 2376404"/>
                <a:gd name="connsiteY413" fmla="*/ 956685 h 957489"/>
                <a:gd name="connsiteX414" fmla="*/ 795622 w 2376404"/>
                <a:gd name="connsiteY414" fmla="*/ 957490 h 957489"/>
                <a:gd name="connsiteX415" fmla="*/ 766716 w 2376404"/>
                <a:gd name="connsiteY415" fmla="*/ 953298 h 957489"/>
                <a:gd name="connsiteX416" fmla="*/ 741398 w 2376404"/>
                <a:gd name="connsiteY416" fmla="*/ 940019 h 957489"/>
                <a:gd name="connsiteX417" fmla="*/ 724397 w 2376404"/>
                <a:gd name="connsiteY417" fmla="*/ 917987 h 957489"/>
                <a:gd name="connsiteX418" fmla="*/ 718025 w 2376404"/>
                <a:gd name="connsiteY418" fmla="*/ 889718 h 957489"/>
                <a:gd name="connsiteX419" fmla="*/ 722351 w 2376404"/>
                <a:gd name="connsiteY419" fmla="*/ 858934 h 957489"/>
                <a:gd name="connsiteX420" fmla="*/ 738112 w 2376404"/>
                <a:gd name="connsiteY420" fmla="*/ 835058 h 957489"/>
                <a:gd name="connsiteX421" fmla="*/ 763598 w 2376404"/>
                <a:gd name="connsiteY421" fmla="*/ 820572 h 957489"/>
                <a:gd name="connsiteX422" fmla="*/ 794918 w 2376404"/>
                <a:gd name="connsiteY422" fmla="*/ 815810 h 957489"/>
                <a:gd name="connsiteX423" fmla="*/ 830598 w 2376404"/>
                <a:gd name="connsiteY423" fmla="*/ 819498 h 957489"/>
                <a:gd name="connsiteX424" fmla="*/ 831805 w 2376404"/>
                <a:gd name="connsiteY424" fmla="*/ 832141 h 957489"/>
                <a:gd name="connsiteX425" fmla="*/ 833013 w 2376404"/>
                <a:gd name="connsiteY425" fmla="*/ 842872 h 957489"/>
                <a:gd name="connsiteX426" fmla="*/ 813965 w 2376404"/>
                <a:gd name="connsiteY426" fmla="*/ 838512 h 957489"/>
                <a:gd name="connsiteX427" fmla="*/ 799579 w 2376404"/>
                <a:gd name="connsiteY427" fmla="*/ 837338 h 957489"/>
                <a:gd name="connsiteX428" fmla="*/ 779157 w 2376404"/>
                <a:gd name="connsiteY428" fmla="*/ 840591 h 957489"/>
                <a:gd name="connsiteX429" fmla="*/ 762256 w 2376404"/>
                <a:gd name="connsiteY429" fmla="*/ 850987 h 957489"/>
                <a:gd name="connsiteX430" fmla="*/ 751526 w 2376404"/>
                <a:gd name="connsiteY430" fmla="*/ 868223 h 957489"/>
                <a:gd name="connsiteX431" fmla="*/ 748575 w 2376404"/>
                <a:gd name="connsiteY431" fmla="*/ 889282 h 957489"/>
                <a:gd name="connsiteX432" fmla="*/ 754812 w 2376404"/>
                <a:gd name="connsiteY432" fmla="*/ 912689 h 957489"/>
                <a:gd name="connsiteX433" fmla="*/ 771746 w 2376404"/>
                <a:gd name="connsiteY433" fmla="*/ 929456 h 957489"/>
                <a:gd name="connsiteX434" fmla="*/ 799479 w 2376404"/>
                <a:gd name="connsiteY434" fmla="*/ 935894 h 957489"/>
                <a:gd name="connsiteX435" fmla="*/ 835293 w 2376404"/>
                <a:gd name="connsiteY435" fmla="*/ 929925 h 957489"/>
                <a:gd name="connsiteX436" fmla="*/ 854139 w 2376404"/>
                <a:gd name="connsiteY436" fmla="*/ 952158 h 957489"/>
                <a:gd name="connsiteX437" fmla="*/ 850752 w 2376404"/>
                <a:gd name="connsiteY437" fmla="*/ 927310 h 957489"/>
                <a:gd name="connsiteX438" fmla="*/ 886868 w 2376404"/>
                <a:gd name="connsiteY438" fmla="*/ 936163 h 957489"/>
                <a:gd name="connsiteX439" fmla="*/ 898739 w 2376404"/>
                <a:gd name="connsiteY439" fmla="*/ 934217 h 957489"/>
                <a:gd name="connsiteX440" fmla="*/ 906653 w 2376404"/>
                <a:gd name="connsiteY440" fmla="*/ 928718 h 957489"/>
                <a:gd name="connsiteX441" fmla="*/ 908900 w 2376404"/>
                <a:gd name="connsiteY441" fmla="*/ 920770 h 957489"/>
                <a:gd name="connsiteX442" fmla="*/ 907324 w 2376404"/>
                <a:gd name="connsiteY442" fmla="*/ 914667 h 957489"/>
                <a:gd name="connsiteX443" fmla="*/ 900583 w 2376404"/>
                <a:gd name="connsiteY443" fmla="*/ 906988 h 957489"/>
                <a:gd name="connsiteX444" fmla="*/ 879189 w 2376404"/>
                <a:gd name="connsiteY444" fmla="*/ 888846 h 957489"/>
                <a:gd name="connsiteX445" fmla="*/ 869061 w 2376404"/>
                <a:gd name="connsiteY445" fmla="*/ 880127 h 957489"/>
                <a:gd name="connsiteX446" fmla="*/ 859303 w 2376404"/>
                <a:gd name="connsiteY446" fmla="*/ 869866 h 957489"/>
                <a:gd name="connsiteX447" fmla="*/ 854240 w 2376404"/>
                <a:gd name="connsiteY447" fmla="*/ 860779 h 957489"/>
                <a:gd name="connsiteX448" fmla="*/ 852328 w 2376404"/>
                <a:gd name="connsiteY448" fmla="*/ 851154 h 957489"/>
                <a:gd name="connsiteX449" fmla="*/ 856654 w 2376404"/>
                <a:gd name="connsiteY449" fmla="*/ 833448 h 957489"/>
                <a:gd name="connsiteX450" fmla="*/ 871711 w 2376404"/>
                <a:gd name="connsiteY450" fmla="*/ 820504 h 957489"/>
                <a:gd name="connsiteX451" fmla="*/ 897901 w 2376404"/>
                <a:gd name="connsiteY451" fmla="*/ 815843 h 957489"/>
                <a:gd name="connsiteX452" fmla="*/ 930361 w 2376404"/>
                <a:gd name="connsiteY452" fmla="*/ 819331 h 957489"/>
                <a:gd name="connsiteX453" fmla="*/ 933614 w 2376404"/>
                <a:gd name="connsiteY453" fmla="*/ 843140 h 957489"/>
                <a:gd name="connsiteX454" fmla="*/ 904473 w 2376404"/>
                <a:gd name="connsiteY454" fmla="*/ 837171 h 957489"/>
                <a:gd name="connsiteX455" fmla="*/ 888645 w 2376404"/>
                <a:gd name="connsiteY455" fmla="*/ 841631 h 957489"/>
                <a:gd name="connsiteX456" fmla="*/ 882944 w 2376404"/>
                <a:gd name="connsiteY456" fmla="*/ 851993 h 957489"/>
                <a:gd name="connsiteX457" fmla="*/ 883548 w 2376404"/>
                <a:gd name="connsiteY457" fmla="*/ 855346 h 957489"/>
                <a:gd name="connsiteX458" fmla="*/ 885024 w 2376404"/>
                <a:gd name="connsiteY458" fmla="*/ 858766 h 957489"/>
                <a:gd name="connsiteX459" fmla="*/ 888343 w 2376404"/>
                <a:gd name="connsiteY459" fmla="*/ 863059 h 957489"/>
                <a:gd name="connsiteX460" fmla="*/ 895184 w 2376404"/>
                <a:gd name="connsiteY460" fmla="*/ 869296 h 957489"/>
                <a:gd name="connsiteX461" fmla="*/ 902830 w 2376404"/>
                <a:gd name="connsiteY461" fmla="*/ 875064 h 957489"/>
                <a:gd name="connsiteX462" fmla="*/ 915808 w 2376404"/>
                <a:gd name="connsiteY462" fmla="*/ 886298 h 957489"/>
                <a:gd name="connsiteX463" fmla="*/ 924593 w 2376404"/>
                <a:gd name="connsiteY463" fmla="*/ 893910 h 957489"/>
                <a:gd name="connsiteX464" fmla="*/ 931300 w 2376404"/>
                <a:gd name="connsiteY464" fmla="*/ 901019 h 957489"/>
                <a:gd name="connsiteX465" fmla="*/ 935794 w 2376404"/>
                <a:gd name="connsiteY465" fmla="*/ 907558 h 957489"/>
                <a:gd name="connsiteX466" fmla="*/ 938376 w 2376404"/>
                <a:gd name="connsiteY466" fmla="*/ 913930 h 957489"/>
                <a:gd name="connsiteX467" fmla="*/ 939482 w 2376404"/>
                <a:gd name="connsiteY467" fmla="*/ 920804 h 957489"/>
                <a:gd name="connsiteX468" fmla="*/ 936397 w 2376404"/>
                <a:gd name="connsiteY468" fmla="*/ 936699 h 957489"/>
                <a:gd name="connsiteX469" fmla="*/ 925801 w 2376404"/>
                <a:gd name="connsiteY469" fmla="*/ 948972 h 957489"/>
                <a:gd name="connsiteX470" fmla="*/ 910107 w 2376404"/>
                <a:gd name="connsiteY470" fmla="*/ 955646 h 957489"/>
                <a:gd name="connsiteX471" fmla="*/ 891764 w 2376404"/>
                <a:gd name="connsiteY471" fmla="*/ 957490 h 957489"/>
                <a:gd name="connsiteX472" fmla="*/ 876774 w 2376404"/>
                <a:gd name="connsiteY472" fmla="*/ 956383 h 957489"/>
                <a:gd name="connsiteX473" fmla="*/ 854105 w 2376404"/>
                <a:gd name="connsiteY473" fmla="*/ 952158 h 957489"/>
                <a:gd name="connsiteX474" fmla="*/ 1047461 w 2376404"/>
                <a:gd name="connsiteY474" fmla="*/ 882676 h 957489"/>
                <a:gd name="connsiteX475" fmla="*/ 1068755 w 2376404"/>
                <a:gd name="connsiteY475" fmla="*/ 854642 h 957489"/>
                <a:gd name="connsiteX476" fmla="*/ 1088138 w 2376404"/>
                <a:gd name="connsiteY476" fmla="*/ 828217 h 957489"/>
                <a:gd name="connsiteX477" fmla="*/ 1095046 w 2376404"/>
                <a:gd name="connsiteY477" fmla="*/ 818090 h 957489"/>
                <a:gd name="connsiteX478" fmla="*/ 1112986 w 2376404"/>
                <a:gd name="connsiteY478" fmla="*/ 818258 h 957489"/>
                <a:gd name="connsiteX479" fmla="*/ 1130088 w 2376404"/>
                <a:gd name="connsiteY479" fmla="*/ 818090 h 957489"/>
                <a:gd name="connsiteX480" fmla="*/ 1087165 w 2376404"/>
                <a:gd name="connsiteY480" fmla="*/ 872482 h 957489"/>
                <a:gd name="connsiteX481" fmla="*/ 1079922 w 2376404"/>
                <a:gd name="connsiteY481" fmla="*/ 882240 h 957489"/>
                <a:gd name="connsiteX482" fmla="*/ 1086696 w 2376404"/>
                <a:gd name="connsiteY482" fmla="*/ 891261 h 957489"/>
                <a:gd name="connsiteX483" fmla="*/ 1107856 w 2376404"/>
                <a:gd name="connsiteY483" fmla="*/ 917283 h 957489"/>
                <a:gd name="connsiteX484" fmla="*/ 1138908 w 2376404"/>
                <a:gd name="connsiteY484" fmla="*/ 955008 h 957489"/>
                <a:gd name="connsiteX485" fmla="*/ 1121034 w 2376404"/>
                <a:gd name="connsiteY485" fmla="*/ 954807 h 957489"/>
                <a:gd name="connsiteX486" fmla="*/ 1101484 w 2376404"/>
                <a:gd name="connsiteY486" fmla="*/ 955008 h 957489"/>
                <a:gd name="connsiteX487" fmla="*/ 1094543 w 2376404"/>
                <a:gd name="connsiteY487" fmla="*/ 944982 h 957489"/>
                <a:gd name="connsiteX488" fmla="*/ 1087635 w 2376404"/>
                <a:gd name="connsiteY488" fmla="*/ 935458 h 957489"/>
                <a:gd name="connsiteX489" fmla="*/ 1058326 w 2376404"/>
                <a:gd name="connsiteY489" fmla="*/ 896559 h 957489"/>
                <a:gd name="connsiteX490" fmla="*/ 1047461 w 2376404"/>
                <a:gd name="connsiteY490" fmla="*/ 882643 h 957489"/>
                <a:gd name="connsiteX491" fmla="*/ 1014866 w 2376404"/>
                <a:gd name="connsiteY491" fmla="*/ 955042 h 957489"/>
                <a:gd name="connsiteX492" fmla="*/ 1015571 w 2376404"/>
                <a:gd name="connsiteY492" fmla="*/ 921139 h 957489"/>
                <a:gd name="connsiteX493" fmla="*/ 1015235 w 2376404"/>
                <a:gd name="connsiteY493" fmla="*/ 863562 h 957489"/>
                <a:gd name="connsiteX494" fmla="*/ 1014363 w 2376404"/>
                <a:gd name="connsiteY494" fmla="*/ 827446 h 957489"/>
                <a:gd name="connsiteX495" fmla="*/ 1013894 w 2376404"/>
                <a:gd name="connsiteY495" fmla="*/ 818124 h 957489"/>
                <a:gd name="connsiteX496" fmla="*/ 1030292 w 2376404"/>
                <a:gd name="connsiteY496" fmla="*/ 818291 h 957489"/>
                <a:gd name="connsiteX497" fmla="*/ 1045751 w 2376404"/>
                <a:gd name="connsiteY497" fmla="*/ 818124 h 957489"/>
                <a:gd name="connsiteX498" fmla="*/ 1045449 w 2376404"/>
                <a:gd name="connsiteY498" fmla="*/ 872281 h 957489"/>
                <a:gd name="connsiteX499" fmla="*/ 1046120 w 2376404"/>
                <a:gd name="connsiteY499" fmla="*/ 937168 h 957489"/>
                <a:gd name="connsiteX500" fmla="*/ 1046757 w 2376404"/>
                <a:gd name="connsiteY500" fmla="*/ 955042 h 957489"/>
                <a:gd name="connsiteX501" fmla="*/ 1031231 w 2376404"/>
                <a:gd name="connsiteY501" fmla="*/ 954841 h 957489"/>
                <a:gd name="connsiteX502" fmla="*/ 1014900 w 2376404"/>
                <a:gd name="connsiteY502" fmla="*/ 955042 h 957489"/>
                <a:gd name="connsiteX503" fmla="*/ 1201247 w 2376404"/>
                <a:gd name="connsiteY503" fmla="*/ 871476 h 957489"/>
                <a:gd name="connsiteX504" fmla="*/ 1185922 w 2376404"/>
                <a:gd name="connsiteY504" fmla="*/ 875735 h 957489"/>
                <a:gd name="connsiteX505" fmla="*/ 1176365 w 2376404"/>
                <a:gd name="connsiteY505" fmla="*/ 888377 h 957489"/>
                <a:gd name="connsiteX506" fmla="*/ 1173951 w 2376404"/>
                <a:gd name="connsiteY506" fmla="*/ 906686 h 957489"/>
                <a:gd name="connsiteX507" fmla="*/ 1177505 w 2376404"/>
                <a:gd name="connsiteY507" fmla="*/ 922179 h 957489"/>
                <a:gd name="connsiteX508" fmla="*/ 1187096 w 2376404"/>
                <a:gd name="connsiteY508" fmla="*/ 933178 h 957489"/>
                <a:gd name="connsiteX509" fmla="*/ 1202186 w 2376404"/>
                <a:gd name="connsiteY509" fmla="*/ 937370 h 957489"/>
                <a:gd name="connsiteX510" fmla="*/ 1217410 w 2376404"/>
                <a:gd name="connsiteY510" fmla="*/ 933010 h 957489"/>
                <a:gd name="connsiteX511" fmla="*/ 1226766 w 2376404"/>
                <a:gd name="connsiteY511" fmla="*/ 920200 h 957489"/>
                <a:gd name="connsiteX512" fmla="*/ 1229147 w 2376404"/>
                <a:gd name="connsiteY512" fmla="*/ 901556 h 957489"/>
                <a:gd name="connsiteX513" fmla="*/ 1225760 w 2376404"/>
                <a:gd name="connsiteY513" fmla="*/ 886465 h 957489"/>
                <a:gd name="connsiteX514" fmla="*/ 1216438 w 2376404"/>
                <a:gd name="connsiteY514" fmla="*/ 875567 h 957489"/>
                <a:gd name="connsiteX515" fmla="*/ 1201247 w 2376404"/>
                <a:gd name="connsiteY515" fmla="*/ 871476 h 957489"/>
                <a:gd name="connsiteX516" fmla="*/ 1200174 w 2376404"/>
                <a:gd name="connsiteY516" fmla="*/ 850718 h 957489"/>
                <a:gd name="connsiteX517" fmla="*/ 1222474 w 2376404"/>
                <a:gd name="connsiteY517" fmla="*/ 854172 h 957489"/>
                <a:gd name="connsiteX518" fmla="*/ 1240951 w 2376404"/>
                <a:gd name="connsiteY518" fmla="*/ 864400 h 957489"/>
                <a:gd name="connsiteX519" fmla="*/ 1252889 w 2376404"/>
                <a:gd name="connsiteY519" fmla="*/ 880932 h 957489"/>
                <a:gd name="connsiteX520" fmla="*/ 1257651 w 2376404"/>
                <a:gd name="connsiteY520" fmla="*/ 901522 h 957489"/>
                <a:gd name="connsiteX521" fmla="*/ 1254901 w 2376404"/>
                <a:gd name="connsiteY521" fmla="*/ 923587 h 957489"/>
                <a:gd name="connsiteX522" fmla="*/ 1244539 w 2376404"/>
                <a:gd name="connsiteY522" fmla="*/ 941997 h 957489"/>
                <a:gd name="connsiteX523" fmla="*/ 1226632 w 2376404"/>
                <a:gd name="connsiteY523" fmla="*/ 953600 h 957489"/>
                <a:gd name="connsiteX524" fmla="*/ 1203226 w 2376404"/>
                <a:gd name="connsiteY524" fmla="*/ 957456 h 957489"/>
                <a:gd name="connsiteX525" fmla="*/ 1180926 w 2376404"/>
                <a:gd name="connsiteY525" fmla="*/ 954002 h 957489"/>
                <a:gd name="connsiteX526" fmla="*/ 1162482 w 2376404"/>
                <a:gd name="connsiteY526" fmla="*/ 943607 h 957489"/>
                <a:gd name="connsiteX527" fmla="*/ 1150309 w 2376404"/>
                <a:gd name="connsiteY527" fmla="*/ 926773 h 957489"/>
                <a:gd name="connsiteX528" fmla="*/ 1145380 w 2376404"/>
                <a:gd name="connsiteY528" fmla="*/ 906016 h 957489"/>
                <a:gd name="connsiteX529" fmla="*/ 1147794 w 2376404"/>
                <a:gd name="connsiteY529" fmla="*/ 884956 h 957489"/>
                <a:gd name="connsiteX530" fmla="*/ 1157854 w 2376404"/>
                <a:gd name="connsiteY530" fmla="*/ 867116 h 957489"/>
                <a:gd name="connsiteX531" fmla="*/ 1176332 w 2376404"/>
                <a:gd name="connsiteY531" fmla="*/ 854977 h 957489"/>
                <a:gd name="connsiteX532" fmla="*/ 1200174 w 2376404"/>
                <a:gd name="connsiteY532" fmla="*/ 850685 h 957489"/>
                <a:gd name="connsiteX533" fmla="*/ 1328072 w 2376404"/>
                <a:gd name="connsiteY533" fmla="*/ 871476 h 957489"/>
                <a:gd name="connsiteX534" fmla="*/ 1312747 w 2376404"/>
                <a:gd name="connsiteY534" fmla="*/ 875735 h 957489"/>
                <a:gd name="connsiteX535" fmla="*/ 1303190 w 2376404"/>
                <a:gd name="connsiteY535" fmla="*/ 888377 h 957489"/>
                <a:gd name="connsiteX536" fmla="*/ 1300775 w 2376404"/>
                <a:gd name="connsiteY536" fmla="*/ 906686 h 957489"/>
                <a:gd name="connsiteX537" fmla="*/ 1304330 w 2376404"/>
                <a:gd name="connsiteY537" fmla="*/ 922179 h 957489"/>
                <a:gd name="connsiteX538" fmla="*/ 1313921 w 2376404"/>
                <a:gd name="connsiteY538" fmla="*/ 933178 h 957489"/>
                <a:gd name="connsiteX539" fmla="*/ 1329011 w 2376404"/>
                <a:gd name="connsiteY539" fmla="*/ 937370 h 957489"/>
                <a:gd name="connsiteX540" fmla="*/ 1344235 w 2376404"/>
                <a:gd name="connsiteY540" fmla="*/ 933010 h 957489"/>
                <a:gd name="connsiteX541" fmla="*/ 1353558 w 2376404"/>
                <a:gd name="connsiteY541" fmla="*/ 920200 h 957489"/>
                <a:gd name="connsiteX542" fmla="*/ 1355938 w 2376404"/>
                <a:gd name="connsiteY542" fmla="*/ 901556 h 957489"/>
                <a:gd name="connsiteX543" fmla="*/ 1352552 w 2376404"/>
                <a:gd name="connsiteY543" fmla="*/ 886465 h 957489"/>
                <a:gd name="connsiteX544" fmla="*/ 1343229 w 2376404"/>
                <a:gd name="connsiteY544" fmla="*/ 875567 h 957489"/>
                <a:gd name="connsiteX545" fmla="*/ 1328038 w 2376404"/>
                <a:gd name="connsiteY545" fmla="*/ 871476 h 957489"/>
                <a:gd name="connsiteX546" fmla="*/ 1326999 w 2376404"/>
                <a:gd name="connsiteY546" fmla="*/ 850718 h 957489"/>
                <a:gd name="connsiteX547" fmla="*/ 1349299 w 2376404"/>
                <a:gd name="connsiteY547" fmla="*/ 854172 h 957489"/>
                <a:gd name="connsiteX548" fmla="*/ 1367776 w 2376404"/>
                <a:gd name="connsiteY548" fmla="*/ 864400 h 957489"/>
                <a:gd name="connsiteX549" fmla="*/ 1379714 w 2376404"/>
                <a:gd name="connsiteY549" fmla="*/ 880932 h 957489"/>
                <a:gd name="connsiteX550" fmla="*/ 1384476 w 2376404"/>
                <a:gd name="connsiteY550" fmla="*/ 901522 h 957489"/>
                <a:gd name="connsiteX551" fmla="*/ 1381726 w 2376404"/>
                <a:gd name="connsiteY551" fmla="*/ 923587 h 957489"/>
                <a:gd name="connsiteX552" fmla="*/ 1371330 w 2376404"/>
                <a:gd name="connsiteY552" fmla="*/ 941997 h 957489"/>
                <a:gd name="connsiteX553" fmla="*/ 1353423 w 2376404"/>
                <a:gd name="connsiteY553" fmla="*/ 953600 h 957489"/>
                <a:gd name="connsiteX554" fmla="*/ 1330017 w 2376404"/>
                <a:gd name="connsiteY554" fmla="*/ 957456 h 957489"/>
                <a:gd name="connsiteX555" fmla="*/ 1307717 w 2376404"/>
                <a:gd name="connsiteY555" fmla="*/ 954002 h 957489"/>
                <a:gd name="connsiteX556" fmla="*/ 1289273 w 2376404"/>
                <a:gd name="connsiteY556" fmla="*/ 943607 h 957489"/>
                <a:gd name="connsiteX557" fmla="*/ 1277134 w 2376404"/>
                <a:gd name="connsiteY557" fmla="*/ 926773 h 957489"/>
                <a:gd name="connsiteX558" fmla="*/ 1272205 w 2376404"/>
                <a:gd name="connsiteY558" fmla="*/ 906016 h 957489"/>
                <a:gd name="connsiteX559" fmla="*/ 1274619 w 2376404"/>
                <a:gd name="connsiteY559" fmla="*/ 884956 h 957489"/>
                <a:gd name="connsiteX560" fmla="*/ 1284679 w 2376404"/>
                <a:gd name="connsiteY560" fmla="*/ 867116 h 957489"/>
                <a:gd name="connsiteX561" fmla="*/ 1303156 w 2376404"/>
                <a:gd name="connsiteY561" fmla="*/ 854977 h 957489"/>
                <a:gd name="connsiteX562" fmla="*/ 1326999 w 2376404"/>
                <a:gd name="connsiteY562" fmla="*/ 850685 h 957489"/>
                <a:gd name="connsiteX563" fmla="*/ 1404462 w 2376404"/>
                <a:gd name="connsiteY563" fmla="*/ 955008 h 957489"/>
                <a:gd name="connsiteX564" fmla="*/ 1404965 w 2376404"/>
                <a:gd name="connsiteY564" fmla="*/ 894078 h 957489"/>
                <a:gd name="connsiteX565" fmla="*/ 1403691 w 2376404"/>
                <a:gd name="connsiteY565" fmla="*/ 818090 h 957489"/>
                <a:gd name="connsiteX566" fmla="*/ 1418479 w 2376404"/>
                <a:gd name="connsiteY566" fmla="*/ 818258 h 957489"/>
                <a:gd name="connsiteX567" fmla="*/ 1432865 w 2376404"/>
                <a:gd name="connsiteY567" fmla="*/ 818090 h 957489"/>
                <a:gd name="connsiteX568" fmla="*/ 1432362 w 2376404"/>
                <a:gd name="connsiteY568" fmla="*/ 854709 h 957489"/>
                <a:gd name="connsiteX569" fmla="*/ 1433066 w 2376404"/>
                <a:gd name="connsiteY569" fmla="*/ 936364 h 957489"/>
                <a:gd name="connsiteX570" fmla="*/ 1433636 w 2376404"/>
                <a:gd name="connsiteY570" fmla="*/ 955008 h 957489"/>
                <a:gd name="connsiteX571" fmla="*/ 1419720 w 2376404"/>
                <a:gd name="connsiteY571" fmla="*/ 954807 h 957489"/>
                <a:gd name="connsiteX572" fmla="*/ 1404428 w 2376404"/>
                <a:gd name="connsiteY572" fmla="*/ 955008 h 957489"/>
                <a:gd name="connsiteX573" fmla="*/ 1458753 w 2376404"/>
                <a:gd name="connsiteY573" fmla="*/ 955008 h 957489"/>
                <a:gd name="connsiteX574" fmla="*/ 1459558 w 2376404"/>
                <a:gd name="connsiteY574" fmla="*/ 929825 h 957489"/>
                <a:gd name="connsiteX575" fmla="*/ 1459390 w 2376404"/>
                <a:gd name="connsiteY575" fmla="*/ 892803 h 957489"/>
                <a:gd name="connsiteX576" fmla="*/ 1458384 w 2376404"/>
                <a:gd name="connsiteY576" fmla="*/ 852965 h 957489"/>
                <a:gd name="connsiteX577" fmla="*/ 1473139 w 2376404"/>
                <a:gd name="connsiteY577" fmla="*/ 853166 h 957489"/>
                <a:gd name="connsiteX578" fmla="*/ 1487760 w 2376404"/>
                <a:gd name="connsiteY578" fmla="*/ 852965 h 957489"/>
                <a:gd name="connsiteX579" fmla="*/ 1487257 w 2376404"/>
                <a:gd name="connsiteY579" fmla="*/ 886264 h 957489"/>
                <a:gd name="connsiteX580" fmla="*/ 1487894 w 2376404"/>
                <a:gd name="connsiteY580" fmla="*/ 922581 h 957489"/>
                <a:gd name="connsiteX581" fmla="*/ 1489168 w 2376404"/>
                <a:gd name="connsiteY581" fmla="*/ 954975 h 957489"/>
                <a:gd name="connsiteX582" fmla="*/ 1474480 w 2376404"/>
                <a:gd name="connsiteY582" fmla="*/ 954774 h 957489"/>
                <a:gd name="connsiteX583" fmla="*/ 1458719 w 2376404"/>
                <a:gd name="connsiteY583" fmla="*/ 954975 h 957489"/>
                <a:gd name="connsiteX584" fmla="*/ 1457881 w 2376404"/>
                <a:gd name="connsiteY584" fmla="*/ 835729 h 957489"/>
                <a:gd name="connsiteX585" fmla="*/ 1457445 w 2376404"/>
                <a:gd name="connsiteY585" fmla="*/ 819867 h 957489"/>
                <a:gd name="connsiteX586" fmla="*/ 1457278 w 2376404"/>
                <a:gd name="connsiteY586" fmla="*/ 816648 h 957489"/>
                <a:gd name="connsiteX587" fmla="*/ 1472167 w 2376404"/>
                <a:gd name="connsiteY587" fmla="*/ 816849 h 957489"/>
                <a:gd name="connsiteX588" fmla="*/ 1486720 w 2376404"/>
                <a:gd name="connsiteY588" fmla="*/ 816648 h 957489"/>
                <a:gd name="connsiteX589" fmla="*/ 1486620 w 2376404"/>
                <a:gd name="connsiteY589" fmla="*/ 822382 h 957489"/>
                <a:gd name="connsiteX590" fmla="*/ 1486821 w 2376404"/>
                <a:gd name="connsiteY590" fmla="*/ 835729 h 957489"/>
                <a:gd name="connsiteX591" fmla="*/ 1472737 w 2376404"/>
                <a:gd name="connsiteY591" fmla="*/ 835528 h 957489"/>
                <a:gd name="connsiteX592" fmla="*/ 1457881 w 2376404"/>
                <a:gd name="connsiteY592" fmla="*/ 835729 h 957489"/>
                <a:gd name="connsiteX593" fmla="*/ 1575048 w 2376404"/>
                <a:gd name="connsiteY593" fmla="*/ 934083 h 957489"/>
                <a:gd name="connsiteX594" fmla="*/ 1572198 w 2376404"/>
                <a:gd name="connsiteY594" fmla="*/ 954606 h 957489"/>
                <a:gd name="connsiteX595" fmla="*/ 1559086 w 2376404"/>
                <a:gd name="connsiteY595" fmla="*/ 956987 h 957489"/>
                <a:gd name="connsiteX596" fmla="*/ 1550065 w 2376404"/>
                <a:gd name="connsiteY596" fmla="*/ 957456 h 957489"/>
                <a:gd name="connsiteX597" fmla="*/ 1536719 w 2376404"/>
                <a:gd name="connsiteY597" fmla="*/ 956048 h 957489"/>
                <a:gd name="connsiteX598" fmla="*/ 1526793 w 2376404"/>
                <a:gd name="connsiteY598" fmla="*/ 951051 h 957489"/>
                <a:gd name="connsiteX599" fmla="*/ 1521193 w 2376404"/>
                <a:gd name="connsiteY599" fmla="*/ 942735 h 957489"/>
                <a:gd name="connsiteX600" fmla="*/ 1519349 w 2376404"/>
                <a:gd name="connsiteY600" fmla="*/ 932843 h 957489"/>
                <a:gd name="connsiteX601" fmla="*/ 1519281 w 2376404"/>
                <a:gd name="connsiteY601" fmla="*/ 929322 h 957489"/>
                <a:gd name="connsiteX602" fmla="*/ 1519349 w 2376404"/>
                <a:gd name="connsiteY602" fmla="*/ 915036 h 957489"/>
                <a:gd name="connsiteX603" fmla="*/ 1519516 w 2376404"/>
                <a:gd name="connsiteY603" fmla="*/ 873253 h 957489"/>
                <a:gd name="connsiteX604" fmla="*/ 1504929 w 2376404"/>
                <a:gd name="connsiteY604" fmla="*/ 873253 h 957489"/>
                <a:gd name="connsiteX605" fmla="*/ 1504828 w 2376404"/>
                <a:gd name="connsiteY605" fmla="*/ 853938 h 957489"/>
                <a:gd name="connsiteX606" fmla="*/ 1520120 w 2376404"/>
                <a:gd name="connsiteY606" fmla="*/ 853938 h 957489"/>
                <a:gd name="connsiteX607" fmla="*/ 1520321 w 2376404"/>
                <a:gd name="connsiteY607" fmla="*/ 834220 h 957489"/>
                <a:gd name="connsiteX608" fmla="*/ 1531991 w 2376404"/>
                <a:gd name="connsiteY608" fmla="*/ 831939 h 957489"/>
                <a:gd name="connsiteX609" fmla="*/ 1546142 w 2376404"/>
                <a:gd name="connsiteY609" fmla="*/ 828687 h 957489"/>
                <a:gd name="connsiteX610" fmla="*/ 1546645 w 2376404"/>
                <a:gd name="connsiteY610" fmla="*/ 853938 h 957489"/>
                <a:gd name="connsiteX611" fmla="*/ 1572097 w 2376404"/>
                <a:gd name="connsiteY611" fmla="*/ 853938 h 957489"/>
                <a:gd name="connsiteX612" fmla="*/ 1572399 w 2376404"/>
                <a:gd name="connsiteY612" fmla="*/ 873253 h 957489"/>
                <a:gd name="connsiteX613" fmla="*/ 1546880 w 2376404"/>
                <a:gd name="connsiteY613" fmla="*/ 873253 h 957489"/>
                <a:gd name="connsiteX614" fmla="*/ 1547215 w 2376404"/>
                <a:gd name="connsiteY614" fmla="*/ 920603 h 957489"/>
                <a:gd name="connsiteX615" fmla="*/ 1549093 w 2376404"/>
                <a:gd name="connsiteY615" fmla="*/ 930261 h 957489"/>
                <a:gd name="connsiteX616" fmla="*/ 1553721 w 2376404"/>
                <a:gd name="connsiteY616" fmla="*/ 935190 h 957489"/>
                <a:gd name="connsiteX617" fmla="*/ 1560226 w 2376404"/>
                <a:gd name="connsiteY617" fmla="*/ 936699 h 957489"/>
                <a:gd name="connsiteX618" fmla="*/ 1565491 w 2376404"/>
                <a:gd name="connsiteY618" fmla="*/ 936297 h 957489"/>
                <a:gd name="connsiteX619" fmla="*/ 1575048 w 2376404"/>
                <a:gd name="connsiteY619" fmla="*/ 934050 h 957489"/>
                <a:gd name="connsiteX620" fmla="*/ 1693020 w 2376404"/>
                <a:gd name="connsiteY620" fmla="*/ 955008 h 957489"/>
                <a:gd name="connsiteX621" fmla="*/ 1679506 w 2376404"/>
                <a:gd name="connsiteY621" fmla="*/ 954807 h 957489"/>
                <a:gd name="connsiteX622" fmla="*/ 1666126 w 2376404"/>
                <a:gd name="connsiteY622" fmla="*/ 955008 h 957489"/>
                <a:gd name="connsiteX623" fmla="*/ 1665422 w 2376404"/>
                <a:gd name="connsiteY623" fmla="*/ 938376 h 957489"/>
                <a:gd name="connsiteX624" fmla="*/ 1660861 w 2376404"/>
                <a:gd name="connsiteY624" fmla="*/ 945150 h 957489"/>
                <a:gd name="connsiteX625" fmla="*/ 1655630 w 2376404"/>
                <a:gd name="connsiteY625" fmla="*/ 950180 h 957489"/>
                <a:gd name="connsiteX626" fmla="*/ 1648420 w 2376404"/>
                <a:gd name="connsiteY626" fmla="*/ 954103 h 957489"/>
                <a:gd name="connsiteX627" fmla="*/ 1639366 w 2376404"/>
                <a:gd name="connsiteY627" fmla="*/ 956517 h 957489"/>
                <a:gd name="connsiteX628" fmla="*/ 1628467 w 2376404"/>
                <a:gd name="connsiteY628" fmla="*/ 957456 h 957489"/>
                <a:gd name="connsiteX629" fmla="*/ 1608783 w 2376404"/>
                <a:gd name="connsiteY629" fmla="*/ 954204 h 957489"/>
                <a:gd name="connsiteX630" fmla="*/ 1595101 w 2376404"/>
                <a:gd name="connsiteY630" fmla="*/ 944311 h 957489"/>
                <a:gd name="connsiteX631" fmla="*/ 1589233 w 2376404"/>
                <a:gd name="connsiteY631" fmla="*/ 925331 h 957489"/>
                <a:gd name="connsiteX632" fmla="*/ 1589132 w 2376404"/>
                <a:gd name="connsiteY632" fmla="*/ 923218 h 957489"/>
                <a:gd name="connsiteX633" fmla="*/ 1589501 w 2376404"/>
                <a:gd name="connsiteY633" fmla="*/ 897330 h 957489"/>
                <a:gd name="connsiteX634" fmla="*/ 1589334 w 2376404"/>
                <a:gd name="connsiteY634" fmla="*/ 863227 h 957489"/>
                <a:gd name="connsiteX635" fmla="*/ 1588898 w 2376404"/>
                <a:gd name="connsiteY635" fmla="*/ 852999 h 957489"/>
                <a:gd name="connsiteX636" fmla="*/ 1603753 w 2376404"/>
                <a:gd name="connsiteY636" fmla="*/ 853200 h 957489"/>
                <a:gd name="connsiteX637" fmla="*/ 1617502 w 2376404"/>
                <a:gd name="connsiteY637" fmla="*/ 852999 h 957489"/>
                <a:gd name="connsiteX638" fmla="*/ 1616563 w 2376404"/>
                <a:gd name="connsiteY638" fmla="*/ 898739 h 957489"/>
                <a:gd name="connsiteX639" fmla="*/ 1616563 w 2376404"/>
                <a:gd name="connsiteY639" fmla="*/ 907726 h 957489"/>
                <a:gd name="connsiteX640" fmla="*/ 1616697 w 2376404"/>
                <a:gd name="connsiteY640" fmla="*/ 912991 h 957489"/>
                <a:gd name="connsiteX641" fmla="*/ 1619447 w 2376404"/>
                <a:gd name="connsiteY641" fmla="*/ 925063 h 957489"/>
                <a:gd name="connsiteX642" fmla="*/ 1627294 w 2376404"/>
                <a:gd name="connsiteY642" fmla="*/ 932373 h 957489"/>
                <a:gd name="connsiteX643" fmla="*/ 1638829 w 2376404"/>
                <a:gd name="connsiteY643" fmla="*/ 934922 h 957489"/>
                <a:gd name="connsiteX644" fmla="*/ 1649661 w 2376404"/>
                <a:gd name="connsiteY644" fmla="*/ 932709 h 957489"/>
                <a:gd name="connsiteX645" fmla="*/ 1657374 w 2376404"/>
                <a:gd name="connsiteY645" fmla="*/ 927075 h 957489"/>
                <a:gd name="connsiteX646" fmla="*/ 1662504 w 2376404"/>
                <a:gd name="connsiteY646" fmla="*/ 917316 h 957489"/>
                <a:gd name="connsiteX647" fmla="*/ 1664449 w 2376404"/>
                <a:gd name="connsiteY647" fmla="*/ 905043 h 957489"/>
                <a:gd name="connsiteX648" fmla="*/ 1664751 w 2376404"/>
                <a:gd name="connsiteY648" fmla="*/ 886029 h 957489"/>
                <a:gd name="connsiteX649" fmla="*/ 1664282 w 2376404"/>
                <a:gd name="connsiteY649" fmla="*/ 853032 h 957489"/>
                <a:gd name="connsiteX650" fmla="*/ 1679472 w 2376404"/>
                <a:gd name="connsiteY650" fmla="*/ 853233 h 957489"/>
                <a:gd name="connsiteX651" fmla="*/ 1692852 w 2376404"/>
                <a:gd name="connsiteY651" fmla="*/ 853032 h 957489"/>
                <a:gd name="connsiteX652" fmla="*/ 1692215 w 2376404"/>
                <a:gd name="connsiteY652" fmla="*/ 888913 h 957489"/>
                <a:gd name="connsiteX653" fmla="*/ 1692249 w 2376404"/>
                <a:gd name="connsiteY653" fmla="*/ 924426 h 957489"/>
                <a:gd name="connsiteX654" fmla="*/ 1693054 w 2376404"/>
                <a:gd name="connsiteY654" fmla="*/ 955076 h 957489"/>
                <a:gd name="connsiteX655" fmla="*/ 1715152 w 2376404"/>
                <a:gd name="connsiteY655" fmla="*/ 953164 h 957489"/>
                <a:gd name="connsiteX656" fmla="*/ 1711732 w 2376404"/>
                <a:gd name="connsiteY656" fmla="*/ 930998 h 957489"/>
                <a:gd name="connsiteX657" fmla="*/ 1728633 w 2376404"/>
                <a:gd name="connsiteY657" fmla="*/ 936632 h 957489"/>
                <a:gd name="connsiteX658" fmla="*/ 1741208 w 2376404"/>
                <a:gd name="connsiteY658" fmla="*/ 938208 h 957489"/>
                <a:gd name="connsiteX659" fmla="*/ 1750732 w 2376404"/>
                <a:gd name="connsiteY659" fmla="*/ 936867 h 957489"/>
                <a:gd name="connsiteX660" fmla="*/ 1756332 w 2376404"/>
                <a:gd name="connsiteY660" fmla="*/ 932876 h 957489"/>
                <a:gd name="connsiteX661" fmla="*/ 1757941 w 2376404"/>
                <a:gd name="connsiteY661" fmla="*/ 927310 h 957489"/>
                <a:gd name="connsiteX662" fmla="*/ 1757573 w 2376404"/>
                <a:gd name="connsiteY662" fmla="*/ 924895 h 957489"/>
                <a:gd name="connsiteX663" fmla="*/ 1756567 w 2376404"/>
                <a:gd name="connsiteY663" fmla="*/ 922581 h 957489"/>
                <a:gd name="connsiteX664" fmla="*/ 1754957 w 2376404"/>
                <a:gd name="connsiteY664" fmla="*/ 920335 h 957489"/>
                <a:gd name="connsiteX665" fmla="*/ 1752475 w 2376404"/>
                <a:gd name="connsiteY665" fmla="*/ 917954 h 957489"/>
                <a:gd name="connsiteX666" fmla="*/ 1747982 w 2376404"/>
                <a:gd name="connsiteY666" fmla="*/ 914500 h 957489"/>
                <a:gd name="connsiteX667" fmla="*/ 1742382 w 2376404"/>
                <a:gd name="connsiteY667" fmla="*/ 910207 h 957489"/>
                <a:gd name="connsiteX668" fmla="*/ 1729974 w 2376404"/>
                <a:gd name="connsiteY668" fmla="*/ 900583 h 957489"/>
                <a:gd name="connsiteX669" fmla="*/ 1722697 w 2376404"/>
                <a:gd name="connsiteY669" fmla="*/ 893407 h 957489"/>
                <a:gd name="connsiteX670" fmla="*/ 1718036 w 2376404"/>
                <a:gd name="connsiteY670" fmla="*/ 885694 h 957489"/>
                <a:gd name="connsiteX671" fmla="*/ 1716158 w 2376404"/>
                <a:gd name="connsiteY671" fmla="*/ 877411 h 957489"/>
                <a:gd name="connsiteX672" fmla="*/ 1719881 w 2376404"/>
                <a:gd name="connsiteY672" fmla="*/ 863461 h 957489"/>
                <a:gd name="connsiteX673" fmla="*/ 1732355 w 2376404"/>
                <a:gd name="connsiteY673" fmla="*/ 853804 h 957489"/>
                <a:gd name="connsiteX674" fmla="*/ 1752241 w 2376404"/>
                <a:gd name="connsiteY674" fmla="*/ 850752 h 957489"/>
                <a:gd name="connsiteX675" fmla="*/ 1782656 w 2376404"/>
                <a:gd name="connsiteY675" fmla="*/ 853837 h 957489"/>
                <a:gd name="connsiteX676" fmla="*/ 1785003 w 2376404"/>
                <a:gd name="connsiteY676" fmla="*/ 874762 h 957489"/>
                <a:gd name="connsiteX677" fmla="*/ 1762535 w 2376404"/>
                <a:gd name="connsiteY677" fmla="*/ 870034 h 957489"/>
                <a:gd name="connsiteX678" fmla="*/ 1752475 w 2376404"/>
                <a:gd name="connsiteY678" fmla="*/ 871174 h 957489"/>
                <a:gd name="connsiteX679" fmla="*/ 1746439 w 2376404"/>
                <a:gd name="connsiteY679" fmla="*/ 874695 h 957489"/>
                <a:gd name="connsiteX680" fmla="*/ 1744830 w 2376404"/>
                <a:gd name="connsiteY680" fmla="*/ 879960 h 957489"/>
                <a:gd name="connsiteX681" fmla="*/ 1745601 w 2376404"/>
                <a:gd name="connsiteY681" fmla="*/ 883313 h 957489"/>
                <a:gd name="connsiteX682" fmla="*/ 1747881 w 2376404"/>
                <a:gd name="connsiteY682" fmla="*/ 886767 h 957489"/>
                <a:gd name="connsiteX683" fmla="*/ 1751469 w 2376404"/>
                <a:gd name="connsiteY683" fmla="*/ 890188 h 957489"/>
                <a:gd name="connsiteX684" fmla="*/ 1759920 w 2376404"/>
                <a:gd name="connsiteY684" fmla="*/ 896526 h 957489"/>
                <a:gd name="connsiteX685" fmla="*/ 1771154 w 2376404"/>
                <a:gd name="connsiteY685" fmla="*/ 905043 h 957489"/>
                <a:gd name="connsiteX686" fmla="*/ 1779168 w 2376404"/>
                <a:gd name="connsiteY686" fmla="*/ 912689 h 957489"/>
                <a:gd name="connsiteX687" fmla="*/ 1784165 w 2376404"/>
                <a:gd name="connsiteY687" fmla="*/ 920972 h 957489"/>
                <a:gd name="connsiteX688" fmla="*/ 1786210 w 2376404"/>
                <a:gd name="connsiteY688" fmla="*/ 929892 h 957489"/>
                <a:gd name="connsiteX689" fmla="*/ 1786244 w 2376404"/>
                <a:gd name="connsiteY689" fmla="*/ 931065 h 957489"/>
                <a:gd name="connsiteX690" fmla="*/ 1786244 w 2376404"/>
                <a:gd name="connsiteY690" fmla="*/ 931300 h 957489"/>
                <a:gd name="connsiteX691" fmla="*/ 1782354 w 2376404"/>
                <a:gd name="connsiteY691" fmla="*/ 943842 h 957489"/>
                <a:gd name="connsiteX692" fmla="*/ 1768974 w 2376404"/>
                <a:gd name="connsiteY692" fmla="*/ 953868 h 957489"/>
                <a:gd name="connsiteX693" fmla="*/ 1748384 w 2376404"/>
                <a:gd name="connsiteY693" fmla="*/ 957456 h 957489"/>
                <a:gd name="connsiteX694" fmla="*/ 1748183 w 2376404"/>
                <a:gd name="connsiteY694" fmla="*/ 957456 h 957489"/>
                <a:gd name="connsiteX695" fmla="*/ 1733730 w 2376404"/>
                <a:gd name="connsiteY695" fmla="*/ 956517 h 957489"/>
                <a:gd name="connsiteX696" fmla="*/ 1715152 w 2376404"/>
                <a:gd name="connsiteY696" fmla="*/ 953164 h 95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</a:cxnLst>
              <a:rect l="l" t="t" r="r" b="b"/>
              <a:pathLst>
                <a:path w="2376404" h="957489">
                  <a:moveTo>
                    <a:pt x="627249" y="177997"/>
                  </a:moveTo>
                  <a:lnTo>
                    <a:pt x="894614" y="177997"/>
                  </a:lnTo>
                  <a:cubicBezTo>
                    <a:pt x="895956" y="171626"/>
                    <a:pt x="915237" y="88999"/>
                    <a:pt x="1020031" y="88999"/>
                  </a:cubicBezTo>
                  <a:lnTo>
                    <a:pt x="627249" y="88999"/>
                  </a:lnTo>
                  <a:lnTo>
                    <a:pt x="627249" y="0"/>
                  </a:lnTo>
                  <a:lnTo>
                    <a:pt x="1038642" y="0"/>
                  </a:lnTo>
                  <a:cubicBezTo>
                    <a:pt x="1147660" y="0"/>
                    <a:pt x="1162650" y="88999"/>
                    <a:pt x="1162650" y="88999"/>
                  </a:cubicBezTo>
                  <a:lnTo>
                    <a:pt x="1216974" y="88999"/>
                  </a:lnTo>
                  <a:cubicBezTo>
                    <a:pt x="1216974" y="88999"/>
                    <a:pt x="1232333" y="0"/>
                    <a:pt x="1341351" y="0"/>
                  </a:cubicBezTo>
                  <a:cubicBezTo>
                    <a:pt x="1450370" y="0"/>
                    <a:pt x="1734870" y="369"/>
                    <a:pt x="1734870" y="369"/>
                  </a:cubicBezTo>
                  <a:lnTo>
                    <a:pt x="1734870" y="88999"/>
                  </a:lnTo>
                  <a:lnTo>
                    <a:pt x="1465762" y="88999"/>
                  </a:lnTo>
                  <a:lnTo>
                    <a:pt x="1465762" y="177595"/>
                  </a:lnTo>
                  <a:lnTo>
                    <a:pt x="1628032" y="177595"/>
                  </a:lnTo>
                  <a:cubicBezTo>
                    <a:pt x="1737050" y="177595"/>
                    <a:pt x="1752408" y="267298"/>
                    <a:pt x="1752408" y="267298"/>
                  </a:cubicBezTo>
                  <a:lnTo>
                    <a:pt x="1465762" y="267298"/>
                  </a:lnTo>
                  <a:lnTo>
                    <a:pt x="1465762" y="355626"/>
                  </a:lnTo>
                  <a:lnTo>
                    <a:pt x="1752039" y="355425"/>
                  </a:lnTo>
                  <a:lnTo>
                    <a:pt x="1752039" y="355425"/>
                  </a:lnTo>
                  <a:cubicBezTo>
                    <a:pt x="1752039" y="355425"/>
                    <a:pt x="1737016" y="444423"/>
                    <a:pt x="1627998" y="444423"/>
                  </a:cubicBezTo>
                  <a:lnTo>
                    <a:pt x="1234144" y="444423"/>
                  </a:lnTo>
                  <a:lnTo>
                    <a:pt x="1234144" y="355626"/>
                  </a:lnTo>
                  <a:lnTo>
                    <a:pt x="1162583" y="355626"/>
                  </a:lnTo>
                  <a:cubicBezTo>
                    <a:pt x="1161174" y="362802"/>
                    <a:pt x="1142865" y="444423"/>
                    <a:pt x="1038675" y="444423"/>
                  </a:cubicBezTo>
                  <a:lnTo>
                    <a:pt x="627283" y="444423"/>
                  </a:lnTo>
                  <a:lnTo>
                    <a:pt x="627283" y="355425"/>
                  </a:lnTo>
                  <a:lnTo>
                    <a:pt x="1006114" y="355425"/>
                  </a:lnTo>
                  <a:cubicBezTo>
                    <a:pt x="909637" y="348248"/>
                    <a:pt x="894614" y="267298"/>
                    <a:pt x="894614" y="267298"/>
                  </a:cubicBezTo>
                  <a:lnTo>
                    <a:pt x="627283" y="267298"/>
                  </a:lnTo>
                  <a:lnTo>
                    <a:pt x="627283" y="177997"/>
                  </a:lnTo>
                  <a:close/>
                  <a:moveTo>
                    <a:pt x="1341351" y="267298"/>
                  </a:moveTo>
                  <a:cubicBezTo>
                    <a:pt x="1237061" y="267298"/>
                    <a:pt x="1217980" y="182424"/>
                    <a:pt x="1217008" y="177796"/>
                  </a:cubicBezTo>
                  <a:lnTo>
                    <a:pt x="1162616" y="177796"/>
                  </a:lnTo>
                  <a:cubicBezTo>
                    <a:pt x="1162281" y="180378"/>
                    <a:pt x="1158760" y="202779"/>
                    <a:pt x="1136560" y="222966"/>
                  </a:cubicBezTo>
                  <a:cubicBezTo>
                    <a:pt x="1162650" y="245132"/>
                    <a:pt x="1162650" y="267298"/>
                    <a:pt x="1162650" y="267298"/>
                  </a:cubicBezTo>
                  <a:lnTo>
                    <a:pt x="1341351" y="267298"/>
                  </a:lnTo>
                  <a:close/>
                  <a:moveTo>
                    <a:pt x="2334588" y="596096"/>
                  </a:moveTo>
                  <a:cubicBezTo>
                    <a:pt x="2334588" y="589289"/>
                    <a:pt x="2343173" y="587881"/>
                    <a:pt x="2348170" y="587881"/>
                  </a:cubicBezTo>
                  <a:cubicBezTo>
                    <a:pt x="2355681" y="587881"/>
                    <a:pt x="2367485" y="590027"/>
                    <a:pt x="2374628" y="592877"/>
                  </a:cubicBezTo>
                  <a:lnTo>
                    <a:pt x="2372113" y="572153"/>
                  </a:lnTo>
                  <a:cubicBezTo>
                    <a:pt x="2362120" y="570343"/>
                    <a:pt x="2351758" y="568934"/>
                    <a:pt x="2341731" y="568934"/>
                  </a:cubicBezTo>
                  <a:cubicBezTo>
                    <a:pt x="2307057" y="568934"/>
                    <a:pt x="2303838" y="587881"/>
                    <a:pt x="2303838" y="594319"/>
                  </a:cubicBezTo>
                  <a:cubicBezTo>
                    <a:pt x="2303838" y="620408"/>
                    <a:pt x="2345286" y="631843"/>
                    <a:pt x="2345286" y="647202"/>
                  </a:cubicBezTo>
                  <a:cubicBezTo>
                    <a:pt x="2345286" y="653976"/>
                    <a:pt x="2336366" y="656860"/>
                    <a:pt x="2329927" y="656860"/>
                  </a:cubicBezTo>
                  <a:cubicBezTo>
                    <a:pt x="2319934" y="656860"/>
                    <a:pt x="2309908" y="653272"/>
                    <a:pt x="2300250" y="649348"/>
                  </a:cubicBezTo>
                  <a:lnTo>
                    <a:pt x="2303838" y="671514"/>
                  </a:lnTo>
                  <a:cubicBezTo>
                    <a:pt x="2314200" y="673660"/>
                    <a:pt x="2325635" y="675806"/>
                    <a:pt x="2336735" y="675806"/>
                  </a:cubicBezTo>
                  <a:cubicBezTo>
                    <a:pt x="2353870" y="675806"/>
                    <a:pt x="2376405" y="668999"/>
                    <a:pt x="2376405" y="649717"/>
                  </a:cubicBezTo>
                  <a:cubicBezTo>
                    <a:pt x="2376405" y="622555"/>
                    <a:pt x="2334588" y="609342"/>
                    <a:pt x="2334588" y="596096"/>
                  </a:cubicBezTo>
                  <a:lnTo>
                    <a:pt x="2334588" y="596096"/>
                  </a:lnTo>
                  <a:close/>
                  <a:moveTo>
                    <a:pt x="2247367" y="568934"/>
                  </a:moveTo>
                  <a:cubicBezTo>
                    <a:pt x="2232713" y="568934"/>
                    <a:pt x="2220574" y="574299"/>
                    <a:pt x="2213766" y="587512"/>
                  </a:cubicBezTo>
                  <a:cubicBezTo>
                    <a:pt x="2208401" y="573931"/>
                    <a:pt x="2195893" y="568934"/>
                    <a:pt x="2182312" y="568934"/>
                  </a:cubicBezTo>
                  <a:cubicBezTo>
                    <a:pt x="2168026" y="568934"/>
                    <a:pt x="2155853" y="575004"/>
                    <a:pt x="2149784" y="587512"/>
                  </a:cubicBezTo>
                  <a:lnTo>
                    <a:pt x="2149415" y="587143"/>
                  </a:lnTo>
                  <a:lnTo>
                    <a:pt x="2149415" y="571416"/>
                  </a:lnTo>
                  <a:lnTo>
                    <a:pt x="2122621" y="571416"/>
                  </a:lnTo>
                  <a:lnTo>
                    <a:pt x="2122621" y="673291"/>
                  </a:lnTo>
                  <a:lnTo>
                    <a:pt x="2151226" y="673291"/>
                  </a:lnTo>
                  <a:lnTo>
                    <a:pt x="2151226" y="615043"/>
                  </a:lnTo>
                  <a:cubicBezTo>
                    <a:pt x="2151226" y="610751"/>
                    <a:pt x="2154076" y="591804"/>
                    <a:pt x="2172318" y="591804"/>
                  </a:cubicBezTo>
                  <a:cubicBezTo>
                    <a:pt x="2183753" y="591804"/>
                    <a:pt x="2187677" y="599651"/>
                    <a:pt x="2187677" y="609678"/>
                  </a:cubicBezTo>
                  <a:lnTo>
                    <a:pt x="2187677" y="673291"/>
                  </a:lnTo>
                  <a:lnTo>
                    <a:pt x="2216617" y="673291"/>
                  </a:lnTo>
                  <a:lnTo>
                    <a:pt x="2216617" y="615043"/>
                  </a:lnTo>
                  <a:cubicBezTo>
                    <a:pt x="2216617" y="610751"/>
                    <a:pt x="2219098" y="591804"/>
                    <a:pt x="2237709" y="591804"/>
                  </a:cubicBezTo>
                  <a:cubicBezTo>
                    <a:pt x="2248809" y="591804"/>
                    <a:pt x="2253068" y="599651"/>
                    <a:pt x="2253068" y="609678"/>
                  </a:cubicBezTo>
                  <a:lnTo>
                    <a:pt x="2253068" y="673291"/>
                  </a:lnTo>
                  <a:lnTo>
                    <a:pt x="2281672" y="673291"/>
                  </a:lnTo>
                  <a:lnTo>
                    <a:pt x="2281672" y="595728"/>
                  </a:lnTo>
                  <a:cubicBezTo>
                    <a:pt x="2281672" y="577150"/>
                    <a:pt x="2265576" y="568934"/>
                    <a:pt x="2247367" y="568934"/>
                  </a:cubicBezTo>
                  <a:close/>
                  <a:moveTo>
                    <a:pt x="2056157" y="568934"/>
                  </a:moveTo>
                  <a:lnTo>
                    <a:pt x="2055084" y="568934"/>
                  </a:lnTo>
                  <a:cubicBezTo>
                    <a:pt x="2020410" y="569303"/>
                    <a:pt x="2003275" y="591435"/>
                    <a:pt x="2003275" y="622555"/>
                  </a:cubicBezTo>
                  <a:cubicBezTo>
                    <a:pt x="2003275" y="653674"/>
                    <a:pt x="2021852" y="673660"/>
                    <a:pt x="2055084" y="675437"/>
                  </a:cubicBezTo>
                  <a:cubicBezTo>
                    <a:pt x="2056526" y="675806"/>
                    <a:pt x="2057935" y="675806"/>
                    <a:pt x="2059377" y="675806"/>
                  </a:cubicBezTo>
                  <a:cubicBezTo>
                    <a:pt x="2073662" y="675806"/>
                    <a:pt x="2084393" y="674364"/>
                    <a:pt x="2095459" y="671883"/>
                  </a:cubicBezTo>
                  <a:lnTo>
                    <a:pt x="2097940" y="650455"/>
                  </a:lnTo>
                  <a:cubicBezTo>
                    <a:pt x="2087210" y="653674"/>
                    <a:pt x="2076143" y="656893"/>
                    <a:pt x="2064339" y="656893"/>
                  </a:cubicBezTo>
                  <a:cubicBezTo>
                    <a:pt x="2061120" y="656893"/>
                    <a:pt x="2057901" y="656524"/>
                    <a:pt x="2055051" y="655820"/>
                  </a:cubicBezTo>
                  <a:cubicBezTo>
                    <a:pt x="2041470" y="652970"/>
                    <a:pt x="2031812" y="642943"/>
                    <a:pt x="2031812" y="627216"/>
                  </a:cubicBezTo>
                  <a:lnTo>
                    <a:pt x="2031812" y="623997"/>
                  </a:lnTo>
                  <a:lnTo>
                    <a:pt x="2105418" y="623997"/>
                  </a:lnTo>
                  <a:lnTo>
                    <a:pt x="2105418" y="615781"/>
                  </a:lnTo>
                  <a:cubicBezTo>
                    <a:pt x="2105418" y="582884"/>
                    <a:pt x="2083621" y="568968"/>
                    <a:pt x="2056090" y="568968"/>
                  </a:cubicBezTo>
                  <a:close/>
                  <a:moveTo>
                    <a:pt x="2055084" y="586439"/>
                  </a:moveTo>
                  <a:lnTo>
                    <a:pt x="2056157" y="586439"/>
                  </a:lnTo>
                  <a:cubicBezTo>
                    <a:pt x="2071885" y="586439"/>
                    <a:pt x="2078323" y="595359"/>
                    <a:pt x="2078323" y="610013"/>
                  </a:cubicBezTo>
                  <a:lnTo>
                    <a:pt x="2031879" y="610013"/>
                  </a:lnTo>
                  <a:cubicBezTo>
                    <a:pt x="2032952" y="597136"/>
                    <a:pt x="2040799" y="586774"/>
                    <a:pt x="2055118" y="586439"/>
                  </a:cubicBezTo>
                  <a:close/>
                  <a:moveTo>
                    <a:pt x="1967159" y="636806"/>
                  </a:moveTo>
                  <a:lnTo>
                    <a:pt x="1967159" y="591435"/>
                  </a:lnTo>
                  <a:lnTo>
                    <a:pt x="1992879" y="591435"/>
                  </a:lnTo>
                  <a:lnTo>
                    <a:pt x="1992879" y="571416"/>
                  </a:lnTo>
                  <a:lnTo>
                    <a:pt x="1967159" y="571416"/>
                  </a:lnTo>
                  <a:lnTo>
                    <a:pt x="1967159" y="546768"/>
                  </a:lnTo>
                  <a:lnTo>
                    <a:pt x="1938219" y="553542"/>
                  </a:lnTo>
                  <a:lnTo>
                    <a:pt x="1938219" y="571416"/>
                  </a:lnTo>
                  <a:lnTo>
                    <a:pt x="1923934" y="571416"/>
                  </a:lnTo>
                  <a:lnTo>
                    <a:pt x="1923934" y="591435"/>
                  </a:lnTo>
                  <a:lnTo>
                    <a:pt x="1938219" y="591435"/>
                  </a:lnTo>
                  <a:lnTo>
                    <a:pt x="1938219" y="649348"/>
                  </a:lnTo>
                  <a:cubicBezTo>
                    <a:pt x="1938219" y="669368"/>
                    <a:pt x="1948950" y="675806"/>
                    <a:pt x="1968601" y="675806"/>
                  </a:cubicBezTo>
                  <a:cubicBezTo>
                    <a:pt x="1977152" y="675806"/>
                    <a:pt x="1984328" y="674733"/>
                    <a:pt x="1991471" y="672587"/>
                  </a:cubicBezTo>
                  <a:lnTo>
                    <a:pt x="1991471" y="672587"/>
                  </a:lnTo>
                  <a:lnTo>
                    <a:pt x="1995059" y="652232"/>
                  </a:lnTo>
                  <a:cubicBezTo>
                    <a:pt x="1990062" y="653305"/>
                    <a:pt x="1985032" y="654009"/>
                    <a:pt x="1979700" y="654009"/>
                  </a:cubicBezTo>
                  <a:cubicBezTo>
                    <a:pt x="1969707" y="654009"/>
                    <a:pt x="1967192" y="646867"/>
                    <a:pt x="1967192" y="636840"/>
                  </a:cubicBezTo>
                  <a:close/>
                  <a:moveTo>
                    <a:pt x="1871755" y="596063"/>
                  </a:moveTo>
                  <a:cubicBezTo>
                    <a:pt x="1871755" y="589256"/>
                    <a:pt x="1879971" y="587847"/>
                    <a:pt x="1884967" y="587847"/>
                  </a:cubicBezTo>
                  <a:cubicBezTo>
                    <a:pt x="1892814" y="587847"/>
                    <a:pt x="1904283" y="589993"/>
                    <a:pt x="1911426" y="592844"/>
                  </a:cubicBezTo>
                  <a:lnTo>
                    <a:pt x="1909279" y="572120"/>
                  </a:lnTo>
                  <a:cubicBezTo>
                    <a:pt x="1898917" y="570309"/>
                    <a:pt x="1888924" y="568901"/>
                    <a:pt x="1878898" y="568901"/>
                  </a:cubicBezTo>
                  <a:cubicBezTo>
                    <a:pt x="1843855" y="568901"/>
                    <a:pt x="1840636" y="587847"/>
                    <a:pt x="1840636" y="594286"/>
                  </a:cubicBezTo>
                  <a:cubicBezTo>
                    <a:pt x="1840636" y="620375"/>
                    <a:pt x="1882083" y="631810"/>
                    <a:pt x="1882083" y="647168"/>
                  </a:cubicBezTo>
                  <a:cubicBezTo>
                    <a:pt x="1882083" y="653942"/>
                    <a:pt x="1873130" y="656826"/>
                    <a:pt x="1866725" y="656826"/>
                  </a:cubicBezTo>
                  <a:cubicBezTo>
                    <a:pt x="1856732" y="656826"/>
                    <a:pt x="1847074" y="653238"/>
                    <a:pt x="1837416" y="649315"/>
                  </a:cubicBezTo>
                  <a:lnTo>
                    <a:pt x="1840636" y="671480"/>
                  </a:lnTo>
                  <a:cubicBezTo>
                    <a:pt x="1851367" y="673627"/>
                    <a:pt x="1862433" y="675773"/>
                    <a:pt x="1873499" y="675773"/>
                  </a:cubicBezTo>
                  <a:cubicBezTo>
                    <a:pt x="1891037" y="675773"/>
                    <a:pt x="1913169" y="668965"/>
                    <a:pt x="1913169" y="649683"/>
                  </a:cubicBezTo>
                  <a:cubicBezTo>
                    <a:pt x="1913169" y="622521"/>
                    <a:pt x="1871721" y="609309"/>
                    <a:pt x="1871721" y="596063"/>
                  </a:cubicBezTo>
                  <a:close/>
                  <a:moveTo>
                    <a:pt x="1774541" y="651461"/>
                  </a:moveTo>
                  <a:lnTo>
                    <a:pt x="1773836" y="651461"/>
                  </a:lnTo>
                  <a:cubicBezTo>
                    <a:pt x="1767767" y="624298"/>
                    <a:pt x="1756332" y="598209"/>
                    <a:pt x="1748451" y="571382"/>
                  </a:cubicBezTo>
                  <a:lnTo>
                    <a:pt x="1719512" y="571382"/>
                  </a:lnTo>
                  <a:lnTo>
                    <a:pt x="1759551" y="675404"/>
                  </a:lnTo>
                  <a:cubicBezTo>
                    <a:pt x="1755628" y="687208"/>
                    <a:pt x="1750262" y="701862"/>
                    <a:pt x="1735977" y="701862"/>
                  </a:cubicBezTo>
                  <a:cubicBezTo>
                    <a:pt x="1729538" y="701862"/>
                    <a:pt x="1723469" y="700085"/>
                    <a:pt x="1717399" y="697201"/>
                  </a:cubicBezTo>
                  <a:lnTo>
                    <a:pt x="1721323" y="719367"/>
                  </a:lnTo>
                  <a:cubicBezTo>
                    <a:pt x="1728130" y="720775"/>
                    <a:pt x="1735272" y="721882"/>
                    <a:pt x="1741678" y="721882"/>
                  </a:cubicBezTo>
                  <a:cubicBezTo>
                    <a:pt x="1764212" y="721882"/>
                    <a:pt x="1774205" y="711889"/>
                    <a:pt x="1780979" y="695088"/>
                  </a:cubicBezTo>
                  <a:lnTo>
                    <a:pt x="1830307" y="571416"/>
                  </a:lnTo>
                  <a:lnTo>
                    <a:pt x="1801703" y="571416"/>
                  </a:lnTo>
                  <a:lnTo>
                    <a:pt x="1774541" y="651494"/>
                  </a:lnTo>
                  <a:close/>
                  <a:moveTo>
                    <a:pt x="1655160" y="570343"/>
                  </a:moveTo>
                  <a:cubicBezTo>
                    <a:pt x="1655160" y="564273"/>
                    <a:pt x="1661230" y="555688"/>
                    <a:pt x="1676622" y="555688"/>
                  </a:cubicBezTo>
                  <a:cubicBezTo>
                    <a:pt x="1686615" y="555688"/>
                    <a:pt x="1696273" y="558539"/>
                    <a:pt x="1705562" y="561758"/>
                  </a:cubicBezTo>
                  <a:lnTo>
                    <a:pt x="1702342" y="537815"/>
                  </a:lnTo>
                  <a:cubicBezTo>
                    <a:pt x="1691612" y="535300"/>
                    <a:pt x="1680545" y="533891"/>
                    <a:pt x="1669815" y="533891"/>
                  </a:cubicBezTo>
                  <a:cubicBezTo>
                    <a:pt x="1636583" y="533891"/>
                    <a:pt x="1624075" y="550692"/>
                    <a:pt x="1624075" y="568196"/>
                  </a:cubicBezTo>
                  <a:cubicBezTo>
                    <a:pt x="1624075" y="600724"/>
                    <a:pt x="1680177" y="618933"/>
                    <a:pt x="1680177" y="638617"/>
                  </a:cubicBezTo>
                  <a:cubicBezTo>
                    <a:pt x="1680177" y="650421"/>
                    <a:pt x="1668004" y="653976"/>
                    <a:pt x="1658380" y="653976"/>
                  </a:cubicBezTo>
                  <a:cubicBezTo>
                    <a:pt x="1645872" y="653976"/>
                    <a:pt x="1633363" y="650388"/>
                    <a:pt x="1621928" y="645056"/>
                  </a:cubicBezTo>
                  <a:lnTo>
                    <a:pt x="1625148" y="670407"/>
                  </a:lnTo>
                  <a:cubicBezTo>
                    <a:pt x="1638025" y="673258"/>
                    <a:pt x="1650868" y="675773"/>
                    <a:pt x="1664114" y="675773"/>
                  </a:cubicBezTo>
                  <a:cubicBezTo>
                    <a:pt x="1699827" y="675773"/>
                    <a:pt x="1710927" y="656122"/>
                    <a:pt x="1710927" y="640026"/>
                  </a:cubicBezTo>
                  <a:cubicBezTo>
                    <a:pt x="1710927" y="606794"/>
                    <a:pt x="1655160" y="592139"/>
                    <a:pt x="1655160" y="570343"/>
                  </a:cubicBezTo>
                  <a:lnTo>
                    <a:pt x="1655160" y="570343"/>
                  </a:lnTo>
                  <a:close/>
                  <a:moveTo>
                    <a:pt x="1535445" y="568934"/>
                  </a:moveTo>
                  <a:cubicBezTo>
                    <a:pt x="1522937" y="568934"/>
                    <a:pt x="1514721" y="575373"/>
                    <a:pt x="1508987" y="585030"/>
                  </a:cubicBezTo>
                  <a:lnTo>
                    <a:pt x="1508987" y="585030"/>
                  </a:lnTo>
                  <a:lnTo>
                    <a:pt x="1508618" y="584326"/>
                  </a:lnTo>
                  <a:lnTo>
                    <a:pt x="1508618" y="571449"/>
                  </a:lnTo>
                  <a:lnTo>
                    <a:pt x="1481455" y="571449"/>
                  </a:lnTo>
                  <a:lnTo>
                    <a:pt x="1481455" y="673325"/>
                  </a:lnTo>
                  <a:lnTo>
                    <a:pt x="1510060" y="673325"/>
                  </a:lnTo>
                  <a:lnTo>
                    <a:pt x="1510060" y="621515"/>
                  </a:lnTo>
                  <a:cubicBezTo>
                    <a:pt x="1510060" y="600791"/>
                    <a:pt x="1520422" y="591838"/>
                    <a:pt x="1535076" y="591838"/>
                  </a:cubicBezTo>
                  <a:cubicBezTo>
                    <a:pt x="1538999" y="591838"/>
                    <a:pt x="1542588" y="592542"/>
                    <a:pt x="1546880" y="593615"/>
                  </a:cubicBezTo>
                  <a:lnTo>
                    <a:pt x="1544365" y="570041"/>
                  </a:lnTo>
                  <a:cubicBezTo>
                    <a:pt x="1541514" y="569336"/>
                    <a:pt x="1538664" y="568968"/>
                    <a:pt x="1535411" y="568968"/>
                  </a:cubicBezTo>
                  <a:lnTo>
                    <a:pt x="1535411" y="568968"/>
                  </a:lnTo>
                  <a:close/>
                  <a:moveTo>
                    <a:pt x="1414991" y="568934"/>
                  </a:moveTo>
                  <a:lnTo>
                    <a:pt x="1413918" y="568934"/>
                  </a:lnTo>
                  <a:cubicBezTo>
                    <a:pt x="1379244" y="569303"/>
                    <a:pt x="1362075" y="591435"/>
                    <a:pt x="1362075" y="622555"/>
                  </a:cubicBezTo>
                  <a:cubicBezTo>
                    <a:pt x="1362075" y="652198"/>
                    <a:pt x="1381022" y="673660"/>
                    <a:pt x="1413918" y="675437"/>
                  </a:cubicBezTo>
                  <a:cubicBezTo>
                    <a:pt x="1415327" y="675806"/>
                    <a:pt x="1416769" y="675806"/>
                    <a:pt x="1418580" y="675806"/>
                  </a:cubicBezTo>
                  <a:cubicBezTo>
                    <a:pt x="1432530" y="675806"/>
                    <a:pt x="1443596" y="674364"/>
                    <a:pt x="1454327" y="671883"/>
                  </a:cubicBezTo>
                  <a:lnTo>
                    <a:pt x="1456842" y="650455"/>
                  </a:lnTo>
                  <a:cubicBezTo>
                    <a:pt x="1446111" y="653674"/>
                    <a:pt x="1435045" y="656893"/>
                    <a:pt x="1423241" y="656893"/>
                  </a:cubicBezTo>
                  <a:cubicBezTo>
                    <a:pt x="1420021" y="656893"/>
                    <a:pt x="1416802" y="656524"/>
                    <a:pt x="1413952" y="655820"/>
                  </a:cubicBezTo>
                  <a:cubicBezTo>
                    <a:pt x="1400371" y="652970"/>
                    <a:pt x="1390713" y="642943"/>
                    <a:pt x="1390713" y="627216"/>
                  </a:cubicBezTo>
                  <a:lnTo>
                    <a:pt x="1390713" y="623997"/>
                  </a:lnTo>
                  <a:lnTo>
                    <a:pt x="1464689" y="623997"/>
                  </a:lnTo>
                  <a:lnTo>
                    <a:pt x="1464689" y="615781"/>
                  </a:lnTo>
                  <a:cubicBezTo>
                    <a:pt x="1464689" y="582884"/>
                    <a:pt x="1442523" y="568968"/>
                    <a:pt x="1414991" y="568968"/>
                  </a:cubicBezTo>
                  <a:close/>
                  <a:moveTo>
                    <a:pt x="1413918" y="586439"/>
                  </a:moveTo>
                  <a:lnTo>
                    <a:pt x="1414991" y="586439"/>
                  </a:lnTo>
                  <a:cubicBezTo>
                    <a:pt x="1430719" y="586439"/>
                    <a:pt x="1437157" y="595359"/>
                    <a:pt x="1437157" y="610013"/>
                  </a:cubicBezTo>
                  <a:lnTo>
                    <a:pt x="1390679" y="610013"/>
                  </a:lnTo>
                  <a:cubicBezTo>
                    <a:pt x="1391753" y="597136"/>
                    <a:pt x="1399968" y="586774"/>
                    <a:pt x="1413918" y="586439"/>
                  </a:cubicBezTo>
                  <a:close/>
                  <a:moveTo>
                    <a:pt x="1325993" y="636806"/>
                  </a:moveTo>
                  <a:lnTo>
                    <a:pt x="1325993" y="591435"/>
                  </a:lnTo>
                  <a:lnTo>
                    <a:pt x="1351713" y="591435"/>
                  </a:lnTo>
                  <a:lnTo>
                    <a:pt x="1351713" y="571416"/>
                  </a:lnTo>
                  <a:lnTo>
                    <a:pt x="1325993" y="571416"/>
                  </a:lnTo>
                  <a:lnTo>
                    <a:pt x="1325993" y="546768"/>
                  </a:lnTo>
                  <a:lnTo>
                    <a:pt x="1297389" y="553542"/>
                  </a:lnTo>
                  <a:lnTo>
                    <a:pt x="1297389" y="571416"/>
                  </a:lnTo>
                  <a:lnTo>
                    <a:pt x="1282734" y="571416"/>
                  </a:lnTo>
                  <a:lnTo>
                    <a:pt x="1282734" y="591435"/>
                  </a:lnTo>
                  <a:lnTo>
                    <a:pt x="1297389" y="591435"/>
                  </a:lnTo>
                  <a:lnTo>
                    <a:pt x="1297389" y="649348"/>
                  </a:lnTo>
                  <a:cubicBezTo>
                    <a:pt x="1297389" y="669368"/>
                    <a:pt x="1307750" y="675806"/>
                    <a:pt x="1327401" y="675806"/>
                  </a:cubicBezTo>
                  <a:cubicBezTo>
                    <a:pt x="1335986" y="675806"/>
                    <a:pt x="1343497" y="674733"/>
                    <a:pt x="1350640" y="672587"/>
                  </a:cubicBezTo>
                  <a:lnTo>
                    <a:pt x="1353859" y="652232"/>
                  </a:lnTo>
                  <a:cubicBezTo>
                    <a:pt x="1348863" y="653305"/>
                    <a:pt x="1343866" y="654009"/>
                    <a:pt x="1338501" y="654009"/>
                  </a:cubicBezTo>
                  <a:cubicBezTo>
                    <a:pt x="1328508" y="654009"/>
                    <a:pt x="1325993" y="646867"/>
                    <a:pt x="1325993" y="636840"/>
                  </a:cubicBezTo>
                  <a:close/>
                  <a:moveTo>
                    <a:pt x="1239140" y="621448"/>
                  </a:moveTo>
                  <a:cubicBezTo>
                    <a:pt x="1239140" y="642172"/>
                    <a:pt x="1229147" y="652534"/>
                    <a:pt x="1209832" y="652534"/>
                  </a:cubicBezTo>
                  <a:cubicBezTo>
                    <a:pt x="1199134" y="652534"/>
                    <a:pt x="1192327" y="643949"/>
                    <a:pt x="1192327" y="637175"/>
                  </a:cubicBezTo>
                  <a:lnTo>
                    <a:pt x="1192327" y="571416"/>
                  </a:lnTo>
                  <a:lnTo>
                    <a:pt x="1163387" y="571416"/>
                  </a:lnTo>
                  <a:lnTo>
                    <a:pt x="1163387" y="642541"/>
                  </a:lnTo>
                  <a:cubicBezTo>
                    <a:pt x="1163387" y="667557"/>
                    <a:pt x="1179115" y="675773"/>
                    <a:pt x="1200576" y="675773"/>
                  </a:cubicBezTo>
                  <a:cubicBezTo>
                    <a:pt x="1217746" y="675773"/>
                    <a:pt x="1231327" y="671112"/>
                    <a:pt x="1238805" y="656122"/>
                  </a:cubicBezTo>
                  <a:lnTo>
                    <a:pt x="1238805" y="656122"/>
                  </a:lnTo>
                  <a:lnTo>
                    <a:pt x="1239174" y="656491"/>
                  </a:lnTo>
                  <a:lnTo>
                    <a:pt x="1239174" y="673291"/>
                  </a:lnTo>
                  <a:lnTo>
                    <a:pt x="1267778" y="673291"/>
                  </a:lnTo>
                  <a:lnTo>
                    <a:pt x="1267778" y="571416"/>
                  </a:lnTo>
                  <a:lnTo>
                    <a:pt x="1239174" y="571416"/>
                  </a:lnTo>
                  <a:lnTo>
                    <a:pt x="1239174" y="621448"/>
                  </a:lnTo>
                  <a:close/>
                  <a:moveTo>
                    <a:pt x="1083208" y="568934"/>
                  </a:moveTo>
                  <a:cubicBezTo>
                    <a:pt x="1067380" y="569102"/>
                    <a:pt x="1051619" y="571550"/>
                    <a:pt x="1036127" y="574635"/>
                  </a:cubicBezTo>
                  <a:lnTo>
                    <a:pt x="1036127" y="719031"/>
                  </a:lnTo>
                  <a:lnTo>
                    <a:pt x="1064731" y="719031"/>
                  </a:lnTo>
                  <a:lnTo>
                    <a:pt x="1064731" y="659006"/>
                  </a:lnTo>
                  <a:lnTo>
                    <a:pt x="1065100" y="659341"/>
                  </a:lnTo>
                  <a:cubicBezTo>
                    <a:pt x="1070465" y="665947"/>
                    <a:pt x="1080324" y="671514"/>
                    <a:pt x="1086930" y="673459"/>
                  </a:cubicBezTo>
                  <a:cubicBezTo>
                    <a:pt x="1093537" y="675404"/>
                    <a:pt x="1096052" y="675806"/>
                    <a:pt x="1100948" y="675806"/>
                  </a:cubicBezTo>
                  <a:cubicBezTo>
                    <a:pt x="1131665" y="675806"/>
                    <a:pt x="1144541" y="649013"/>
                    <a:pt x="1144541" y="624701"/>
                  </a:cubicBezTo>
                  <a:cubicBezTo>
                    <a:pt x="1144541" y="577418"/>
                    <a:pt x="1111041" y="570343"/>
                    <a:pt x="1093168" y="569102"/>
                  </a:cubicBezTo>
                  <a:cubicBezTo>
                    <a:pt x="1089848" y="568867"/>
                    <a:pt x="1086562" y="568901"/>
                    <a:pt x="1083242" y="568934"/>
                  </a:cubicBezTo>
                  <a:close/>
                  <a:moveTo>
                    <a:pt x="1089680" y="655384"/>
                  </a:moveTo>
                  <a:cubicBezTo>
                    <a:pt x="1075093" y="654613"/>
                    <a:pt x="1064731" y="641568"/>
                    <a:pt x="1064731" y="627182"/>
                  </a:cubicBezTo>
                  <a:lnTo>
                    <a:pt x="1064731" y="592877"/>
                  </a:lnTo>
                  <a:cubicBezTo>
                    <a:pt x="1071673" y="590798"/>
                    <a:pt x="1078916" y="589054"/>
                    <a:pt x="1085891" y="588954"/>
                  </a:cubicBezTo>
                  <a:cubicBezTo>
                    <a:pt x="1087568" y="588954"/>
                    <a:pt x="1089311" y="588820"/>
                    <a:pt x="1090988" y="589054"/>
                  </a:cubicBezTo>
                  <a:cubicBezTo>
                    <a:pt x="1107286" y="591167"/>
                    <a:pt x="1115602" y="604279"/>
                    <a:pt x="1115602" y="623628"/>
                  </a:cubicBezTo>
                  <a:cubicBezTo>
                    <a:pt x="1115602" y="636303"/>
                    <a:pt x="1109700" y="654848"/>
                    <a:pt x="1092128" y="655418"/>
                  </a:cubicBezTo>
                  <a:cubicBezTo>
                    <a:pt x="1091323" y="655418"/>
                    <a:pt x="1090485" y="655418"/>
                    <a:pt x="1089680" y="655418"/>
                  </a:cubicBezTo>
                  <a:close/>
                  <a:moveTo>
                    <a:pt x="978616" y="568934"/>
                  </a:moveTo>
                  <a:cubicBezTo>
                    <a:pt x="963593" y="568934"/>
                    <a:pt x="951823" y="574299"/>
                    <a:pt x="944647" y="587512"/>
                  </a:cubicBezTo>
                  <a:cubicBezTo>
                    <a:pt x="939281" y="573931"/>
                    <a:pt x="927142" y="568934"/>
                    <a:pt x="913192" y="568934"/>
                  </a:cubicBezTo>
                  <a:cubicBezTo>
                    <a:pt x="899242" y="568934"/>
                    <a:pt x="887103" y="575004"/>
                    <a:pt x="881033" y="587512"/>
                  </a:cubicBezTo>
                  <a:lnTo>
                    <a:pt x="880664" y="587143"/>
                  </a:lnTo>
                  <a:lnTo>
                    <a:pt x="880664" y="571416"/>
                  </a:lnTo>
                  <a:lnTo>
                    <a:pt x="853502" y="571416"/>
                  </a:lnTo>
                  <a:lnTo>
                    <a:pt x="853502" y="673291"/>
                  </a:lnTo>
                  <a:lnTo>
                    <a:pt x="882441" y="673291"/>
                  </a:lnTo>
                  <a:lnTo>
                    <a:pt x="882441" y="615043"/>
                  </a:lnTo>
                  <a:cubicBezTo>
                    <a:pt x="882441" y="610751"/>
                    <a:pt x="884956" y="591804"/>
                    <a:pt x="903534" y="591804"/>
                  </a:cubicBezTo>
                  <a:cubicBezTo>
                    <a:pt x="914600" y="591804"/>
                    <a:pt x="918893" y="599651"/>
                    <a:pt x="918893" y="609678"/>
                  </a:cubicBezTo>
                  <a:lnTo>
                    <a:pt x="918893" y="673291"/>
                  </a:lnTo>
                  <a:lnTo>
                    <a:pt x="947497" y="673291"/>
                  </a:lnTo>
                  <a:lnTo>
                    <a:pt x="947497" y="615043"/>
                  </a:lnTo>
                  <a:cubicBezTo>
                    <a:pt x="947497" y="610751"/>
                    <a:pt x="950347" y="591804"/>
                    <a:pt x="968590" y="591804"/>
                  </a:cubicBezTo>
                  <a:cubicBezTo>
                    <a:pt x="980025" y="591804"/>
                    <a:pt x="983948" y="599651"/>
                    <a:pt x="983948" y="609678"/>
                  </a:cubicBezTo>
                  <a:lnTo>
                    <a:pt x="983948" y="673291"/>
                  </a:lnTo>
                  <a:lnTo>
                    <a:pt x="1012888" y="673291"/>
                  </a:lnTo>
                  <a:lnTo>
                    <a:pt x="1012888" y="595728"/>
                  </a:lnTo>
                  <a:cubicBezTo>
                    <a:pt x="1012888" y="577150"/>
                    <a:pt x="996456" y="568934"/>
                    <a:pt x="978583" y="568934"/>
                  </a:cubicBezTo>
                  <a:close/>
                  <a:moveTo>
                    <a:pt x="778822" y="675806"/>
                  </a:moveTo>
                  <a:cubicBezTo>
                    <a:pt x="814938" y="675806"/>
                    <a:pt x="835293" y="653640"/>
                    <a:pt x="835293" y="622555"/>
                  </a:cubicBezTo>
                  <a:cubicBezTo>
                    <a:pt x="835293" y="591100"/>
                    <a:pt x="814938" y="568934"/>
                    <a:pt x="778822" y="568934"/>
                  </a:cubicBezTo>
                  <a:cubicBezTo>
                    <a:pt x="742706" y="568934"/>
                    <a:pt x="722720" y="591100"/>
                    <a:pt x="722720" y="622555"/>
                  </a:cubicBezTo>
                  <a:cubicBezTo>
                    <a:pt x="722720" y="653640"/>
                    <a:pt x="743109" y="675806"/>
                    <a:pt x="778822" y="675806"/>
                  </a:cubicBezTo>
                  <a:close/>
                  <a:moveTo>
                    <a:pt x="778822" y="588954"/>
                  </a:moveTo>
                  <a:cubicBezTo>
                    <a:pt x="797064" y="588954"/>
                    <a:pt x="806689" y="602166"/>
                    <a:pt x="806689" y="622186"/>
                  </a:cubicBezTo>
                  <a:cubicBezTo>
                    <a:pt x="806689" y="642205"/>
                    <a:pt x="797031" y="655418"/>
                    <a:pt x="778822" y="655418"/>
                  </a:cubicBezTo>
                  <a:cubicBezTo>
                    <a:pt x="760613" y="655418"/>
                    <a:pt x="751291" y="642205"/>
                    <a:pt x="751291" y="622186"/>
                  </a:cubicBezTo>
                  <a:cubicBezTo>
                    <a:pt x="751291" y="602166"/>
                    <a:pt x="760580" y="588954"/>
                    <a:pt x="778822" y="588954"/>
                  </a:cubicBezTo>
                  <a:close/>
                  <a:moveTo>
                    <a:pt x="622286" y="604681"/>
                  </a:moveTo>
                  <a:cubicBezTo>
                    <a:pt x="622286" y="573964"/>
                    <a:pt x="641602" y="555722"/>
                    <a:pt x="669100" y="555722"/>
                  </a:cubicBezTo>
                  <a:cubicBezTo>
                    <a:pt x="685196" y="555722"/>
                    <a:pt x="696262" y="558572"/>
                    <a:pt x="706624" y="561456"/>
                  </a:cubicBezTo>
                  <a:lnTo>
                    <a:pt x="704478" y="537882"/>
                  </a:lnTo>
                  <a:cubicBezTo>
                    <a:pt x="692674" y="535736"/>
                    <a:pt x="680535" y="533958"/>
                    <a:pt x="669100" y="533958"/>
                  </a:cubicBezTo>
                  <a:cubicBezTo>
                    <a:pt x="626914" y="533958"/>
                    <a:pt x="591167" y="555755"/>
                    <a:pt x="591167" y="604715"/>
                  </a:cubicBezTo>
                  <a:cubicBezTo>
                    <a:pt x="591167" y="653674"/>
                    <a:pt x="626914" y="675840"/>
                    <a:pt x="669100" y="675840"/>
                  </a:cubicBezTo>
                  <a:cubicBezTo>
                    <a:pt x="681976" y="675840"/>
                    <a:pt x="693747" y="674062"/>
                    <a:pt x="705551" y="671916"/>
                  </a:cubicBezTo>
                  <a:lnTo>
                    <a:pt x="708401" y="647973"/>
                  </a:lnTo>
                  <a:cubicBezTo>
                    <a:pt x="696966" y="651192"/>
                    <a:pt x="684827" y="654043"/>
                    <a:pt x="669100" y="654043"/>
                  </a:cubicBezTo>
                  <a:cubicBezTo>
                    <a:pt x="641568" y="654043"/>
                    <a:pt x="622286" y="635800"/>
                    <a:pt x="622286" y="604715"/>
                  </a:cubicBezTo>
                  <a:close/>
                  <a:moveTo>
                    <a:pt x="485033" y="588954"/>
                  </a:moveTo>
                  <a:cubicBezTo>
                    <a:pt x="493986" y="588954"/>
                    <a:pt x="502906" y="591100"/>
                    <a:pt x="511491" y="595023"/>
                  </a:cubicBezTo>
                  <a:lnTo>
                    <a:pt x="508976" y="572858"/>
                  </a:lnTo>
                  <a:cubicBezTo>
                    <a:pt x="499318" y="570007"/>
                    <a:pt x="489325" y="568934"/>
                    <a:pt x="478963" y="568934"/>
                  </a:cubicBezTo>
                  <a:cubicBezTo>
                    <a:pt x="440366" y="568934"/>
                    <a:pt x="426784" y="593246"/>
                    <a:pt x="426784" y="620408"/>
                  </a:cubicBezTo>
                  <a:cubicBezTo>
                    <a:pt x="426784" y="657564"/>
                    <a:pt x="447508" y="675806"/>
                    <a:pt x="480036" y="675806"/>
                  </a:cubicBezTo>
                  <a:cubicBezTo>
                    <a:pt x="489694" y="675806"/>
                    <a:pt x="498983" y="674364"/>
                    <a:pt x="508272" y="672218"/>
                  </a:cubicBezTo>
                  <a:lnTo>
                    <a:pt x="510787" y="649717"/>
                  </a:lnTo>
                  <a:cubicBezTo>
                    <a:pt x="502940" y="653640"/>
                    <a:pt x="494355" y="655451"/>
                    <a:pt x="485770" y="655451"/>
                  </a:cubicBezTo>
                  <a:cubicBezTo>
                    <a:pt x="466455" y="655451"/>
                    <a:pt x="456093" y="642943"/>
                    <a:pt x="455389" y="623997"/>
                  </a:cubicBezTo>
                  <a:cubicBezTo>
                    <a:pt x="454316" y="603642"/>
                    <a:pt x="463973" y="588987"/>
                    <a:pt x="485066" y="588987"/>
                  </a:cubicBezTo>
                  <a:close/>
                  <a:moveTo>
                    <a:pt x="377456" y="553911"/>
                  </a:moveTo>
                  <a:lnTo>
                    <a:pt x="406765" y="553911"/>
                  </a:lnTo>
                  <a:lnTo>
                    <a:pt x="406765" y="535333"/>
                  </a:lnTo>
                  <a:lnTo>
                    <a:pt x="377456" y="535333"/>
                  </a:lnTo>
                  <a:lnTo>
                    <a:pt x="377456" y="553911"/>
                  </a:lnTo>
                  <a:close/>
                  <a:moveTo>
                    <a:pt x="377825" y="673291"/>
                  </a:moveTo>
                  <a:lnTo>
                    <a:pt x="406765" y="673291"/>
                  </a:lnTo>
                  <a:lnTo>
                    <a:pt x="406765" y="571416"/>
                  </a:lnTo>
                  <a:lnTo>
                    <a:pt x="377825" y="571416"/>
                  </a:lnTo>
                  <a:lnTo>
                    <a:pt x="377825" y="673291"/>
                  </a:lnTo>
                  <a:close/>
                  <a:moveTo>
                    <a:pt x="335304" y="636840"/>
                  </a:moveTo>
                  <a:lnTo>
                    <a:pt x="335304" y="591469"/>
                  </a:lnTo>
                  <a:lnTo>
                    <a:pt x="361025" y="591469"/>
                  </a:lnTo>
                  <a:lnTo>
                    <a:pt x="361025" y="571449"/>
                  </a:lnTo>
                  <a:lnTo>
                    <a:pt x="335304" y="571449"/>
                  </a:lnTo>
                  <a:lnTo>
                    <a:pt x="335304" y="546802"/>
                  </a:lnTo>
                  <a:lnTo>
                    <a:pt x="306700" y="553576"/>
                  </a:lnTo>
                  <a:lnTo>
                    <a:pt x="306700" y="571449"/>
                  </a:lnTo>
                  <a:lnTo>
                    <a:pt x="292415" y="571449"/>
                  </a:lnTo>
                  <a:lnTo>
                    <a:pt x="292415" y="591469"/>
                  </a:lnTo>
                  <a:lnTo>
                    <a:pt x="306700" y="591469"/>
                  </a:lnTo>
                  <a:lnTo>
                    <a:pt x="306700" y="649382"/>
                  </a:lnTo>
                  <a:cubicBezTo>
                    <a:pt x="306700" y="669401"/>
                    <a:pt x="317431" y="675840"/>
                    <a:pt x="337082" y="675840"/>
                  </a:cubicBezTo>
                  <a:cubicBezTo>
                    <a:pt x="345297" y="675840"/>
                    <a:pt x="352809" y="674767"/>
                    <a:pt x="359952" y="672621"/>
                  </a:cubicBezTo>
                  <a:lnTo>
                    <a:pt x="363171" y="652265"/>
                  </a:lnTo>
                  <a:cubicBezTo>
                    <a:pt x="358174" y="653339"/>
                    <a:pt x="353178" y="654043"/>
                    <a:pt x="348148" y="654043"/>
                  </a:cubicBezTo>
                  <a:cubicBezTo>
                    <a:pt x="337786" y="654043"/>
                    <a:pt x="335271" y="646900"/>
                    <a:pt x="335271" y="636874"/>
                  </a:cubicBezTo>
                  <a:close/>
                  <a:moveTo>
                    <a:pt x="246674" y="673291"/>
                  </a:moveTo>
                  <a:lnTo>
                    <a:pt x="275614" y="673291"/>
                  </a:lnTo>
                  <a:lnTo>
                    <a:pt x="275614" y="536406"/>
                  </a:lnTo>
                  <a:lnTo>
                    <a:pt x="246674" y="536406"/>
                  </a:lnTo>
                  <a:lnTo>
                    <a:pt x="246674" y="673291"/>
                  </a:lnTo>
                  <a:close/>
                  <a:moveTo>
                    <a:pt x="182357" y="568934"/>
                  </a:moveTo>
                  <a:cubicBezTo>
                    <a:pt x="167334" y="568934"/>
                    <a:pt x="152679" y="571416"/>
                    <a:pt x="138025" y="574635"/>
                  </a:cubicBezTo>
                  <a:lnTo>
                    <a:pt x="135879" y="593950"/>
                  </a:lnTo>
                  <a:cubicBezTo>
                    <a:pt x="148387" y="588954"/>
                    <a:pt x="161599" y="585366"/>
                    <a:pt x="175549" y="585366"/>
                  </a:cubicBezTo>
                  <a:cubicBezTo>
                    <a:pt x="183061" y="585366"/>
                    <a:pt x="194496" y="586774"/>
                    <a:pt x="194496" y="597874"/>
                  </a:cubicBezTo>
                  <a:cubicBezTo>
                    <a:pt x="194496" y="617893"/>
                    <a:pt x="124813" y="606090"/>
                    <a:pt x="124813" y="645425"/>
                  </a:cubicBezTo>
                  <a:cubicBezTo>
                    <a:pt x="124813" y="665780"/>
                    <a:pt x="139467" y="675806"/>
                    <a:pt x="162706" y="675806"/>
                  </a:cubicBezTo>
                  <a:cubicBezTo>
                    <a:pt x="166294" y="675806"/>
                    <a:pt x="175214" y="674364"/>
                    <a:pt x="181284" y="673660"/>
                  </a:cubicBezTo>
                  <a:lnTo>
                    <a:pt x="185945" y="656155"/>
                  </a:lnTo>
                  <a:cubicBezTo>
                    <a:pt x="180579" y="657933"/>
                    <a:pt x="175214" y="659375"/>
                    <a:pt x="169849" y="659375"/>
                  </a:cubicBezTo>
                  <a:cubicBezTo>
                    <a:pt x="161633" y="659375"/>
                    <a:pt x="151975" y="656860"/>
                    <a:pt x="151975" y="646867"/>
                  </a:cubicBezTo>
                  <a:cubicBezTo>
                    <a:pt x="151975" y="628993"/>
                    <a:pt x="185945" y="629362"/>
                    <a:pt x="195938" y="620408"/>
                  </a:cubicBezTo>
                  <a:lnTo>
                    <a:pt x="195938" y="673291"/>
                  </a:lnTo>
                  <a:lnTo>
                    <a:pt x="223100" y="673291"/>
                  </a:lnTo>
                  <a:lnTo>
                    <a:pt x="223100" y="596465"/>
                  </a:lnTo>
                  <a:cubicBezTo>
                    <a:pt x="223100" y="573226"/>
                    <a:pt x="200230" y="568934"/>
                    <a:pt x="182357" y="568934"/>
                  </a:cubicBezTo>
                  <a:close/>
                  <a:moveTo>
                    <a:pt x="82292" y="602535"/>
                  </a:moveTo>
                  <a:lnTo>
                    <a:pt x="82292" y="602166"/>
                  </a:lnTo>
                  <a:cubicBezTo>
                    <a:pt x="98723" y="597874"/>
                    <a:pt x="106939" y="585366"/>
                    <a:pt x="106939" y="568934"/>
                  </a:cubicBezTo>
                  <a:cubicBezTo>
                    <a:pt x="106939" y="546064"/>
                    <a:pt x="89066" y="536406"/>
                    <a:pt x="71561" y="536406"/>
                  </a:cubicBezTo>
                  <a:lnTo>
                    <a:pt x="0" y="536406"/>
                  </a:lnTo>
                  <a:lnTo>
                    <a:pt x="0" y="673291"/>
                  </a:lnTo>
                  <a:lnTo>
                    <a:pt x="67202" y="673291"/>
                  </a:lnTo>
                  <a:cubicBezTo>
                    <a:pt x="93660" y="673291"/>
                    <a:pt x="111533" y="659710"/>
                    <a:pt x="111533" y="639321"/>
                  </a:cubicBezTo>
                  <a:cubicBezTo>
                    <a:pt x="111533" y="617156"/>
                    <a:pt x="100098" y="605385"/>
                    <a:pt x="82225" y="602501"/>
                  </a:cubicBezTo>
                  <a:close/>
                  <a:moveTo>
                    <a:pt x="53688" y="556426"/>
                  </a:moveTo>
                  <a:lnTo>
                    <a:pt x="57242" y="556426"/>
                  </a:lnTo>
                  <a:cubicBezTo>
                    <a:pt x="66531" y="556426"/>
                    <a:pt x="77631" y="560349"/>
                    <a:pt x="77631" y="572522"/>
                  </a:cubicBezTo>
                  <a:cubicBezTo>
                    <a:pt x="77631" y="583588"/>
                    <a:pt x="69046" y="592542"/>
                    <a:pt x="56907" y="592542"/>
                  </a:cubicBezTo>
                  <a:lnTo>
                    <a:pt x="29309" y="592542"/>
                  </a:lnTo>
                  <a:lnTo>
                    <a:pt x="29309" y="556460"/>
                  </a:lnTo>
                  <a:lnTo>
                    <a:pt x="53621" y="556460"/>
                  </a:lnTo>
                  <a:close/>
                  <a:moveTo>
                    <a:pt x="53688" y="612897"/>
                  </a:moveTo>
                  <a:lnTo>
                    <a:pt x="62272" y="612897"/>
                  </a:lnTo>
                  <a:cubicBezTo>
                    <a:pt x="68711" y="612897"/>
                    <a:pt x="82292" y="617893"/>
                    <a:pt x="82292" y="631843"/>
                  </a:cubicBezTo>
                  <a:cubicBezTo>
                    <a:pt x="82292" y="643983"/>
                    <a:pt x="74780" y="653272"/>
                    <a:pt x="58718" y="653272"/>
                  </a:cubicBezTo>
                  <a:lnTo>
                    <a:pt x="29309" y="653272"/>
                  </a:lnTo>
                  <a:lnTo>
                    <a:pt x="29309" y="612897"/>
                  </a:lnTo>
                  <a:lnTo>
                    <a:pt x="53621" y="612897"/>
                  </a:lnTo>
                  <a:close/>
                  <a:moveTo>
                    <a:pt x="620107" y="935525"/>
                  </a:moveTo>
                  <a:lnTo>
                    <a:pt x="642809" y="935525"/>
                  </a:lnTo>
                  <a:cubicBezTo>
                    <a:pt x="647403" y="935525"/>
                    <a:pt x="650991" y="935324"/>
                    <a:pt x="653540" y="934955"/>
                  </a:cubicBezTo>
                  <a:cubicBezTo>
                    <a:pt x="656088" y="934586"/>
                    <a:pt x="658503" y="933916"/>
                    <a:pt x="660783" y="932977"/>
                  </a:cubicBezTo>
                  <a:cubicBezTo>
                    <a:pt x="663063" y="932038"/>
                    <a:pt x="664841" y="931032"/>
                    <a:pt x="666115" y="929959"/>
                  </a:cubicBezTo>
                  <a:cubicBezTo>
                    <a:pt x="667389" y="928886"/>
                    <a:pt x="668496" y="927511"/>
                    <a:pt x="669435" y="925834"/>
                  </a:cubicBezTo>
                  <a:cubicBezTo>
                    <a:pt x="670374" y="924157"/>
                    <a:pt x="671112" y="922246"/>
                    <a:pt x="671581" y="920133"/>
                  </a:cubicBezTo>
                  <a:cubicBezTo>
                    <a:pt x="672084" y="918021"/>
                    <a:pt x="672252" y="915807"/>
                    <a:pt x="672151" y="913494"/>
                  </a:cubicBezTo>
                  <a:cubicBezTo>
                    <a:pt x="671983" y="910375"/>
                    <a:pt x="671313" y="907659"/>
                    <a:pt x="670139" y="905278"/>
                  </a:cubicBezTo>
                  <a:cubicBezTo>
                    <a:pt x="668965" y="902931"/>
                    <a:pt x="667255" y="900885"/>
                    <a:pt x="665075" y="899175"/>
                  </a:cubicBezTo>
                  <a:cubicBezTo>
                    <a:pt x="662896" y="897465"/>
                    <a:pt x="660381" y="896224"/>
                    <a:pt x="657564" y="895419"/>
                  </a:cubicBezTo>
                  <a:cubicBezTo>
                    <a:pt x="654747" y="894648"/>
                    <a:pt x="650455" y="894245"/>
                    <a:pt x="644754" y="894245"/>
                  </a:cubicBezTo>
                  <a:lnTo>
                    <a:pt x="619637" y="894245"/>
                  </a:lnTo>
                  <a:lnTo>
                    <a:pt x="620140" y="935525"/>
                  </a:lnTo>
                  <a:close/>
                  <a:moveTo>
                    <a:pt x="619369" y="874762"/>
                  </a:moveTo>
                  <a:lnTo>
                    <a:pt x="635432" y="874762"/>
                  </a:lnTo>
                  <a:cubicBezTo>
                    <a:pt x="642306" y="874762"/>
                    <a:pt x="646900" y="874594"/>
                    <a:pt x="649248" y="874259"/>
                  </a:cubicBezTo>
                  <a:cubicBezTo>
                    <a:pt x="651595" y="873924"/>
                    <a:pt x="654043" y="873253"/>
                    <a:pt x="656591" y="872314"/>
                  </a:cubicBezTo>
                  <a:cubicBezTo>
                    <a:pt x="659140" y="871342"/>
                    <a:pt x="661253" y="869866"/>
                    <a:pt x="662963" y="867821"/>
                  </a:cubicBezTo>
                  <a:cubicBezTo>
                    <a:pt x="664640" y="865775"/>
                    <a:pt x="665847" y="863562"/>
                    <a:pt x="666551" y="861147"/>
                  </a:cubicBezTo>
                  <a:cubicBezTo>
                    <a:pt x="667255" y="858699"/>
                    <a:pt x="667557" y="856218"/>
                    <a:pt x="667423" y="853703"/>
                  </a:cubicBezTo>
                  <a:cubicBezTo>
                    <a:pt x="667289" y="851221"/>
                    <a:pt x="666719" y="848908"/>
                    <a:pt x="665713" y="846694"/>
                  </a:cubicBezTo>
                  <a:cubicBezTo>
                    <a:pt x="664707" y="844481"/>
                    <a:pt x="663231" y="842670"/>
                    <a:pt x="661286" y="841262"/>
                  </a:cubicBezTo>
                  <a:cubicBezTo>
                    <a:pt x="659341" y="839820"/>
                    <a:pt x="657061" y="838814"/>
                    <a:pt x="654412" y="838177"/>
                  </a:cubicBezTo>
                  <a:cubicBezTo>
                    <a:pt x="651763" y="837540"/>
                    <a:pt x="647906" y="837238"/>
                    <a:pt x="642843" y="837238"/>
                  </a:cubicBezTo>
                  <a:lnTo>
                    <a:pt x="618933" y="837238"/>
                  </a:lnTo>
                  <a:lnTo>
                    <a:pt x="619403" y="874796"/>
                  </a:lnTo>
                  <a:close/>
                  <a:moveTo>
                    <a:pt x="590262" y="818157"/>
                  </a:moveTo>
                  <a:cubicBezTo>
                    <a:pt x="597606" y="818258"/>
                    <a:pt x="605050" y="818291"/>
                    <a:pt x="610047" y="818291"/>
                  </a:cubicBezTo>
                  <a:cubicBezTo>
                    <a:pt x="615647" y="818291"/>
                    <a:pt x="622555" y="818191"/>
                    <a:pt x="630770" y="817989"/>
                  </a:cubicBezTo>
                  <a:cubicBezTo>
                    <a:pt x="638986" y="817788"/>
                    <a:pt x="645760" y="817688"/>
                    <a:pt x="651092" y="817688"/>
                  </a:cubicBezTo>
                  <a:cubicBezTo>
                    <a:pt x="658570" y="817688"/>
                    <a:pt x="664204" y="817989"/>
                    <a:pt x="668026" y="818627"/>
                  </a:cubicBezTo>
                  <a:cubicBezTo>
                    <a:pt x="671849" y="819264"/>
                    <a:pt x="675236" y="820203"/>
                    <a:pt x="678254" y="821477"/>
                  </a:cubicBezTo>
                  <a:cubicBezTo>
                    <a:pt x="681239" y="822751"/>
                    <a:pt x="683821" y="824294"/>
                    <a:pt x="685900" y="826138"/>
                  </a:cubicBezTo>
                  <a:cubicBezTo>
                    <a:pt x="688013" y="827983"/>
                    <a:pt x="689823" y="830129"/>
                    <a:pt x="691399" y="832644"/>
                  </a:cubicBezTo>
                  <a:cubicBezTo>
                    <a:pt x="692976" y="835159"/>
                    <a:pt x="694183" y="837841"/>
                    <a:pt x="695021" y="840759"/>
                  </a:cubicBezTo>
                  <a:cubicBezTo>
                    <a:pt x="695859" y="843676"/>
                    <a:pt x="696396" y="846594"/>
                    <a:pt x="696530" y="849612"/>
                  </a:cubicBezTo>
                  <a:cubicBezTo>
                    <a:pt x="696731" y="853368"/>
                    <a:pt x="696463" y="856922"/>
                    <a:pt x="695725" y="860276"/>
                  </a:cubicBezTo>
                  <a:cubicBezTo>
                    <a:pt x="694988" y="863629"/>
                    <a:pt x="693847" y="866681"/>
                    <a:pt x="692305" y="869397"/>
                  </a:cubicBezTo>
                  <a:cubicBezTo>
                    <a:pt x="690729" y="872113"/>
                    <a:pt x="688884" y="874393"/>
                    <a:pt x="686705" y="876305"/>
                  </a:cubicBezTo>
                  <a:cubicBezTo>
                    <a:pt x="684525" y="878216"/>
                    <a:pt x="682446" y="879692"/>
                    <a:pt x="680434" y="880765"/>
                  </a:cubicBezTo>
                  <a:cubicBezTo>
                    <a:pt x="678422" y="881838"/>
                    <a:pt x="675706" y="882978"/>
                    <a:pt x="672285" y="884185"/>
                  </a:cubicBezTo>
                  <a:cubicBezTo>
                    <a:pt x="675471" y="884856"/>
                    <a:pt x="677986" y="885493"/>
                    <a:pt x="679897" y="886130"/>
                  </a:cubicBezTo>
                  <a:cubicBezTo>
                    <a:pt x="681809" y="886767"/>
                    <a:pt x="683854" y="887740"/>
                    <a:pt x="686068" y="889047"/>
                  </a:cubicBezTo>
                  <a:cubicBezTo>
                    <a:pt x="688281" y="890355"/>
                    <a:pt x="690360" y="892032"/>
                    <a:pt x="692372" y="894078"/>
                  </a:cubicBezTo>
                  <a:cubicBezTo>
                    <a:pt x="694384" y="896123"/>
                    <a:pt x="696027" y="898303"/>
                    <a:pt x="697268" y="900583"/>
                  </a:cubicBezTo>
                  <a:cubicBezTo>
                    <a:pt x="698509" y="902863"/>
                    <a:pt x="699548" y="905378"/>
                    <a:pt x="700319" y="908162"/>
                  </a:cubicBezTo>
                  <a:cubicBezTo>
                    <a:pt x="701091" y="910945"/>
                    <a:pt x="701560" y="913829"/>
                    <a:pt x="701728" y="916847"/>
                  </a:cubicBezTo>
                  <a:cubicBezTo>
                    <a:pt x="702063" y="923285"/>
                    <a:pt x="700990" y="929187"/>
                    <a:pt x="698475" y="934553"/>
                  </a:cubicBezTo>
                  <a:cubicBezTo>
                    <a:pt x="695994" y="939918"/>
                    <a:pt x="692372" y="944143"/>
                    <a:pt x="687677" y="947262"/>
                  </a:cubicBezTo>
                  <a:cubicBezTo>
                    <a:pt x="682949" y="950381"/>
                    <a:pt x="677617" y="952460"/>
                    <a:pt x="671615" y="953499"/>
                  </a:cubicBezTo>
                  <a:cubicBezTo>
                    <a:pt x="665612" y="954539"/>
                    <a:pt x="652802" y="955042"/>
                    <a:pt x="633151" y="955042"/>
                  </a:cubicBezTo>
                  <a:lnTo>
                    <a:pt x="608906" y="954941"/>
                  </a:lnTo>
                  <a:lnTo>
                    <a:pt x="590262" y="955042"/>
                  </a:lnTo>
                  <a:lnTo>
                    <a:pt x="590262" y="818157"/>
                  </a:lnTo>
                  <a:close/>
                  <a:moveTo>
                    <a:pt x="835293" y="929992"/>
                  </a:moveTo>
                  <a:cubicBezTo>
                    <a:pt x="834186" y="937806"/>
                    <a:pt x="833314" y="945753"/>
                    <a:pt x="832644" y="953801"/>
                  </a:cubicBezTo>
                  <a:cubicBezTo>
                    <a:pt x="825099" y="955176"/>
                    <a:pt x="818191" y="956149"/>
                    <a:pt x="811886" y="956685"/>
                  </a:cubicBezTo>
                  <a:cubicBezTo>
                    <a:pt x="805582" y="957255"/>
                    <a:pt x="800150" y="957490"/>
                    <a:pt x="795622" y="957490"/>
                  </a:cubicBezTo>
                  <a:cubicBezTo>
                    <a:pt x="785629" y="957490"/>
                    <a:pt x="775972" y="956081"/>
                    <a:pt x="766716" y="953298"/>
                  </a:cubicBezTo>
                  <a:cubicBezTo>
                    <a:pt x="757461" y="950481"/>
                    <a:pt x="749044" y="946055"/>
                    <a:pt x="741398" y="940019"/>
                  </a:cubicBezTo>
                  <a:cubicBezTo>
                    <a:pt x="733786" y="933949"/>
                    <a:pt x="728119" y="926639"/>
                    <a:pt x="724397" y="917987"/>
                  </a:cubicBezTo>
                  <a:cubicBezTo>
                    <a:pt x="720675" y="909369"/>
                    <a:pt x="718562" y="899946"/>
                    <a:pt x="718025" y="889718"/>
                  </a:cubicBezTo>
                  <a:cubicBezTo>
                    <a:pt x="717455" y="878619"/>
                    <a:pt x="718897" y="868357"/>
                    <a:pt x="722351" y="858934"/>
                  </a:cubicBezTo>
                  <a:cubicBezTo>
                    <a:pt x="725805" y="849511"/>
                    <a:pt x="731070" y="841564"/>
                    <a:pt x="738112" y="835058"/>
                  </a:cubicBezTo>
                  <a:cubicBezTo>
                    <a:pt x="745154" y="828586"/>
                    <a:pt x="753638" y="823757"/>
                    <a:pt x="763598" y="820572"/>
                  </a:cubicBezTo>
                  <a:cubicBezTo>
                    <a:pt x="773524" y="817419"/>
                    <a:pt x="783953" y="815810"/>
                    <a:pt x="794918" y="815810"/>
                  </a:cubicBezTo>
                  <a:cubicBezTo>
                    <a:pt x="805884" y="815810"/>
                    <a:pt x="817654" y="817050"/>
                    <a:pt x="830598" y="819498"/>
                  </a:cubicBezTo>
                  <a:cubicBezTo>
                    <a:pt x="831101" y="825467"/>
                    <a:pt x="831504" y="829659"/>
                    <a:pt x="831805" y="832141"/>
                  </a:cubicBezTo>
                  <a:lnTo>
                    <a:pt x="833013" y="842872"/>
                  </a:lnTo>
                  <a:cubicBezTo>
                    <a:pt x="825367" y="840725"/>
                    <a:pt x="818996" y="839283"/>
                    <a:pt x="813965" y="838512"/>
                  </a:cubicBezTo>
                  <a:cubicBezTo>
                    <a:pt x="808935" y="837741"/>
                    <a:pt x="804107" y="837338"/>
                    <a:pt x="799579" y="837338"/>
                  </a:cubicBezTo>
                  <a:cubicBezTo>
                    <a:pt x="792437" y="837338"/>
                    <a:pt x="785629" y="838445"/>
                    <a:pt x="779157" y="840591"/>
                  </a:cubicBezTo>
                  <a:cubicBezTo>
                    <a:pt x="772685" y="842771"/>
                    <a:pt x="767052" y="846225"/>
                    <a:pt x="762256" y="850987"/>
                  </a:cubicBezTo>
                  <a:cubicBezTo>
                    <a:pt x="757461" y="855748"/>
                    <a:pt x="753873" y="861483"/>
                    <a:pt x="751526" y="868223"/>
                  </a:cubicBezTo>
                  <a:cubicBezTo>
                    <a:pt x="749178" y="874963"/>
                    <a:pt x="748172" y="881972"/>
                    <a:pt x="748575" y="889282"/>
                  </a:cubicBezTo>
                  <a:cubicBezTo>
                    <a:pt x="749044" y="898001"/>
                    <a:pt x="751090" y="905781"/>
                    <a:pt x="754812" y="912689"/>
                  </a:cubicBezTo>
                  <a:cubicBezTo>
                    <a:pt x="758501" y="919597"/>
                    <a:pt x="764168" y="925197"/>
                    <a:pt x="771746" y="929456"/>
                  </a:cubicBezTo>
                  <a:cubicBezTo>
                    <a:pt x="779359" y="933748"/>
                    <a:pt x="788580" y="935894"/>
                    <a:pt x="799479" y="935894"/>
                  </a:cubicBezTo>
                  <a:cubicBezTo>
                    <a:pt x="809539" y="935894"/>
                    <a:pt x="821511" y="933916"/>
                    <a:pt x="835293" y="929925"/>
                  </a:cubicBezTo>
                  <a:close/>
                  <a:moveTo>
                    <a:pt x="854139" y="952158"/>
                  </a:moveTo>
                  <a:cubicBezTo>
                    <a:pt x="853066" y="941997"/>
                    <a:pt x="851959" y="933715"/>
                    <a:pt x="850752" y="927310"/>
                  </a:cubicBezTo>
                  <a:cubicBezTo>
                    <a:pt x="864166" y="933212"/>
                    <a:pt x="876204" y="936163"/>
                    <a:pt x="886868" y="936163"/>
                  </a:cubicBezTo>
                  <a:cubicBezTo>
                    <a:pt x="891127" y="936163"/>
                    <a:pt x="895084" y="935492"/>
                    <a:pt x="898739" y="934217"/>
                  </a:cubicBezTo>
                  <a:cubicBezTo>
                    <a:pt x="902394" y="932910"/>
                    <a:pt x="905010" y="931099"/>
                    <a:pt x="906653" y="928718"/>
                  </a:cubicBezTo>
                  <a:cubicBezTo>
                    <a:pt x="908296" y="926371"/>
                    <a:pt x="909034" y="923688"/>
                    <a:pt x="908900" y="920770"/>
                  </a:cubicBezTo>
                  <a:cubicBezTo>
                    <a:pt x="908765" y="918524"/>
                    <a:pt x="908262" y="916478"/>
                    <a:pt x="907324" y="914667"/>
                  </a:cubicBezTo>
                  <a:cubicBezTo>
                    <a:pt x="905915" y="912219"/>
                    <a:pt x="903668" y="909637"/>
                    <a:pt x="900583" y="906988"/>
                  </a:cubicBezTo>
                  <a:cubicBezTo>
                    <a:pt x="896559" y="903333"/>
                    <a:pt x="889450" y="897263"/>
                    <a:pt x="879189" y="888846"/>
                  </a:cubicBezTo>
                  <a:cubicBezTo>
                    <a:pt x="874293" y="884789"/>
                    <a:pt x="870906" y="881871"/>
                    <a:pt x="869061" y="880127"/>
                  </a:cubicBezTo>
                  <a:cubicBezTo>
                    <a:pt x="864870" y="876338"/>
                    <a:pt x="861617" y="872884"/>
                    <a:pt x="859303" y="869866"/>
                  </a:cubicBezTo>
                  <a:cubicBezTo>
                    <a:pt x="857023" y="866815"/>
                    <a:pt x="855313" y="863797"/>
                    <a:pt x="854240" y="860779"/>
                  </a:cubicBezTo>
                  <a:cubicBezTo>
                    <a:pt x="853166" y="857760"/>
                    <a:pt x="852529" y="854575"/>
                    <a:pt x="852328" y="851154"/>
                  </a:cubicBezTo>
                  <a:cubicBezTo>
                    <a:pt x="851993" y="844884"/>
                    <a:pt x="853435" y="838948"/>
                    <a:pt x="856654" y="833448"/>
                  </a:cubicBezTo>
                  <a:cubicBezTo>
                    <a:pt x="859873" y="827949"/>
                    <a:pt x="864903" y="823623"/>
                    <a:pt x="871711" y="820504"/>
                  </a:cubicBezTo>
                  <a:cubicBezTo>
                    <a:pt x="878551" y="817386"/>
                    <a:pt x="887270" y="815843"/>
                    <a:pt x="897901" y="815843"/>
                  </a:cubicBezTo>
                  <a:cubicBezTo>
                    <a:pt x="907458" y="815843"/>
                    <a:pt x="918289" y="817017"/>
                    <a:pt x="930361" y="819331"/>
                  </a:cubicBezTo>
                  <a:cubicBezTo>
                    <a:pt x="931065" y="826272"/>
                    <a:pt x="932139" y="834220"/>
                    <a:pt x="933614" y="843140"/>
                  </a:cubicBezTo>
                  <a:cubicBezTo>
                    <a:pt x="923017" y="839183"/>
                    <a:pt x="913293" y="837171"/>
                    <a:pt x="904473" y="837171"/>
                  </a:cubicBezTo>
                  <a:cubicBezTo>
                    <a:pt x="897934" y="837171"/>
                    <a:pt x="892669" y="838646"/>
                    <a:pt x="888645" y="841631"/>
                  </a:cubicBezTo>
                  <a:cubicBezTo>
                    <a:pt x="884621" y="844615"/>
                    <a:pt x="882743" y="848069"/>
                    <a:pt x="882944" y="851993"/>
                  </a:cubicBezTo>
                  <a:cubicBezTo>
                    <a:pt x="883012" y="853066"/>
                    <a:pt x="883213" y="854172"/>
                    <a:pt x="883548" y="855346"/>
                  </a:cubicBezTo>
                  <a:cubicBezTo>
                    <a:pt x="883883" y="856520"/>
                    <a:pt x="884386" y="857660"/>
                    <a:pt x="885024" y="858766"/>
                  </a:cubicBezTo>
                  <a:cubicBezTo>
                    <a:pt x="885661" y="859873"/>
                    <a:pt x="886767" y="861315"/>
                    <a:pt x="888343" y="863059"/>
                  </a:cubicBezTo>
                  <a:cubicBezTo>
                    <a:pt x="889920" y="864836"/>
                    <a:pt x="892200" y="866915"/>
                    <a:pt x="895184" y="869296"/>
                  </a:cubicBezTo>
                  <a:cubicBezTo>
                    <a:pt x="898169" y="871643"/>
                    <a:pt x="900717" y="873588"/>
                    <a:pt x="902830" y="875064"/>
                  </a:cubicBezTo>
                  <a:lnTo>
                    <a:pt x="915808" y="886298"/>
                  </a:lnTo>
                  <a:cubicBezTo>
                    <a:pt x="919060" y="888913"/>
                    <a:pt x="922011" y="891428"/>
                    <a:pt x="924593" y="893910"/>
                  </a:cubicBezTo>
                  <a:cubicBezTo>
                    <a:pt x="927175" y="896391"/>
                    <a:pt x="929422" y="898739"/>
                    <a:pt x="931300" y="901019"/>
                  </a:cubicBezTo>
                  <a:cubicBezTo>
                    <a:pt x="933178" y="903299"/>
                    <a:pt x="934687" y="905479"/>
                    <a:pt x="935794" y="907558"/>
                  </a:cubicBezTo>
                  <a:cubicBezTo>
                    <a:pt x="936900" y="909637"/>
                    <a:pt x="937772" y="911750"/>
                    <a:pt x="938376" y="913930"/>
                  </a:cubicBezTo>
                  <a:cubicBezTo>
                    <a:pt x="938979" y="916109"/>
                    <a:pt x="939348" y="918390"/>
                    <a:pt x="939482" y="920804"/>
                  </a:cubicBezTo>
                  <a:cubicBezTo>
                    <a:pt x="939784" y="926404"/>
                    <a:pt x="938745" y="931702"/>
                    <a:pt x="936397" y="936699"/>
                  </a:cubicBezTo>
                  <a:cubicBezTo>
                    <a:pt x="934050" y="941696"/>
                    <a:pt x="930529" y="945787"/>
                    <a:pt x="925801" y="948972"/>
                  </a:cubicBezTo>
                  <a:cubicBezTo>
                    <a:pt x="921106" y="952192"/>
                    <a:pt x="915875" y="954405"/>
                    <a:pt x="910107" y="955646"/>
                  </a:cubicBezTo>
                  <a:cubicBezTo>
                    <a:pt x="904373" y="956886"/>
                    <a:pt x="898236" y="957490"/>
                    <a:pt x="891764" y="957490"/>
                  </a:cubicBezTo>
                  <a:cubicBezTo>
                    <a:pt x="887471" y="957490"/>
                    <a:pt x="882509" y="957121"/>
                    <a:pt x="876774" y="956383"/>
                  </a:cubicBezTo>
                  <a:cubicBezTo>
                    <a:pt x="871040" y="955646"/>
                    <a:pt x="863495" y="954237"/>
                    <a:pt x="854105" y="952158"/>
                  </a:cubicBezTo>
                  <a:close/>
                  <a:moveTo>
                    <a:pt x="1047461" y="882676"/>
                  </a:moveTo>
                  <a:lnTo>
                    <a:pt x="1068755" y="854642"/>
                  </a:lnTo>
                  <a:lnTo>
                    <a:pt x="1088138" y="828217"/>
                  </a:lnTo>
                  <a:cubicBezTo>
                    <a:pt x="1089513" y="826272"/>
                    <a:pt x="1091793" y="822885"/>
                    <a:pt x="1095046" y="818090"/>
                  </a:cubicBezTo>
                  <a:lnTo>
                    <a:pt x="1112986" y="818258"/>
                  </a:lnTo>
                  <a:cubicBezTo>
                    <a:pt x="1113724" y="818258"/>
                    <a:pt x="1119425" y="818224"/>
                    <a:pt x="1130088" y="818090"/>
                  </a:cubicBezTo>
                  <a:lnTo>
                    <a:pt x="1087165" y="872482"/>
                  </a:lnTo>
                  <a:lnTo>
                    <a:pt x="1079922" y="882240"/>
                  </a:lnTo>
                  <a:lnTo>
                    <a:pt x="1086696" y="891261"/>
                  </a:lnTo>
                  <a:cubicBezTo>
                    <a:pt x="1087702" y="892535"/>
                    <a:pt x="1094744" y="901187"/>
                    <a:pt x="1107856" y="917283"/>
                  </a:cubicBezTo>
                  <a:lnTo>
                    <a:pt x="1138908" y="955008"/>
                  </a:lnTo>
                  <a:lnTo>
                    <a:pt x="1121034" y="954807"/>
                  </a:lnTo>
                  <a:cubicBezTo>
                    <a:pt x="1117882" y="954807"/>
                    <a:pt x="1111377" y="954874"/>
                    <a:pt x="1101484" y="955008"/>
                  </a:cubicBezTo>
                  <a:lnTo>
                    <a:pt x="1094543" y="944982"/>
                  </a:lnTo>
                  <a:cubicBezTo>
                    <a:pt x="1093235" y="943037"/>
                    <a:pt x="1090921" y="939885"/>
                    <a:pt x="1087635" y="935458"/>
                  </a:cubicBezTo>
                  <a:lnTo>
                    <a:pt x="1058326" y="896559"/>
                  </a:lnTo>
                  <a:lnTo>
                    <a:pt x="1047461" y="882643"/>
                  </a:lnTo>
                  <a:close/>
                  <a:moveTo>
                    <a:pt x="1014866" y="955042"/>
                  </a:moveTo>
                  <a:cubicBezTo>
                    <a:pt x="1015302" y="941930"/>
                    <a:pt x="1015537" y="930629"/>
                    <a:pt x="1015571" y="921139"/>
                  </a:cubicBezTo>
                  <a:cubicBezTo>
                    <a:pt x="1015638" y="907558"/>
                    <a:pt x="1015571" y="888377"/>
                    <a:pt x="1015235" y="863562"/>
                  </a:cubicBezTo>
                  <a:cubicBezTo>
                    <a:pt x="1015000" y="846560"/>
                    <a:pt x="1014732" y="834522"/>
                    <a:pt x="1014363" y="827446"/>
                  </a:cubicBezTo>
                  <a:lnTo>
                    <a:pt x="1013894" y="818124"/>
                  </a:lnTo>
                  <a:cubicBezTo>
                    <a:pt x="1022210" y="818258"/>
                    <a:pt x="1027676" y="818291"/>
                    <a:pt x="1030292" y="818291"/>
                  </a:cubicBezTo>
                  <a:cubicBezTo>
                    <a:pt x="1032036" y="818291"/>
                    <a:pt x="1037200" y="818258"/>
                    <a:pt x="1045751" y="818124"/>
                  </a:cubicBezTo>
                  <a:lnTo>
                    <a:pt x="1045449" y="872281"/>
                  </a:lnTo>
                  <a:lnTo>
                    <a:pt x="1046120" y="937168"/>
                  </a:lnTo>
                  <a:lnTo>
                    <a:pt x="1046757" y="955042"/>
                  </a:lnTo>
                  <a:lnTo>
                    <a:pt x="1031231" y="954841"/>
                  </a:lnTo>
                  <a:cubicBezTo>
                    <a:pt x="1029353" y="954841"/>
                    <a:pt x="1023920" y="954908"/>
                    <a:pt x="1014900" y="955042"/>
                  </a:cubicBezTo>
                  <a:close/>
                  <a:moveTo>
                    <a:pt x="1201247" y="871476"/>
                  </a:moveTo>
                  <a:cubicBezTo>
                    <a:pt x="1195446" y="871476"/>
                    <a:pt x="1190315" y="872884"/>
                    <a:pt x="1185922" y="875735"/>
                  </a:cubicBezTo>
                  <a:cubicBezTo>
                    <a:pt x="1181496" y="878585"/>
                    <a:pt x="1178310" y="882777"/>
                    <a:pt x="1176365" y="888377"/>
                  </a:cubicBezTo>
                  <a:cubicBezTo>
                    <a:pt x="1174420" y="893977"/>
                    <a:pt x="1173615" y="900080"/>
                    <a:pt x="1173951" y="906686"/>
                  </a:cubicBezTo>
                  <a:cubicBezTo>
                    <a:pt x="1174252" y="912488"/>
                    <a:pt x="1175426" y="917652"/>
                    <a:pt x="1177505" y="922179"/>
                  </a:cubicBezTo>
                  <a:cubicBezTo>
                    <a:pt x="1179584" y="926706"/>
                    <a:pt x="1182770" y="930361"/>
                    <a:pt x="1187096" y="933178"/>
                  </a:cubicBezTo>
                  <a:cubicBezTo>
                    <a:pt x="1191422" y="935995"/>
                    <a:pt x="1196418" y="937370"/>
                    <a:pt x="1202186" y="937370"/>
                  </a:cubicBezTo>
                  <a:cubicBezTo>
                    <a:pt x="1207954" y="937370"/>
                    <a:pt x="1213118" y="935928"/>
                    <a:pt x="1217410" y="933010"/>
                  </a:cubicBezTo>
                  <a:cubicBezTo>
                    <a:pt x="1221703" y="930093"/>
                    <a:pt x="1224821" y="925834"/>
                    <a:pt x="1226766" y="920200"/>
                  </a:cubicBezTo>
                  <a:cubicBezTo>
                    <a:pt x="1228711" y="914567"/>
                    <a:pt x="1229483" y="908363"/>
                    <a:pt x="1229147" y="901556"/>
                  </a:cubicBezTo>
                  <a:cubicBezTo>
                    <a:pt x="1228879" y="896023"/>
                    <a:pt x="1227739" y="890993"/>
                    <a:pt x="1225760" y="886465"/>
                  </a:cubicBezTo>
                  <a:cubicBezTo>
                    <a:pt x="1223782" y="881938"/>
                    <a:pt x="1220663" y="878317"/>
                    <a:pt x="1216438" y="875567"/>
                  </a:cubicBezTo>
                  <a:cubicBezTo>
                    <a:pt x="1212179" y="872851"/>
                    <a:pt x="1207149" y="871476"/>
                    <a:pt x="1201247" y="871476"/>
                  </a:cubicBezTo>
                  <a:close/>
                  <a:moveTo>
                    <a:pt x="1200174" y="850718"/>
                  </a:moveTo>
                  <a:cubicBezTo>
                    <a:pt x="1207853" y="850718"/>
                    <a:pt x="1215298" y="851892"/>
                    <a:pt x="1222474" y="854172"/>
                  </a:cubicBezTo>
                  <a:cubicBezTo>
                    <a:pt x="1229650" y="856453"/>
                    <a:pt x="1235787" y="859873"/>
                    <a:pt x="1240951" y="864400"/>
                  </a:cubicBezTo>
                  <a:cubicBezTo>
                    <a:pt x="1246115" y="868927"/>
                    <a:pt x="1250072" y="874427"/>
                    <a:pt x="1252889" y="880932"/>
                  </a:cubicBezTo>
                  <a:cubicBezTo>
                    <a:pt x="1255706" y="887438"/>
                    <a:pt x="1257282" y="894312"/>
                    <a:pt x="1257651" y="901522"/>
                  </a:cubicBezTo>
                  <a:cubicBezTo>
                    <a:pt x="1258053" y="909134"/>
                    <a:pt x="1257114" y="916512"/>
                    <a:pt x="1254901" y="923587"/>
                  </a:cubicBezTo>
                  <a:cubicBezTo>
                    <a:pt x="1252654" y="930663"/>
                    <a:pt x="1249200" y="936800"/>
                    <a:pt x="1244539" y="941997"/>
                  </a:cubicBezTo>
                  <a:cubicBezTo>
                    <a:pt x="1239845" y="947162"/>
                    <a:pt x="1233876" y="951051"/>
                    <a:pt x="1226632" y="953600"/>
                  </a:cubicBezTo>
                  <a:cubicBezTo>
                    <a:pt x="1219389" y="956182"/>
                    <a:pt x="1211575" y="957456"/>
                    <a:pt x="1203226" y="957456"/>
                  </a:cubicBezTo>
                  <a:cubicBezTo>
                    <a:pt x="1195479" y="957456"/>
                    <a:pt x="1188035" y="956316"/>
                    <a:pt x="1180926" y="954002"/>
                  </a:cubicBezTo>
                  <a:cubicBezTo>
                    <a:pt x="1173817" y="951689"/>
                    <a:pt x="1167680" y="948235"/>
                    <a:pt x="1162482" y="943607"/>
                  </a:cubicBezTo>
                  <a:cubicBezTo>
                    <a:pt x="1157284" y="939013"/>
                    <a:pt x="1153227" y="933379"/>
                    <a:pt x="1150309" y="926773"/>
                  </a:cubicBezTo>
                  <a:cubicBezTo>
                    <a:pt x="1147392" y="920167"/>
                    <a:pt x="1145749" y="913225"/>
                    <a:pt x="1145380" y="906016"/>
                  </a:cubicBezTo>
                  <a:cubicBezTo>
                    <a:pt x="1145011" y="898672"/>
                    <a:pt x="1145816" y="891663"/>
                    <a:pt x="1147794" y="884956"/>
                  </a:cubicBezTo>
                  <a:cubicBezTo>
                    <a:pt x="1149806" y="878283"/>
                    <a:pt x="1153126" y="872314"/>
                    <a:pt x="1157854" y="867116"/>
                  </a:cubicBezTo>
                  <a:cubicBezTo>
                    <a:pt x="1162549" y="861885"/>
                    <a:pt x="1168719" y="857861"/>
                    <a:pt x="1176332" y="854977"/>
                  </a:cubicBezTo>
                  <a:cubicBezTo>
                    <a:pt x="1183944" y="852127"/>
                    <a:pt x="1191891" y="850685"/>
                    <a:pt x="1200174" y="850685"/>
                  </a:cubicBezTo>
                  <a:close/>
                  <a:moveTo>
                    <a:pt x="1328072" y="871476"/>
                  </a:moveTo>
                  <a:cubicBezTo>
                    <a:pt x="1322271" y="871476"/>
                    <a:pt x="1317173" y="872884"/>
                    <a:pt x="1312747" y="875735"/>
                  </a:cubicBezTo>
                  <a:cubicBezTo>
                    <a:pt x="1308320" y="878585"/>
                    <a:pt x="1305135" y="882777"/>
                    <a:pt x="1303190" y="888377"/>
                  </a:cubicBezTo>
                  <a:cubicBezTo>
                    <a:pt x="1301245" y="893977"/>
                    <a:pt x="1300440" y="900080"/>
                    <a:pt x="1300775" y="906686"/>
                  </a:cubicBezTo>
                  <a:cubicBezTo>
                    <a:pt x="1301077" y="912488"/>
                    <a:pt x="1302251" y="917652"/>
                    <a:pt x="1304330" y="922179"/>
                  </a:cubicBezTo>
                  <a:cubicBezTo>
                    <a:pt x="1306409" y="926706"/>
                    <a:pt x="1309595" y="930361"/>
                    <a:pt x="1313921" y="933178"/>
                  </a:cubicBezTo>
                  <a:cubicBezTo>
                    <a:pt x="1318213" y="935995"/>
                    <a:pt x="1323243" y="937370"/>
                    <a:pt x="1329011" y="937370"/>
                  </a:cubicBezTo>
                  <a:cubicBezTo>
                    <a:pt x="1334779" y="937370"/>
                    <a:pt x="1339943" y="935928"/>
                    <a:pt x="1344235" y="933010"/>
                  </a:cubicBezTo>
                  <a:cubicBezTo>
                    <a:pt x="1348528" y="930093"/>
                    <a:pt x="1351646" y="925834"/>
                    <a:pt x="1353558" y="920200"/>
                  </a:cubicBezTo>
                  <a:cubicBezTo>
                    <a:pt x="1355503" y="914567"/>
                    <a:pt x="1356307" y="908363"/>
                    <a:pt x="1355938" y="901556"/>
                  </a:cubicBezTo>
                  <a:cubicBezTo>
                    <a:pt x="1355670" y="896023"/>
                    <a:pt x="1354530" y="890993"/>
                    <a:pt x="1352552" y="886465"/>
                  </a:cubicBezTo>
                  <a:cubicBezTo>
                    <a:pt x="1350573" y="881938"/>
                    <a:pt x="1347488" y="878317"/>
                    <a:pt x="1343229" y="875567"/>
                  </a:cubicBezTo>
                  <a:cubicBezTo>
                    <a:pt x="1338970" y="872851"/>
                    <a:pt x="1333940" y="871476"/>
                    <a:pt x="1328038" y="871476"/>
                  </a:cubicBezTo>
                  <a:close/>
                  <a:moveTo>
                    <a:pt x="1326999" y="850718"/>
                  </a:moveTo>
                  <a:cubicBezTo>
                    <a:pt x="1334678" y="850718"/>
                    <a:pt x="1342123" y="851892"/>
                    <a:pt x="1349299" y="854172"/>
                  </a:cubicBezTo>
                  <a:cubicBezTo>
                    <a:pt x="1356475" y="856453"/>
                    <a:pt x="1362645" y="859873"/>
                    <a:pt x="1367776" y="864400"/>
                  </a:cubicBezTo>
                  <a:cubicBezTo>
                    <a:pt x="1372907" y="868927"/>
                    <a:pt x="1376897" y="874427"/>
                    <a:pt x="1379714" y="880932"/>
                  </a:cubicBezTo>
                  <a:cubicBezTo>
                    <a:pt x="1382531" y="887438"/>
                    <a:pt x="1384107" y="894312"/>
                    <a:pt x="1384476" y="901522"/>
                  </a:cubicBezTo>
                  <a:cubicBezTo>
                    <a:pt x="1384878" y="909134"/>
                    <a:pt x="1383973" y="916512"/>
                    <a:pt x="1381726" y="923587"/>
                  </a:cubicBezTo>
                  <a:cubicBezTo>
                    <a:pt x="1379479" y="930663"/>
                    <a:pt x="1376025" y="936800"/>
                    <a:pt x="1371330" y="941997"/>
                  </a:cubicBezTo>
                  <a:cubicBezTo>
                    <a:pt x="1366669" y="947162"/>
                    <a:pt x="1360700" y="951051"/>
                    <a:pt x="1353423" y="953600"/>
                  </a:cubicBezTo>
                  <a:cubicBezTo>
                    <a:pt x="1346180" y="956182"/>
                    <a:pt x="1338367" y="957456"/>
                    <a:pt x="1330017" y="957456"/>
                  </a:cubicBezTo>
                  <a:cubicBezTo>
                    <a:pt x="1322271" y="957456"/>
                    <a:pt x="1314826" y="956316"/>
                    <a:pt x="1307717" y="954002"/>
                  </a:cubicBezTo>
                  <a:cubicBezTo>
                    <a:pt x="1300608" y="951689"/>
                    <a:pt x="1294471" y="948235"/>
                    <a:pt x="1289273" y="943607"/>
                  </a:cubicBezTo>
                  <a:cubicBezTo>
                    <a:pt x="1284076" y="939013"/>
                    <a:pt x="1280052" y="933379"/>
                    <a:pt x="1277134" y="926773"/>
                  </a:cubicBezTo>
                  <a:cubicBezTo>
                    <a:pt x="1274217" y="920167"/>
                    <a:pt x="1272573" y="913225"/>
                    <a:pt x="1272205" y="906016"/>
                  </a:cubicBezTo>
                  <a:cubicBezTo>
                    <a:pt x="1271836" y="898672"/>
                    <a:pt x="1272641" y="891663"/>
                    <a:pt x="1274619" y="884956"/>
                  </a:cubicBezTo>
                  <a:cubicBezTo>
                    <a:pt x="1276631" y="878283"/>
                    <a:pt x="1279984" y="872314"/>
                    <a:pt x="1284679" y="867116"/>
                  </a:cubicBezTo>
                  <a:cubicBezTo>
                    <a:pt x="1289374" y="861885"/>
                    <a:pt x="1295544" y="857861"/>
                    <a:pt x="1303156" y="854977"/>
                  </a:cubicBezTo>
                  <a:cubicBezTo>
                    <a:pt x="1310768" y="852127"/>
                    <a:pt x="1318716" y="850685"/>
                    <a:pt x="1326999" y="850685"/>
                  </a:cubicBezTo>
                  <a:close/>
                  <a:moveTo>
                    <a:pt x="1404462" y="955008"/>
                  </a:moveTo>
                  <a:cubicBezTo>
                    <a:pt x="1404898" y="943708"/>
                    <a:pt x="1405032" y="923386"/>
                    <a:pt x="1404965" y="894078"/>
                  </a:cubicBezTo>
                  <a:cubicBezTo>
                    <a:pt x="1404898" y="864736"/>
                    <a:pt x="1404462" y="839418"/>
                    <a:pt x="1403691" y="818090"/>
                  </a:cubicBezTo>
                  <a:cubicBezTo>
                    <a:pt x="1410632" y="818224"/>
                    <a:pt x="1415562" y="818258"/>
                    <a:pt x="1418479" y="818258"/>
                  </a:cubicBezTo>
                  <a:cubicBezTo>
                    <a:pt x="1422402" y="818258"/>
                    <a:pt x="1427198" y="818224"/>
                    <a:pt x="1432865" y="818090"/>
                  </a:cubicBezTo>
                  <a:lnTo>
                    <a:pt x="1432362" y="854709"/>
                  </a:lnTo>
                  <a:lnTo>
                    <a:pt x="1433066" y="936364"/>
                  </a:lnTo>
                  <a:lnTo>
                    <a:pt x="1433636" y="955008"/>
                  </a:lnTo>
                  <a:cubicBezTo>
                    <a:pt x="1428137" y="954874"/>
                    <a:pt x="1423509" y="954807"/>
                    <a:pt x="1419720" y="954807"/>
                  </a:cubicBezTo>
                  <a:cubicBezTo>
                    <a:pt x="1418445" y="954807"/>
                    <a:pt x="1413382" y="954874"/>
                    <a:pt x="1404428" y="955008"/>
                  </a:cubicBezTo>
                  <a:close/>
                  <a:moveTo>
                    <a:pt x="1458753" y="955008"/>
                  </a:moveTo>
                  <a:cubicBezTo>
                    <a:pt x="1459222" y="944982"/>
                    <a:pt x="1459491" y="936598"/>
                    <a:pt x="1459558" y="929825"/>
                  </a:cubicBezTo>
                  <a:cubicBezTo>
                    <a:pt x="1459658" y="919127"/>
                    <a:pt x="1459591" y="906787"/>
                    <a:pt x="1459390" y="892803"/>
                  </a:cubicBezTo>
                  <a:cubicBezTo>
                    <a:pt x="1459155" y="878820"/>
                    <a:pt x="1458820" y="865540"/>
                    <a:pt x="1458384" y="852965"/>
                  </a:cubicBezTo>
                  <a:cubicBezTo>
                    <a:pt x="1464923" y="853099"/>
                    <a:pt x="1469853" y="853166"/>
                    <a:pt x="1473139" y="853166"/>
                  </a:cubicBezTo>
                  <a:cubicBezTo>
                    <a:pt x="1476157" y="853166"/>
                    <a:pt x="1481019" y="853099"/>
                    <a:pt x="1487760" y="852965"/>
                  </a:cubicBezTo>
                  <a:cubicBezTo>
                    <a:pt x="1487424" y="864601"/>
                    <a:pt x="1487290" y="875701"/>
                    <a:pt x="1487257" y="886264"/>
                  </a:cubicBezTo>
                  <a:cubicBezTo>
                    <a:pt x="1487257" y="896827"/>
                    <a:pt x="1487458" y="908933"/>
                    <a:pt x="1487894" y="922581"/>
                  </a:cubicBezTo>
                  <a:cubicBezTo>
                    <a:pt x="1488330" y="936230"/>
                    <a:pt x="1488766" y="947027"/>
                    <a:pt x="1489168" y="954975"/>
                  </a:cubicBezTo>
                  <a:cubicBezTo>
                    <a:pt x="1483065" y="954841"/>
                    <a:pt x="1478169" y="954774"/>
                    <a:pt x="1474480" y="954774"/>
                  </a:cubicBezTo>
                  <a:cubicBezTo>
                    <a:pt x="1470993" y="954774"/>
                    <a:pt x="1465728" y="954841"/>
                    <a:pt x="1458719" y="954975"/>
                  </a:cubicBezTo>
                  <a:close/>
                  <a:moveTo>
                    <a:pt x="1457881" y="835729"/>
                  </a:moveTo>
                  <a:cubicBezTo>
                    <a:pt x="1457781" y="828821"/>
                    <a:pt x="1457646" y="823556"/>
                    <a:pt x="1457445" y="819867"/>
                  </a:cubicBezTo>
                  <a:lnTo>
                    <a:pt x="1457278" y="816648"/>
                  </a:lnTo>
                  <a:cubicBezTo>
                    <a:pt x="1463381" y="816782"/>
                    <a:pt x="1468344" y="816849"/>
                    <a:pt x="1472167" y="816849"/>
                  </a:cubicBezTo>
                  <a:cubicBezTo>
                    <a:pt x="1477398" y="816849"/>
                    <a:pt x="1482227" y="816782"/>
                    <a:pt x="1486720" y="816648"/>
                  </a:cubicBezTo>
                  <a:cubicBezTo>
                    <a:pt x="1486620" y="818325"/>
                    <a:pt x="1486586" y="820236"/>
                    <a:pt x="1486620" y="822382"/>
                  </a:cubicBezTo>
                  <a:lnTo>
                    <a:pt x="1486821" y="835729"/>
                  </a:lnTo>
                  <a:cubicBezTo>
                    <a:pt x="1481724" y="835595"/>
                    <a:pt x="1477029" y="835528"/>
                    <a:pt x="1472737" y="835528"/>
                  </a:cubicBezTo>
                  <a:cubicBezTo>
                    <a:pt x="1468444" y="835528"/>
                    <a:pt x="1463481" y="835595"/>
                    <a:pt x="1457881" y="835729"/>
                  </a:cubicBezTo>
                  <a:close/>
                  <a:moveTo>
                    <a:pt x="1575048" y="934083"/>
                  </a:moveTo>
                  <a:cubicBezTo>
                    <a:pt x="1574411" y="937772"/>
                    <a:pt x="1573472" y="944613"/>
                    <a:pt x="1572198" y="954606"/>
                  </a:cubicBezTo>
                  <a:cubicBezTo>
                    <a:pt x="1566665" y="955880"/>
                    <a:pt x="1562272" y="956652"/>
                    <a:pt x="1559086" y="956987"/>
                  </a:cubicBezTo>
                  <a:cubicBezTo>
                    <a:pt x="1555900" y="957322"/>
                    <a:pt x="1552882" y="957456"/>
                    <a:pt x="1550065" y="957456"/>
                  </a:cubicBezTo>
                  <a:cubicBezTo>
                    <a:pt x="1545136" y="957456"/>
                    <a:pt x="1540676" y="956987"/>
                    <a:pt x="1536719" y="956048"/>
                  </a:cubicBezTo>
                  <a:cubicBezTo>
                    <a:pt x="1532762" y="955109"/>
                    <a:pt x="1529442" y="953466"/>
                    <a:pt x="1526793" y="951051"/>
                  </a:cubicBezTo>
                  <a:cubicBezTo>
                    <a:pt x="1524110" y="948671"/>
                    <a:pt x="1522266" y="945887"/>
                    <a:pt x="1521193" y="942735"/>
                  </a:cubicBezTo>
                  <a:cubicBezTo>
                    <a:pt x="1520153" y="939549"/>
                    <a:pt x="1519516" y="936263"/>
                    <a:pt x="1519349" y="932843"/>
                  </a:cubicBezTo>
                  <a:cubicBezTo>
                    <a:pt x="1519315" y="931971"/>
                    <a:pt x="1519281" y="930797"/>
                    <a:pt x="1519281" y="929322"/>
                  </a:cubicBezTo>
                  <a:cubicBezTo>
                    <a:pt x="1519281" y="927846"/>
                    <a:pt x="1519281" y="923084"/>
                    <a:pt x="1519349" y="915036"/>
                  </a:cubicBezTo>
                  <a:lnTo>
                    <a:pt x="1519516" y="873253"/>
                  </a:lnTo>
                  <a:lnTo>
                    <a:pt x="1504929" y="873253"/>
                  </a:lnTo>
                  <a:cubicBezTo>
                    <a:pt x="1505063" y="869263"/>
                    <a:pt x="1505030" y="862824"/>
                    <a:pt x="1504828" y="853938"/>
                  </a:cubicBezTo>
                  <a:lnTo>
                    <a:pt x="1520120" y="853938"/>
                  </a:lnTo>
                  <a:cubicBezTo>
                    <a:pt x="1520321" y="850081"/>
                    <a:pt x="1520388" y="843509"/>
                    <a:pt x="1520321" y="834220"/>
                  </a:cubicBezTo>
                  <a:lnTo>
                    <a:pt x="1531991" y="831939"/>
                  </a:lnTo>
                  <a:cubicBezTo>
                    <a:pt x="1534439" y="831504"/>
                    <a:pt x="1539167" y="830397"/>
                    <a:pt x="1546142" y="828687"/>
                  </a:cubicBezTo>
                  <a:cubicBezTo>
                    <a:pt x="1546142" y="837674"/>
                    <a:pt x="1546310" y="846091"/>
                    <a:pt x="1546645" y="853938"/>
                  </a:cubicBezTo>
                  <a:lnTo>
                    <a:pt x="1572097" y="853938"/>
                  </a:lnTo>
                  <a:cubicBezTo>
                    <a:pt x="1572097" y="862925"/>
                    <a:pt x="1572198" y="869363"/>
                    <a:pt x="1572399" y="873253"/>
                  </a:cubicBezTo>
                  <a:lnTo>
                    <a:pt x="1546880" y="873253"/>
                  </a:lnTo>
                  <a:cubicBezTo>
                    <a:pt x="1546880" y="900550"/>
                    <a:pt x="1546980" y="916310"/>
                    <a:pt x="1547215" y="920603"/>
                  </a:cubicBezTo>
                  <a:cubicBezTo>
                    <a:pt x="1547416" y="924761"/>
                    <a:pt x="1548054" y="927980"/>
                    <a:pt x="1549093" y="930261"/>
                  </a:cubicBezTo>
                  <a:cubicBezTo>
                    <a:pt x="1550099" y="932541"/>
                    <a:pt x="1551642" y="934184"/>
                    <a:pt x="1553721" y="935190"/>
                  </a:cubicBezTo>
                  <a:cubicBezTo>
                    <a:pt x="1555766" y="936196"/>
                    <a:pt x="1557946" y="936699"/>
                    <a:pt x="1560226" y="936699"/>
                  </a:cubicBezTo>
                  <a:cubicBezTo>
                    <a:pt x="1561903" y="936699"/>
                    <a:pt x="1563647" y="936565"/>
                    <a:pt x="1565491" y="936297"/>
                  </a:cubicBezTo>
                  <a:cubicBezTo>
                    <a:pt x="1567302" y="936028"/>
                    <a:pt x="1570488" y="935257"/>
                    <a:pt x="1575048" y="934050"/>
                  </a:cubicBezTo>
                  <a:close/>
                  <a:moveTo>
                    <a:pt x="1693020" y="955008"/>
                  </a:moveTo>
                  <a:cubicBezTo>
                    <a:pt x="1687118" y="954874"/>
                    <a:pt x="1682625" y="954807"/>
                    <a:pt x="1679506" y="954807"/>
                  </a:cubicBezTo>
                  <a:cubicBezTo>
                    <a:pt x="1675582" y="954807"/>
                    <a:pt x="1671122" y="954874"/>
                    <a:pt x="1666126" y="955008"/>
                  </a:cubicBezTo>
                  <a:lnTo>
                    <a:pt x="1665422" y="938376"/>
                  </a:lnTo>
                  <a:cubicBezTo>
                    <a:pt x="1663712" y="941193"/>
                    <a:pt x="1662202" y="943439"/>
                    <a:pt x="1660861" y="945150"/>
                  </a:cubicBezTo>
                  <a:cubicBezTo>
                    <a:pt x="1659553" y="946860"/>
                    <a:pt x="1657810" y="948536"/>
                    <a:pt x="1655630" y="950180"/>
                  </a:cubicBezTo>
                  <a:cubicBezTo>
                    <a:pt x="1653450" y="951823"/>
                    <a:pt x="1651036" y="953131"/>
                    <a:pt x="1648420" y="954103"/>
                  </a:cubicBezTo>
                  <a:cubicBezTo>
                    <a:pt x="1645804" y="955076"/>
                    <a:pt x="1642786" y="955880"/>
                    <a:pt x="1639366" y="956517"/>
                  </a:cubicBezTo>
                  <a:cubicBezTo>
                    <a:pt x="1635979" y="957155"/>
                    <a:pt x="1632324" y="957456"/>
                    <a:pt x="1628467" y="957456"/>
                  </a:cubicBezTo>
                  <a:cubicBezTo>
                    <a:pt x="1620990" y="957456"/>
                    <a:pt x="1614417" y="956383"/>
                    <a:pt x="1608783" y="954204"/>
                  </a:cubicBezTo>
                  <a:cubicBezTo>
                    <a:pt x="1603116" y="952024"/>
                    <a:pt x="1598555" y="948738"/>
                    <a:pt x="1595101" y="944311"/>
                  </a:cubicBezTo>
                  <a:cubicBezTo>
                    <a:pt x="1591647" y="939885"/>
                    <a:pt x="1589669" y="933547"/>
                    <a:pt x="1589233" y="925331"/>
                  </a:cubicBezTo>
                  <a:lnTo>
                    <a:pt x="1589132" y="923218"/>
                  </a:lnTo>
                  <a:lnTo>
                    <a:pt x="1589501" y="897330"/>
                  </a:lnTo>
                  <a:lnTo>
                    <a:pt x="1589334" y="863227"/>
                  </a:lnTo>
                  <a:cubicBezTo>
                    <a:pt x="1589266" y="860477"/>
                    <a:pt x="1589099" y="857090"/>
                    <a:pt x="1588898" y="852999"/>
                  </a:cubicBezTo>
                  <a:cubicBezTo>
                    <a:pt x="1595202" y="853133"/>
                    <a:pt x="1600165" y="853200"/>
                    <a:pt x="1603753" y="853200"/>
                  </a:cubicBezTo>
                  <a:cubicBezTo>
                    <a:pt x="1607542" y="853200"/>
                    <a:pt x="1612137" y="853133"/>
                    <a:pt x="1617502" y="852999"/>
                  </a:cubicBezTo>
                  <a:lnTo>
                    <a:pt x="1616563" y="898739"/>
                  </a:lnTo>
                  <a:cubicBezTo>
                    <a:pt x="1616563" y="902293"/>
                    <a:pt x="1616563" y="905278"/>
                    <a:pt x="1616563" y="907726"/>
                  </a:cubicBezTo>
                  <a:cubicBezTo>
                    <a:pt x="1616596" y="910174"/>
                    <a:pt x="1616630" y="911918"/>
                    <a:pt x="1616697" y="912991"/>
                  </a:cubicBezTo>
                  <a:cubicBezTo>
                    <a:pt x="1616932" y="917853"/>
                    <a:pt x="1617871" y="921877"/>
                    <a:pt x="1619447" y="925063"/>
                  </a:cubicBezTo>
                  <a:cubicBezTo>
                    <a:pt x="1621057" y="928248"/>
                    <a:pt x="1623639" y="930696"/>
                    <a:pt x="1627294" y="932373"/>
                  </a:cubicBezTo>
                  <a:cubicBezTo>
                    <a:pt x="1630949" y="934083"/>
                    <a:pt x="1634772" y="934922"/>
                    <a:pt x="1638829" y="934922"/>
                  </a:cubicBezTo>
                  <a:cubicBezTo>
                    <a:pt x="1642887" y="934922"/>
                    <a:pt x="1646274" y="934184"/>
                    <a:pt x="1649661" y="932709"/>
                  </a:cubicBezTo>
                  <a:cubicBezTo>
                    <a:pt x="1652712" y="931367"/>
                    <a:pt x="1655294" y="929489"/>
                    <a:pt x="1657374" y="927075"/>
                  </a:cubicBezTo>
                  <a:cubicBezTo>
                    <a:pt x="1659486" y="924660"/>
                    <a:pt x="1661163" y="921408"/>
                    <a:pt x="1662504" y="917316"/>
                  </a:cubicBezTo>
                  <a:cubicBezTo>
                    <a:pt x="1663477" y="914366"/>
                    <a:pt x="1664114" y="910274"/>
                    <a:pt x="1664449" y="905043"/>
                  </a:cubicBezTo>
                  <a:cubicBezTo>
                    <a:pt x="1664717" y="901354"/>
                    <a:pt x="1664818" y="895016"/>
                    <a:pt x="1664751" y="886029"/>
                  </a:cubicBezTo>
                  <a:cubicBezTo>
                    <a:pt x="1664751" y="875198"/>
                    <a:pt x="1664617" y="864199"/>
                    <a:pt x="1664282" y="853032"/>
                  </a:cubicBezTo>
                  <a:cubicBezTo>
                    <a:pt x="1670921" y="853166"/>
                    <a:pt x="1675985" y="853233"/>
                    <a:pt x="1679472" y="853233"/>
                  </a:cubicBezTo>
                  <a:cubicBezTo>
                    <a:pt x="1683429" y="853233"/>
                    <a:pt x="1687889" y="853166"/>
                    <a:pt x="1692852" y="853032"/>
                  </a:cubicBezTo>
                  <a:cubicBezTo>
                    <a:pt x="1692551" y="862589"/>
                    <a:pt x="1692349" y="874561"/>
                    <a:pt x="1692215" y="888913"/>
                  </a:cubicBezTo>
                  <a:cubicBezTo>
                    <a:pt x="1692081" y="903266"/>
                    <a:pt x="1692115" y="915103"/>
                    <a:pt x="1692249" y="924426"/>
                  </a:cubicBezTo>
                  <a:cubicBezTo>
                    <a:pt x="1692383" y="933748"/>
                    <a:pt x="1692651" y="943976"/>
                    <a:pt x="1693054" y="955076"/>
                  </a:cubicBezTo>
                  <a:close/>
                  <a:moveTo>
                    <a:pt x="1715152" y="953164"/>
                  </a:moveTo>
                  <a:lnTo>
                    <a:pt x="1711732" y="930998"/>
                  </a:lnTo>
                  <a:cubicBezTo>
                    <a:pt x="1718405" y="933681"/>
                    <a:pt x="1724039" y="935592"/>
                    <a:pt x="1728633" y="936632"/>
                  </a:cubicBezTo>
                  <a:cubicBezTo>
                    <a:pt x="1733227" y="937671"/>
                    <a:pt x="1737419" y="938208"/>
                    <a:pt x="1741208" y="938208"/>
                  </a:cubicBezTo>
                  <a:cubicBezTo>
                    <a:pt x="1744997" y="938208"/>
                    <a:pt x="1748183" y="937772"/>
                    <a:pt x="1750732" y="936867"/>
                  </a:cubicBezTo>
                  <a:cubicBezTo>
                    <a:pt x="1753280" y="935961"/>
                    <a:pt x="1755158" y="934620"/>
                    <a:pt x="1756332" y="932876"/>
                  </a:cubicBezTo>
                  <a:cubicBezTo>
                    <a:pt x="1757505" y="931099"/>
                    <a:pt x="1758042" y="929254"/>
                    <a:pt x="1757941" y="927310"/>
                  </a:cubicBezTo>
                  <a:cubicBezTo>
                    <a:pt x="1757941" y="926438"/>
                    <a:pt x="1757774" y="925633"/>
                    <a:pt x="1757573" y="924895"/>
                  </a:cubicBezTo>
                  <a:cubicBezTo>
                    <a:pt x="1757371" y="924157"/>
                    <a:pt x="1757036" y="923386"/>
                    <a:pt x="1756567" y="922581"/>
                  </a:cubicBezTo>
                  <a:cubicBezTo>
                    <a:pt x="1756097" y="921776"/>
                    <a:pt x="1755561" y="921039"/>
                    <a:pt x="1754957" y="920335"/>
                  </a:cubicBezTo>
                  <a:cubicBezTo>
                    <a:pt x="1754353" y="919630"/>
                    <a:pt x="1753548" y="918859"/>
                    <a:pt x="1752475" y="917954"/>
                  </a:cubicBezTo>
                  <a:cubicBezTo>
                    <a:pt x="1751436" y="917048"/>
                    <a:pt x="1749927" y="915908"/>
                    <a:pt x="1747982" y="914500"/>
                  </a:cubicBezTo>
                  <a:lnTo>
                    <a:pt x="1742382" y="910207"/>
                  </a:lnTo>
                  <a:cubicBezTo>
                    <a:pt x="1736983" y="906116"/>
                    <a:pt x="1732825" y="902931"/>
                    <a:pt x="1729974" y="900583"/>
                  </a:cubicBezTo>
                  <a:cubicBezTo>
                    <a:pt x="1727124" y="898236"/>
                    <a:pt x="1724709" y="895855"/>
                    <a:pt x="1722697" y="893407"/>
                  </a:cubicBezTo>
                  <a:cubicBezTo>
                    <a:pt x="1720685" y="890993"/>
                    <a:pt x="1719143" y="888410"/>
                    <a:pt x="1718036" y="885694"/>
                  </a:cubicBezTo>
                  <a:cubicBezTo>
                    <a:pt x="1716930" y="882978"/>
                    <a:pt x="1716292" y="880228"/>
                    <a:pt x="1716158" y="877411"/>
                  </a:cubicBezTo>
                  <a:cubicBezTo>
                    <a:pt x="1715890" y="872549"/>
                    <a:pt x="1717131" y="867888"/>
                    <a:pt x="1719881" y="863461"/>
                  </a:cubicBezTo>
                  <a:cubicBezTo>
                    <a:pt x="1722630" y="859035"/>
                    <a:pt x="1726789" y="855816"/>
                    <a:pt x="1732355" y="853804"/>
                  </a:cubicBezTo>
                  <a:cubicBezTo>
                    <a:pt x="1737922" y="851758"/>
                    <a:pt x="1744561" y="850752"/>
                    <a:pt x="1752241" y="850752"/>
                  </a:cubicBezTo>
                  <a:cubicBezTo>
                    <a:pt x="1760993" y="850752"/>
                    <a:pt x="1771154" y="851791"/>
                    <a:pt x="1782656" y="853837"/>
                  </a:cubicBezTo>
                  <a:lnTo>
                    <a:pt x="1785003" y="874762"/>
                  </a:lnTo>
                  <a:cubicBezTo>
                    <a:pt x="1777123" y="871610"/>
                    <a:pt x="1769645" y="870034"/>
                    <a:pt x="1762535" y="870034"/>
                  </a:cubicBezTo>
                  <a:cubicBezTo>
                    <a:pt x="1758679" y="870034"/>
                    <a:pt x="1755326" y="870436"/>
                    <a:pt x="1752475" y="871174"/>
                  </a:cubicBezTo>
                  <a:cubicBezTo>
                    <a:pt x="1749625" y="871945"/>
                    <a:pt x="1747613" y="873119"/>
                    <a:pt x="1746439" y="874695"/>
                  </a:cubicBezTo>
                  <a:cubicBezTo>
                    <a:pt x="1745266" y="876238"/>
                    <a:pt x="1744729" y="878015"/>
                    <a:pt x="1744830" y="879960"/>
                  </a:cubicBezTo>
                  <a:cubicBezTo>
                    <a:pt x="1744897" y="881100"/>
                    <a:pt x="1745165" y="882207"/>
                    <a:pt x="1745601" y="883313"/>
                  </a:cubicBezTo>
                  <a:cubicBezTo>
                    <a:pt x="1746037" y="884420"/>
                    <a:pt x="1746808" y="885560"/>
                    <a:pt x="1747881" y="886767"/>
                  </a:cubicBezTo>
                  <a:cubicBezTo>
                    <a:pt x="1748921" y="887974"/>
                    <a:pt x="1750128" y="889115"/>
                    <a:pt x="1751469" y="890188"/>
                  </a:cubicBezTo>
                  <a:cubicBezTo>
                    <a:pt x="1752844" y="891261"/>
                    <a:pt x="1755628" y="893373"/>
                    <a:pt x="1759920" y="896526"/>
                  </a:cubicBezTo>
                  <a:cubicBezTo>
                    <a:pt x="1764179" y="899678"/>
                    <a:pt x="1767935" y="902495"/>
                    <a:pt x="1771154" y="905043"/>
                  </a:cubicBezTo>
                  <a:cubicBezTo>
                    <a:pt x="1774373" y="907592"/>
                    <a:pt x="1777056" y="910140"/>
                    <a:pt x="1779168" y="912689"/>
                  </a:cubicBezTo>
                  <a:cubicBezTo>
                    <a:pt x="1781281" y="915271"/>
                    <a:pt x="1782958" y="918021"/>
                    <a:pt x="1784165" y="920972"/>
                  </a:cubicBezTo>
                  <a:cubicBezTo>
                    <a:pt x="1785372" y="923923"/>
                    <a:pt x="1786076" y="926874"/>
                    <a:pt x="1786210" y="929892"/>
                  </a:cubicBezTo>
                  <a:cubicBezTo>
                    <a:pt x="1786210" y="930294"/>
                    <a:pt x="1786210" y="930663"/>
                    <a:pt x="1786244" y="931065"/>
                  </a:cubicBezTo>
                  <a:lnTo>
                    <a:pt x="1786244" y="931300"/>
                  </a:lnTo>
                  <a:cubicBezTo>
                    <a:pt x="1786244" y="935794"/>
                    <a:pt x="1784903" y="939952"/>
                    <a:pt x="1782354" y="943842"/>
                  </a:cubicBezTo>
                  <a:cubicBezTo>
                    <a:pt x="1779504" y="948134"/>
                    <a:pt x="1775044" y="951454"/>
                    <a:pt x="1768974" y="953868"/>
                  </a:cubicBezTo>
                  <a:cubicBezTo>
                    <a:pt x="1762904" y="956283"/>
                    <a:pt x="1756030" y="957456"/>
                    <a:pt x="1748384" y="957456"/>
                  </a:cubicBezTo>
                  <a:lnTo>
                    <a:pt x="1748183" y="957456"/>
                  </a:lnTo>
                  <a:cubicBezTo>
                    <a:pt x="1744226" y="957456"/>
                    <a:pt x="1739397" y="957121"/>
                    <a:pt x="1733730" y="956517"/>
                  </a:cubicBezTo>
                  <a:cubicBezTo>
                    <a:pt x="1727962" y="955880"/>
                    <a:pt x="1721792" y="954774"/>
                    <a:pt x="1715152" y="953164"/>
                  </a:cubicBezTo>
                  <a:close/>
                </a:path>
              </a:pathLst>
            </a:custGeom>
            <a:solidFill>
              <a:schemeClr val="tx2"/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E8340A1-A4C3-B4A8-903B-E6AD1C96E552}"/>
                </a:ext>
              </a:extLst>
            </p:cNvPr>
            <p:cNvSpPr/>
            <p:nvPr/>
          </p:nvSpPr>
          <p:spPr>
            <a:xfrm>
              <a:off x="10131732" y="928208"/>
              <a:ext cx="553280" cy="258286"/>
            </a:xfrm>
            <a:custGeom>
              <a:avLst/>
              <a:gdLst>
                <a:gd name="connsiteX0" fmla="*/ 571147 w 571147"/>
                <a:gd name="connsiteY0" fmla="*/ 0 h 266627"/>
                <a:gd name="connsiteX1" fmla="*/ 125450 w 571147"/>
                <a:gd name="connsiteY1" fmla="*/ 0 h 266627"/>
                <a:gd name="connsiteX2" fmla="*/ 0 w 571147"/>
                <a:gd name="connsiteY2" fmla="*/ 88999 h 266627"/>
                <a:gd name="connsiteX3" fmla="*/ 571147 w 571147"/>
                <a:gd name="connsiteY3" fmla="*/ 88663 h 266627"/>
                <a:gd name="connsiteX4" fmla="*/ 571147 w 571147"/>
                <a:gd name="connsiteY4" fmla="*/ 0 h 266627"/>
                <a:gd name="connsiteX5" fmla="*/ 571147 w 571147"/>
                <a:gd name="connsiteY5" fmla="*/ 266627 h 266627"/>
                <a:gd name="connsiteX6" fmla="*/ 121895 w 571147"/>
                <a:gd name="connsiteY6" fmla="*/ 266627 h 266627"/>
                <a:gd name="connsiteX7" fmla="*/ 0 w 571147"/>
                <a:gd name="connsiteY7" fmla="*/ 178299 h 266627"/>
                <a:gd name="connsiteX8" fmla="*/ 571147 w 571147"/>
                <a:gd name="connsiteY8" fmla="*/ 178299 h 266627"/>
                <a:gd name="connsiteX9" fmla="*/ 571147 w 571147"/>
                <a:gd name="connsiteY9" fmla="*/ 266627 h 26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147" h="266627">
                  <a:moveTo>
                    <a:pt x="571147" y="0"/>
                  </a:moveTo>
                  <a:lnTo>
                    <a:pt x="125450" y="0"/>
                  </a:lnTo>
                  <a:cubicBezTo>
                    <a:pt x="16432" y="0"/>
                    <a:pt x="0" y="88999"/>
                    <a:pt x="0" y="88999"/>
                  </a:cubicBezTo>
                  <a:lnTo>
                    <a:pt x="571147" y="88663"/>
                  </a:lnTo>
                  <a:lnTo>
                    <a:pt x="571147" y="0"/>
                  </a:lnTo>
                  <a:close/>
                  <a:moveTo>
                    <a:pt x="571147" y="266627"/>
                  </a:moveTo>
                  <a:lnTo>
                    <a:pt x="121895" y="266627"/>
                  </a:lnTo>
                  <a:cubicBezTo>
                    <a:pt x="13615" y="266627"/>
                    <a:pt x="168" y="175147"/>
                    <a:pt x="0" y="178299"/>
                  </a:cubicBezTo>
                  <a:lnTo>
                    <a:pt x="571147" y="178299"/>
                  </a:lnTo>
                  <a:lnTo>
                    <a:pt x="571147" y="26662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8941EE-6A6A-D561-D180-6E1D7D005C54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17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51259C3-5465-7C2C-BA4A-EF08245C1B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94600" y="0"/>
            <a:ext cx="4597400" cy="6858000"/>
          </a:xfrm>
          <a:custGeom>
            <a:avLst/>
            <a:gdLst>
              <a:gd name="connsiteX0" fmla="*/ 1535049 w 4597400"/>
              <a:gd name="connsiteY0" fmla="*/ 0 h 6858000"/>
              <a:gd name="connsiteX1" fmla="*/ 4597400 w 4597400"/>
              <a:gd name="connsiteY1" fmla="*/ 0 h 6858000"/>
              <a:gd name="connsiteX2" fmla="*/ 4597400 w 4597400"/>
              <a:gd name="connsiteY2" fmla="*/ 6858000 h 6858000"/>
              <a:gd name="connsiteX3" fmla="*/ 1535049 w 4597400"/>
              <a:gd name="connsiteY3" fmla="*/ 6858000 h 6858000"/>
              <a:gd name="connsiteX4" fmla="*/ 0 w 4597400"/>
              <a:gd name="connsiteY4" fmla="*/ 3429000 h 6858000"/>
              <a:gd name="connsiteX5" fmla="*/ 1535049 w 45974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7400" h="6858000">
                <a:moveTo>
                  <a:pt x="1535049" y="0"/>
                </a:moveTo>
                <a:lnTo>
                  <a:pt x="4597400" y="0"/>
                </a:lnTo>
                <a:lnTo>
                  <a:pt x="4597400" y="6858000"/>
                </a:lnTo>
                <a:lnTo>
                  <a:pt x="1535049" y="6858000"/>
                </a:lnTo>
                <a:cubicBezTo>
                  <a:pt x="593027" y="6016117"/>
                  <a:pt x="0" y="4791837"/>
                  <a:pt x="0" y="3429000"/>
                </a:cubicBezTo>
                <a:cubicBezTo>
                  <a:pt x="0" y="2066163"/>
                  <a:pt x="593027" y="841883"/>
                  <a:pt x="153504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D6616AE3-7059-CA28-4049-1FD2D926CC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66048" y="841994"/>
            <a:ext cx="2302064" cy="92753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7" y="836613"/>
            <a:ext cx="6553427" cy="4897438"/>
          </a:xfrm>
        </p:spPr>
        <p:txBody>
          <a:bodyPr anchor="t" anchorCtr="0">
            <a:noAutofit/>
          </a:bodyPr>
          <a:lstStyle>
            <a:lvl1pPr algn="l">
              <a:defRPr sz="6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8941EE-6A6A-D561-D180-6E1D7D005C54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4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593005B9-0C6A-A613-72D7-DAD05049A6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6170" y="0"/>
            <a:ext cx="7445829" cy="4496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4"/>
            <a:ext cx="8208962" cy="2484436"/>
          </a:xfrm>
        </p:spPr>
        <p:txBody>
          <a:bodyPr anchor="t" anchorCtr="0">
            <a:noAutofit/>
          </a:bodyPr>
          <a:lstStyle>
            <a:lvl1pPr algn="l">
              <a:defRPr sz="54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94E7AC-F3D3-4E49-AF79-E2577E5DB178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7" y="3536951"/>
            <a:ext cx="8208961" cy="2197099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200" spc="-2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4FF64E-8497-A211-A371-1EB95CEA8720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8E36BEB-E564-BDC5-2D0E-683B7463D71B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A31E304-8E0C-1BA3-DA8A-B2FA8A2B3396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795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50B63FBE-00C9-95E0-891B-2B4DF7E644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6170" y="0"/>
            <a:ext cx="7445829" cy="4496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8208962" cy="248443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3536950"/>
            <a:ext cx="8208962" cy="219710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200" spc="-2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1A6316-FA00-F7B0-625F-5C5C70FE690C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94281D-AB6E-C8DE-96BB-CD897F804E48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1B54EF8-DDA0-DB1B-14AF-6A9C645C1C71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bg1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02959C4-500F-ED38-1509-871D5B4B659B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452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19A7D0D-AD55-4BB5-927F-67EB9F19F8B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351A01D-54B1-4CD7-8EA9-62E0D922EA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8208962" cy="165258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1CAD510-2AAC-48E8-A46D-A29F5F9F0F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411"/>
            <a:ext cx="9529200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087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age_T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3950" y="479570"/>
            <a:ext cx="5364163" cy="5541818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479570"/>
            <a:ext cx="5364163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888" y="1268411"/>
            <a:ext cx="5364163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D1EF65-6FC4-E89A-FE48-A37D18ADC948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C974D7-D7DF-712E-FC1A-80D95C80879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7590D4B-E844-7F04-93D3-6756624DE990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A05141D-209F-2213-31A6-104F82A16275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41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10941050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53A8D-8E75-8893-E53E-68BD03DE6120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C2527F3-5788-597B-D45B-0B8C2C0E5D0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C4ADE-DDAB-4EFC-5173-6AE6DCEBE38C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1B8783E-872F-0E81-3C89-53FEA18C0767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621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53A8D-8E75-8893-E53E-68BD03DE6120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C2527F3-5788-597B-D45B-0B8C2C0E5D0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C4ADE-DDAB-4EFC-5173-6AE6DCEBE38C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1B8783E-872F-0E81-3C89-53FEA18C0767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526824FB-7844-CE00-34E8-4D129A5A0399}"/>
              </a:ext>
            </a:extLst>
          </p:cNvPr>
          <p:cNvSpPr>
            <a:spLocks noGrp="1" noChangeAspect="1"/>
          </p:cNvSpPr>
          <p:nvPr>
            <p:ph type="media" sz="quarter" idx="10" hasCustomPrompt="1"/>
          </p:nvPr>
        </p:nvSpPr>
        <p:spPr>
          <a:xfrm>
            <a:off x="623888" y="1273729"/>
            <a:ext cx="8440283" cy="4747659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video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768D58F-8AA8-FB7F-EF48-F29430C08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EC4F1CB-CF46-70C8-F053-0FA68D45842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89144" y="1268413"/>
            <a:ext cx="2275794" cy="4747659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  <a:lvl2pPr marL="457200" indent="0">
              <a:lnSpc>
                <a:spcPct val="110000"/>
              </a:lnSpc>
              <a:buNone/>
              <a:defRPr sz="1600"/>
            </a:lvl2pPr>
            <a:lvl3pPr marL="914400" indent="0">
              <a:lnSpc>
                <a:spcPct val="110000"/>
              </a:lnSpc>
              <a:buNone/>
              <a:defRPr sz="1600"/>
            </a:lvl3pPr>
            <a:lvl4pPr marL="1371600" indent="0">
              <a:lnSpc>
                <a:spcPct val="110000"/>
              </a:lnSpc>
              <a:buNone/>
              <a:defRPr sz="1600"/>
            </a:lvl4pPr>
            <a:lvl5pPr marL="1828800" indent="0">
              <a:lnSpc>
                <a:spcPct val="110000"/>
              </a:lnSpc>
              <a:buNone/>
              <a:defRPr sz="1600"/>
            </a:lvl5pPr>
          </a:lstStyle>
          <a:p>
            <a:pPr lvl="0"/>
            <a:r>
              <a:rPr lang="en-US"/>
              <a:t>Click to edit </a:t>
            </a:r>
            <a:r>
              <a:rPr lang="en-US" err="1"/>
              <a:t>contet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1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A3B80-CD6D-DB45-84E3-24CAFB7A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836613"/>
            <a:ext cx="10944225" cy="11787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DABE-FC7B-C144-96F1-E13398B7A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2015411"/>
            <a:ext cx="10944225" cy="4005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76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72" r:id="rId3"/>
    <p:sldLayoutId id="2147483662" r:id="rId4"/>
    <p:sldLayoutId id="2147483661" r:id="rId5"/>
    <p:sldLayoutId id="2147483664" r:id="rId6"/>
    <p:sldLayoutId id="2147483673" r:id="rId7"/>
    <p:sldLayoutId id="2147483658" r:id="rId8"/>
    <p:sldLayoutId id="2147483674" r:id="rId9"/>
    <p:sldLayoutId id="2147483675" r:id="rId10"/>
    <p:sldLayoutId id="2147483670" r:id="rId11"/>
    <p:sldLayoutId id="2147483676" r:id="rId12"/>
    <p:sldLayoutId id="2147483666" r:id="rId13"/>
    <p:sldLayoutId id="2147483665" r:id="rId14"/>
    <p:sldLayoutId id="2147483669" r:id="rId15"/>
    <p:sldLayoutId id="2147483668" r:id="rId16"/>
    <p:sldLayoutId id="2147483655" r:id="rId17"/>
    <p:sldLayoutId id="214748367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spc="-150">
          <a:solidFill>
            <a:schemeClr val="tx1"/>
          </a:solidFill>
          <a:latin typeface="+mj-lt"/>
          <a:ea typeface="Inter Semi Bold" panose="02000503000000020004" pitchFamily="2" charset="0"/>
          <a:cs typeface="Inter Semi Bold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0"/>
        </a:spcBef>
        <a:buClr>
          <a:schemeClr val="tx1"/>
        </a:buClr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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2092" userDrawn="1">
          <p15:clr>
            <a:srgbClr val="F26B43"/>
          </p15:clr>
        </p15:guide>
        <p15:guide id="4" orient="horz" pos="2228" userDrawn="1">
          <p15:clr>
            <a:srgbClr val="F26B43"/>
          </p15:clr>
        </p15:guide>
        <p15:guide id="5" orient="horz" pos="3793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527" userDrawn="1">
          <p15:clr>
            <a:srgbClr val="F26B43"/>
          </p15:clr>
        </p15:guide>
        <p15:guide id="8" pos="393" userDrawn="1">
          <p15:clr>
            <a:srgbClr val="F26B43"/>
          </p15:clr>
        </p15:guide>
        <p15:guide id="9" pos="2048" userDrawn="1">
          <p15:clr>
            <a:srgbClr val="F26B43"/>
          </p15:clr>
        </p15:guide>
        <p15:guide id="10" pos="2116" userDrawn="1">
          <p15:clr>
            <a:srgbClr val="F26B43"/>
          </p15:clr>
        </p15:guide>
        <p15:guide id="11" pos="2184" userDrawn="1">
          <p15:clr>
            <a:srgbClr val="F26B43"/>
          </p15:clr>
        </p15:guide>
        <p15:guide id="12" pos="3772" userDrawn="1">
          <p15:clr>
            <a:srgbClr val="F26B43"/>
          </p15:clr>
        </p15:guide>
        <p15:guide id="13" pos="3908" userDrawn="1">
          <p15:clr>
            <a:srgbClr val="F26B43"/>
          </p15:clr>
        </p15:guide>
        <p15:guide id="14" pos="5496" userDrawn="1">
          <p15:clr>
            <a:srgbClr val="F26B43"/>
          </p15:clr>
        </p15:guide>
        <p15:guide id="15" pos="5564" userDrawn="1">
          <p15:clr>
            <a:srgbClr val="F26B43"/>
          </p15:clr>
        </p15:guide>
        <p15:guide id="16" pos="5632" userDrawn="1">
          <p15:clr>
            <a:srgbClr val="F26B43"/>
          </p15:clr>
        </p15:guide>
        <p15:guide id="17" pos="7287" userDrawn="1">
          <p15:clr>
            <a:srgbClr val="F26B43"/>
          </p15:clr>
        </p15:guide>
        <p15:guide id="18" orient="horz" pos="3612" userDrawn="1">
          <p15:clr>
            <a:srgbClr val="F26B43"/>
          </p15:clr>
        </p15:guide>
        <p15:guide id="19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scombe%27s_quartet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amm.ut.ee/regressioonanalyys/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ab.net/tutorial/t-test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datatab.net/tutorial/t-test" TargetMode="Externa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amm.ut.ee/t-test/" TargetMode="Externa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ab.net/tutorial/get-started" TargetMode="External"/><Relationship Id="rId2" Type="http://schemas.openxmlformats.org/officeDocument/2006/relationships/hyperlink" Target="https://www.youtube.com/playlist?list=PL8dPuuaLjXtNM_Y-bUAhblSAdWRnmBUcr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scribbr.com/statistics/statistical-tests/" TargetMode="External"/><Relationship Id="rId4" Type="http://schemas.openxmlformats.org/officeDocument/2006/relationships/hyperlink" Target="https://samm.ut.ee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urvivorship_bias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igiriigiakadeemia.ee/course/view.php?id=241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amm.ut.ee/tunnused-ja-nende-tyybid/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ab.net/tutorial/descriptive-inferential-statistic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ab.net/tutorial/descriptive-inferential-statistic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atatab.net/tutorial/descriptive-inferential-statistics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ab.net/tutorial/descriptive-inferential-statistics" TargetMode="External"/><Relationship Id="rId7" Type="http://schemas.openxmlformats.org/officeDocument/2006/relationships/image" Target="../media/image18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382D4282-6F49-4A70-83AA-7E8F5DD5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6255884" cy="4897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cs typeface="Poppins SemiBold"/>
              </a:rPr>
              <a:t>Vali </a:t>
            </a:r>
            <a:r>
              <a:rPr lang="en-US" err="1">
                <a:cs typeface="Poppins SemiBold"/>
              </a:rPr>
              <a:t>Andmetarkus</a:t>
            </a:r>
            <a:r>
              <a:rPr lang="en-US">
                <a:cs typeface="Poppins SemiBold"/>
              </a:rPr>
              <a:t>!</a:t>
            </a:r>
            <a:endParaRPr lang="en-US"/>
          </a:p>
        </p:txBody>
      </p:sp>
      <p:pic>
        <p:nvPicPr>
          <p:cNvPr id="3" name="Picture Placeholder 11" descr="A person sitting at a table&#10;&#10;AI-generated content may be incorrect.">
            <a:extLst>
              <a:ext uri="{FF2B5EF4-FFF2-40B4-BE49-F238E27FC236}">
                <a16:creationId xmlns:a16="http://schemas.microsoft.com/office/drawing/2014/main" id="{59426EB3-96A0-6F7B-BD8A-B89C052D49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482457" y="3084343"/>
            <a:ext cx="1765059" cy="1765059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496B8E7-2B01-285F-88ED-B3ADE66A3D31}"/>
              </a:ext>
            </a:extLst>
          </p:cNvPr>
          <p:cNvSpPr txBox="1">
            <a:spLocks/>
          </p:cNvSpPr>
          <p:nvPr/>
        </p:nvSpPr>
        <p:spPr>
          <a:xfrm>
            <a:off x="2645677" y="3645338"/>
            <a:ext cx="6897763" cy="93344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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Inter"/>
              </a:rPr>
              <a:t>Virve </a:t>
            </a:r>
            <a:r>
              <a:rPr lang="en-US" err="1">
                <a:ea typeface="Inter"/>
              </a:rPr>
              <a:t>Räni</a:t>
            </a:r>
            <a:endParaRPr lang="en-US" err="1"/>
          </a:p>
          <a:p>
            <a:r>
              <a:rPr lang="en-US">
                <a:ea typeface="Inter"/>
              </a:rPr>
              <a:t>virve.rani@bcs.ee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91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181E-4E07-42A9-500D-36F1778E23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Normaaljaotus</a:t>
            </a:r>
          </a:p>
        </p:txBody>
      </p:sp>
      <p:pic>
        <p:nvPicPr>
          <p:cNvPr id="7" name="Content Placeholder 6" descr="Normaaljaotus | Informaatika ...">
            <a:extLst>
              <a:ext uri="{FF2B5EF4-FFF2-40B4-BE49-F238E27FC236}">
                <a16:creationId xmlns:a16="http://schemas.microsoft.com/office/drawing/2014/main" id="{BEAE685B-A957-47B6-099E-F3AC51C71F8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l="-1887" t="153" r="2642" b="12101"/>
          <a:stretch>
            <a:fillRect/>
          </a:stretch>
        </p:blipFill>
        <p:spPr>
          <a:xfrm>
            <a:off x="3715928" y="1447791"/>
            <a:ext cx="4325013" cy="33151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9E9FAB-F86E-CA6C-ED3A-F8D89D885F3C}"/>
              </a:ext>
            </a:extLst>
          </p:cNvPr>
          <p:cNvSpPr txBox="1"/>
          <p:nvPr/>
        </p:nvSpPr>
        <p:spPr>
          <a:xfrm>
            <a:off x="695681" y="5067034"/>
            <a:ext cx="9644831" cy="12902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err="1">
                <a:ea typeface="Inter"/>
              </a:rPr>
              <a:t>Keskmine</a:t>
            </a:r>
            <a:r>
              <a:rPr lang="en-US">
                <a:ea typeface="Inter"/>
              </a:rPr>
              <a:t> = </a:t>
            </a:r>
            <a:r>
              <a:rPr lang="en-US" err="1">
                <a:ea typeface="Inter"/>
              </a:rPr>
              <a:t>mediaan</a:t>
            </a:r>
            <a:r>
              <a:rPr lang="en-US">
                <a:ea typeface="Inter"/>
              </a:rPr>
              <a:t> = mood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ea typeface="Inter"/>
              </a:rPr>
              <a:t>u 95% </a:t>
            </a:r>
            <a:r>
              <a:rPr lang="en-US" err="1">
                <a:ea typeface="Inter"/>
              </a:rPr>
              <a:t>valimist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jääb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umbes</a:t>
            </a:r>
            <a:r>
              <a:rPr lang="en-US">
                <a:ea typeface="Inter"/>
              </a:rPr>
              <a:t> 2 </a:t>
            </a:r>
            <a:r>
              <a:rPr lang="en-US" err="1">
                <a:ea typeface="Inter"/>
              </a:rPr>
              <a:t>standardhälbe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kaugusele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keskmisest</a:t>
            </a:r>
            <a:endParaRPr lang="en-US">
              <a:ea typeface="Inter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ea typeface="Inter"/>
              </a:rPr>
              <a:t>Sage </a:t>
            </a:r>
            <a:r>
              <a:rPr lang="en-US" err="1">
                <a:ea typeface="Inter"/>
              </a:rPr>
              <a:t>eeldus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statistilistele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testidele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324DFA-72B9-B8DC-75D1-31C2B250EE18}"/>
              </a:ext>
            </a:extLst>
          </p:cNvPr>
          <p:cNvSpPr txBox="1"/>
          <p:nvPr/>
        </p:nvSpPr>
        <p:spPr>
          <a:xfrm rot="16200000">
            <a:off x="2402692" y="2817915"/>
            <a:ext cx="227222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ea typeface="Inter"/>
              </a:rPr>
              <a:t>Mõõtmiste</a:t>
            </a:r>
            <a:r>
              <a:rPr lang="en-US" sz="1400">
                <a:ea typeface="Inter"/>
              </a:rPr>
              <a:t> hulk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58A6C5-1558-AE4D-8CAA-09AE1668FE9E}"/>
              </a:ext>
            </a:extLst>
          </p:cNvPr>
          <p:cNvSpPr txBox="1"/>
          <p:nvPr/>
        </p:nvSpPr>
        <p:spPr>
          <a:xfrm>
            <a:off x="3719038" y="4768419"/>
            <a:ext cx="479257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err="1">
                <a:ea typeface="Inter"/>
              </a:rPr>
              <a:t>Mõõtmise</a:t>
            </a:r>
            <a:r>
              <a:rPr lang="en-US" sz="1400">
                <a:ea typeface="Inter"/>
              </a:rPr>
              <a:t> </a:t>
            </a:r>
            <a:r>
              <a:rPr lang="en-US" sz="1400" err="1">
                <a:ea typeface="Inter"/>
              </a:rPr>
              <a:t>väärtus</a:t>
            </a:r>
            <a:endParaRPr lang="en-US" sz="1400"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378551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7CDBC-3B62-6DCF-8FDA-8CCEBD1BE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73BF-3521-7DD5-6ED7-661584C557E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2749D2-78E6-7AA0-4D72-C47FF8A24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3493" y="2675333"/>
            <a:ext cx="3777666" cy="357043"/>
          </a:xfrm>
        </p:spPr>
        <p:txBody>
          <a:bodyPr/>
          <a:lstStyle/>
          <a:p>
            <a:r>
              <a:rPr lang="en-US"/>
              <a:t>Paus 10:30-10:45</a:t>
            </a:r>
          </a:p>
        </p:txBody>
      </p:sp>
    </p:spTree>
    <p:extLst>
      <p:ext uri="{BB962C8B-B14F-4D97-AF65-F5344CB8AC3E}">
        <p14:creationId xmlns:p14="http://schemas.microsoft.com/office/powerpoint/2010/main" val="350649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72720-92FB-1441-4D62-9576FD6FC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CFAF-79A2-5887-537C-A9F710291A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>
                <a:ea typeface="+mj-lt"/>
                <a:cs typeface="+mj-lt"/>
              </a:rPr>
              <a:t>Excel </a:t>
            </a:r>
            <a:r>
              <a:rPr lang="en-US" sz="3600" b="1" err="1">
                <a:ea typeface="+mj-lt"/>
                <a:cs typeface="+mj-lt"/>
              </a:rPr>
              <a:t>statistiliseks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analüüsiks</a:t>
            </a:r>
            <a:endParaRPr lang="en-US" err="1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B5F0DC5-0E6C-C34C-53FA-663F4426D707}"/>
              </a:ext>
            </a:extLst>
          </p:cNvPr>
          <p:cNvGraphicFramePr>
            <a:graphicFrameLocks noGrp="1"/>
          </p:cNvGraphicFramePr>
          <p:nvPr>
            <p:ph sz="quarter" idx="10"/>
          </p:nvPr>
        </p:nvGraphicFramePr>
        <p:xfrm>
          <a:off x="623888" y="1268413"/>
          <a:ext cx="10941050" cy="605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941050">
                  <a:extLst>
                    <a:ext uri="{9D8B030D-6E8A-4147-A177-3AD203B41FA5}">
                      <a16:colId xmlns:a16="http://schemas.microsoft.com/office/drawing/2014/main" val="265845882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/>
                        <a:buChar char="•"/>
                      </a:pP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Eraldi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analüütika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pakett</a:t>
                      </a:r>
                    </a:p>
                    <a:p>
                      <a:pPr marL="800100" lvl="1" indent="-342900" algn="l">
                        <a:lnSpc>
                          <a:spcPts val="3150"/>
                        </a:lnSpc>
                        <a:buFont typeface="Courier New"/>
                        <a:buChar char="o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File --&gt; Options --&gt; Add-ins --&gt; Analysis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ToolPak</a:t>
                      </a:r>
                    </a:p>
                    <a:p>
                      <a:pPr marL="800100" lvl="1" indent="-342900" algn="l">
                        <a:lnSpc>
                          <a:spcPts val="3150"/>
                        </a:lnSpc>
                        <a:buFont typeface="Courier New"/>
                        <a:buChar char="o"/>
                      </a:pP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Ilmub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uus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"Data Analysis"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valik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Data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valiku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alla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: </a:t>
                      </a:r>
                    </a:p>
                    <a:p>
                      <a:pPr marL="800100" lvl="1" indent="-342900" algn="l">
                        <a:lnSpc>
                          <a:spcPts val="3150"/>
                        </a:lnSpc>
                        <a:buFont typeface="Courier New"/>
                        <a:buChar char="o"/>
                      </a:pPr>
                      <a:endParaRPr lang="en-US" sz="2400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  <a:p>
                      <a:pPr marL="342900" lvl="0" indent="-342900" algn="l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2400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9763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0" lvl="0" indent="0" algn="l" rtl="0" fontAlgn="base">
                        <a:lnSpc>
                          <a:spcPts val="3150"/>
                        </a:lnSpc>
                        <a:buNone/>
                      </a:pPr>
                      <a:endParaRPr lang="en-US" sz="2400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182460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2400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05373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2400" b="0" i="0" u="none" strike="noStrike" noProof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82074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2400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24087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0" lvl="0" indent="0" algn="l" rtl="0" fontAlgn="base">
                        <a:lnSpc>
                          <a:spcPts val="3150"/>
                        </a:lnSpc>
                        <a:buNone/>
                      </a:pPr>
                      <a:endParaRPr lang="en-US" sz="2400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35736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2400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78246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3150"/>
                        </a:lnSpc>
                        <a:buNone/>
                      </a:pPr>
                      <a:endParaRPr lang="en-US" sz="2400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29" marB="49529" anchor="ctr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599523"/>
                  </a:ext>
                </a:extLst>
              </a:tr>
            </a:tbl>
          </a:graphicData>
        </a:graphic>
      </p:graphicFrame>
      <p:pic>
        <p:nvPicPr>
          <p:cNvPr id="3" name="Picture 2" descr="A screenshot of a screen&#10;&#10;AI-generated content may be incorrect.">
            <a:extLst>
              <a:ext uri="{FF2B5EF4-FFF2-40B4-BE49-F238E27FC236}">
                <a16:creationId xmlns:a16="http://schemas.microsoft.com/office/drawing/2014/main" id="{071D145E-0144-998C-AE34-DACF73F3E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1" y="3016288"/>
            <a:ext cx="11693770" cy="82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00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1B9AC-FB48-FA52-DD10-EE5A17F0F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24C86-06D3-5B58-6491-8EF09457BD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Kirjeldav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analüüs</a:t>
            </a:r>
            <a:endParaRPr lang="en-US" err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88D9F6-3B69-D500-134F-75E93D4C5D1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err="1">
                <a:ea typeface="Inter"/>
              </a:rPr>
              <a:t>Github</a:t>
            </a:r>
            <a:r>
              <a:rPr lang="en-US" sz="2000">
                <a:ea typeface="Inter"/>
              </a:rPr>
              <a:t>: Day4 --&gt; Reklaam_andmestik.xlsx</a:t>
            </a:r>
          </a:p>
          <a:p>
            <a:pPr>
              <a:lnSpc>
                <a:spcPct val="150000"/>
              </a:lnSpc>
            </a:pPr>
            <a:r>
              <a:rPr lang="en-US" sz="2000" err="1">
                <a:ea typeface="Inter"/>
              </a:rPr>
              <a:t>Põhilised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tunnuse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näitajad</a:t>
            </a:r>
            <a:r>
              <a:rPr lang="en-US" sz="2000">
                <a:ea typeface="Inter"/>
              </a:rPr>
              <a:t>: </a:t>
            </a:r>
            <a:endParaRPr lang="en-US" sz="2000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>
                <a:ea typeface="Inter"/>
              </a:rPr>
              <a:t>Data --&gt; Data Analysis --&gt; Descriptive Statistics</a:t>
            </a:r>
            <a:endParaRPr lang="en-US"/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000" err="1">
                <a:ea typeface="Inter"/>
              </a:rPr>
              <a:t>Jaotus</a:t>
            </a:r>
            <a:r>
              <a:rPr lang="en-US" sz="2000">
                <a:ea typeface="Inter"/>
              </a:rPr>
              <a:t>: </a:t>
            </a:r>
            <a:endParaRPr lang="en-US" sz="2000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>
                <a:ea typeface="Inter"/>
              </a:rPr>
              <a:t>Data --&gt; Data Analysis --&gt; Histogram</a:t>
            </a:r>
            <a:endParaRPr lang="en-US" sz="2000"/>
          </a:p>
          <a:p>
            <a:pPr lvl="1">
              <a:buFont typeface="Courier New" panose="020B0502030000000004" pitchFamily="34" charset="0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6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6F058-61F4-ED1C-960E-C4792B8CD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F22C-6122-14CC-C595-ECC3194B5A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Korrelatsioon</a:t>
            </a:r>
            <a:r>
              <a:rPr lang="en-US" sz="3600" b="1">
                <a:ea typeface="+mj-lt"/>
                <a:cs typeface="+mj-lt"/>
              </a:rPr>
              <a:t> – </a:t>
            </a:r>
            <a:r>
              <a:rPr lang="en-US" sz="3600" b="1" err="1">
                <a:ea typeface="+mj-lt"/>
                <a:cs typeface="+mj-lt"/>
              </a:rPr>
              <a:t>seos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kahe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muutuja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vahel</a:t>
            </a:r>
            <a:endParaRPr lang="en-US" err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71083-564B-5FB3-5AF4-E365113EAB3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sz="1800" err="1">
                <a:ea typeface="+mn-lt"/>
                <a:cs typeface="+mn-lt"/>
              </a:rPr>
              <a:t>Regressioonijoon</a:t>
            </a:r>
            <a:r>
              <a:rPr lang="en-US" sz="1800">
                <a:ea typeface="+mn-lt"/>
                <a:cs typeface="+mn-lt"/>
              </a:rPr>
              <a:t> – </a:t>
            </a:r>
            <a:r>
              <a:rPr lang="en-US" sz="1800" err="1">
                <a:ea typeface="+mn-lt"/>
                <a:cs typeface="+mn-lt"/>
              </a:rPr>
              <a:t>joon</a:t>
            </a:r>
            <a:r>
              <a:rPr lang="en-US" sz="1800">
                <a:ea typeface="+mn-lt"/>
                <a:cs typeface="+mn-lt"/>
              </a:rPr>
              <a:t>, mis on </a:t>
            </a:r>
            <a:r>
              <a:rPr lang="en-US" sz="1800" err="1">
                <a:ea typeface="+mn-lt"/>
                <a:cs typeface="+mn-lt"/>
              </a:rPr>
              <a:t>kõigile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punktidele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võimalikult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lähedal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samaaegselt</a:t>
            </a:r>
            <a:endParaRPr lang="en-US" sz="1800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800" err="1">
                <a:ea typeface="+mn-lt"/>
                <a:cs typeface="+mn-lt"/>
              </a:rPr>
              <a:t>Korrelatsioonikordaja</a:t>
            </a:r>
            <a:r>
              <a:rPr lang="en-US" sz="1800">
                <a:ea typeface="+mn-lt"/>
                <a:cs typeface="+mn-lt"/>
              </a:rPr>
              <a:t> – </a:t>
            </a:r>
            <a:r>
              <a:rPr lang="en-US" sz="1800" err="1">
                <a:ea typeface="+mn-lt"/>
                <a:cs typeface="+mn-lt"/>
              </a:rPr>
              <a:t>seose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suund</a:t>
            </a:r>
            <a:r>
              <a:rPr lang="en-US" sz="1800">
                <a:ea typeface="+mn-lt"/>
                <a:cs typeface="+mn-lt"/>
              </a:rPr>
              <a:t> ja </a:t>
            </a:r>
            <a:r>
              <a:rPr lang="en-US" sz="1800" err="1">
                <a:ea typeface="+mn-lt"/>
                <a:cs typeface="+mn-lt"/>
              </a:rPr>
              <a:t>tugevus</a:t>
            </a:r>
            <a:r>
              <a:rPr lang="en-US" sz="1800">
                <a:ea typeface="+mn-lt"/>
                <a:cs typeface="+mn-lt"/>
              </a:rPr>
              <a:t>, </a:t>
            </a:r>
            <a:r>
              <a:rPr lang="en-US" sz="1800" err="1">
                <a:ea typeface="+mn-lt"/>
                <a:cs typeface="+mn-lt"/>
              </a:rPr>
              <a:t>väärtus</a:t>
            </a:r>
            <a:r>
              <a:rPr lang="en-US" sz="1800">
                <a:ea typeface="+mn-lt"/>
                <a:cs typeface="+mn-lt"/>
              </a:rPr>
              <a:t> -1 </a:t>
            </a:r>
            <a:r>
              <a:rPr lang="en-US" sz="1800" err="1">
                <a:ea typeface="+mn-lt"/>
                <a:cs typeface="+mn-lt"/>
              </a:rPr>
              <a:t>kuni</a:t>
            </a:r>
            <a:r>
              <a:rPr lang="en-US" sz="1800">
                <a:ea typeface="+mn-lt"/>
                <a:cs typeface="+mn-lt"/>
              </a:rPr>
              <a:t> 1 </a:t>
            </a:r>
            <a:r>
              <a:rPr lang="en-US" sz="1800" err="1">
                <a:ea typeface="+mn-lt"/>
                <a:cs typeface="+mn-lt"/>
              </a:rPr>
              <a:t>vahel</a:t>
            </a:r>
            <a:r>
              <a:rPr lang="en-US" sz="1800">
                <a:ea typeface="+mn-lt"/>
                <a:cs typeface="+mn-lt"/>
              </a:rPr>
              <a:t>, </a:t>
            </a:r>
            <a:r>
              <a:rPr lang="en-US" sz="1800" err="1">
                <a:ea typeface="+mn-lt"/>
                <a:cs typeface="+mn-lt"/>
              </a:rPr>
              <a:t>kus</a:t>
            </a:r>
            <a:r>
              <a:rPr lang="en-US" sz="1800">
                <a:ea typeface="+mn-lt"/>
                <a:cs typeface="+mn-lt"/>
              </a:rPr>
              <a:t> 0 on </a:t>
            </a:r>
            <a:r>
              <a:rPr lang="en-US" sz="1800" err="1">
                <a:ea typeface="+mn-lt"/>
                <a:cs typeface="+mn-lt"/>
              </a:rPr>
              <a:t>seose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puudumine</a:t>
            </a:r>
            <a:endParaRPr lang="en-US" sz="1800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800">
                <a:ea typeface="+mn-lt"/>
                <a:cs typeface="+mn-lt"/>
              </a:rPr>
              <a:t>NB! Ei </a:t>
            </a:r>
            <a:r>
              <a:rPr lang="en-US" sz="1800" err="1">
                <a:ea typeface="+mn-lt"/>
                <a:cs typeface="+mn-lt"/>
              </a:rPr>
              <a:t>saa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vaadata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ainult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regressioonijoont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või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korrelatsioonikordajat</a:t>
            </a:r>
            <a:r>
              <a:rPr lang="en-US" sz="1800">
                <a:ea typeface="+mn-lt"/>
                <a:cs typeface="+mn-lt"/>
              </a:rPr>
              <a:t> – </a:t>
            </a:r>
            <a:r>
              <a:rPr lang="en-US" sz="1800" err="1">
                <a:ea typeface="+mn-lt"/>
                <a:cs typeface="+mn-lt"/>
              </a:rPr>
              <a:t>näiteks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sama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korrelatsioonikordaja</a:t>
            </a:r>
            <a:r>
              <a:rPr lang="en-US" sz="1800">
                <a:ea typeface="+mn-lt"/>
                <a:cs typeface="+mn-lt"/>
              </a:rPr>
              <a:t> ja </a:t>
            </a:r>
            <a:r>
              <a:rPr lang="en-US" sz="1800" err="1">
                <a:ea typeface="+mn-lt"/>
                <a:cs typeface="+mn-lt"/>
              </a:rPr>
              <a:t>regressioonijoonega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väärtused</a:t>
            </a:r>
            <a:r>
              <a:rPr lang="en-US" sz="1800">
                <a:ea typeface="+mn-lt"/>
                <a:cs typeface="+mn-lt"/>
              </a:rPr>
              <a:t>: </a:t>
            </a:r>
          </a:p>
          <a:p>
            <a:pPr marL="342900" indent="-342900">
              <a:lnSpc>
                <a:spcPct val="150000"/>
              </a:lnSpc>
            </a:pPr>
            <a:endParaRPr lang="en-US" sz="180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Clr>
                <a:srgbClr val="121212"/>
              </a:buClr>
              <a:buNone/>
            </a:pPr>
            <a:endParaRPr lang="en-US" sz="2000"/>
          </a:p>
          <a:p>
            <a:pPr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  <a:p>
            <a:pPr>
              <a:buClr>
                <a:srgbClr val="121212"/>
              </a:buClr>
            </a:pPr>
            <a:endParaRPr lang="en-US" sz="2400"/>
          </a:p>
        </p:txBody>
      </p:sp>
      <p:pic>
        <p:nvPicPr>
          <p:cNvPr id="8" name="Picture 7" descr="undefined">
            <a:extLst>
              <a:ext uri="{FF2B5EF4-FFF2-40B4-BE49-F238E27FC236}">
                <a16:creationId xmlns:a16="http://schemas.microsoft.com/office/drawing/2014/main" id="{D986D3C9-71B0-79AA-AFA0-1829F3C73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478" y="3429000"/>
            <a:ext cx="3543384" cy="25366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613641-5B6E-6969-8B25-878B3F0A2496}"/>
              </a:ext>
            </a:extLst>
          </p:cNvPr>
          <p:cNvSpPr txBox="1"/>
          <p:nvPr/>
        </p:nvSpPr>
        <p:spPr>
          <a:xfrm>
            <a:off x="3840079" y="6045868"/>
            <a:ext cx="54442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ea typeface="Inter"/>
              </a:rPr>
              <a:t>Joonise</a:t>
            </a:r>
            <a:r>
              <a:rPr lang="en-US" sz="1400">
                <a:ea typeface="Inter"/>
              </a:rPr>
              <a:t> </a:t>
            </a:r>
            <a:r>
              <a:rPr lang="en-US" sz="1400" err="1">
                <a:ea typeface="Inter"/>
              </a:rPr>
              <a:t>allikas</a:t>
            </a:r>
            <a:r>
              <a:rPr lang="en-US" sz="1400">
                <a:ea typeface="Inter"/>
              </a:rPr>
              <a:t>: </a:t>
            </a:r>
            <a:r>
              <a:rPr lang="en-US" sz="1400">
                <a:ea typeface="Inter"/>
                <a:hlinkClick r:id="rId3"/>
              </a:rPr>
              <a:t>Wikipedia: </a:t>
            </a:r>
            <a:r>
              <a:rPr lang="en-US" sz="1400">
                <a:solidFill>
                  <a:srgbClr val="121212"/>
                </a:solidFill>
                <a:ea typeface="+mn-lt"/>
                <a:cs typeface="+mn-lt"/>
                <a:hlinkClick r:id="rId3"/>
              </a:rPr>
              <a:t>Anscombe's quartet</a:t>
            </a:r>
            <a:endParaRPr lang="en-US" sz="1400">
              <a:solidFill>
                <a:srgbClr val="1212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250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9E71E-5ABF-87DA-2A21-0D8337D23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38CC-A8E5-BCBF-4CBD-CAA613A72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Reklaamikulutuste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seos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müügiga</a:t>
            </a:r>
            <a:endParaRPr lang="en-US" err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EB98A-5D7B-E99A-B293-B8C1E7ABD5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>
                <a:ea typeface="Inter"/>
              </a:rPr>
              <a:t>Kui </a:t>
            </a:r>
            <a:r>
              <a:rPr lang="en-US" sz="2000" err="1">
                <a:ea typeface="Inter"/>
              </a:rPr>
              <a:t>palju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mõjutavad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reklaamikulutused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müüki</a:t>
            </a:r>
            <a:r>
              <a:rPr lang="en-US" sz="2000">
                <a:ea typeface="Inter"/>
              </a:rPr>
              <a:t>?</a:t>
            </a:r>
            <a:endParaRPr lang="en-US" sz="2000"/>
          </a:p>
          <a:p>
            <a:pPr>
              <a:lnSpc>
                <a:spcPct val="150000"/>
              </a:lnSpc>
            </a:pPr>
            <a:r>
              <a:rPr lang="en-US" sz="2000" err="1">
                <a:ea typeface="Inter"/>
              </a:rPr>
              <a:t>Lisame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hajuvusdiagrammi</a:t>
            </a:r>
            <a:r>
              <a:rPr lang="en-US" sz="2000">
                <a:ea typeface="Inter"/>
              </a:rPr>
              <a:t> (Scatter Plot)</a:t>
            </a: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err="1">
                <a:ea typeface="Inter"/>
              </a:rPr>
              <a:t>Lisame</a:t>
            </a:r>
            <a:r>
              <a:rPr lang="en-US" sz="2000">
                <a:ea typeface="Inter"/>
              </a:rPr>
              <a:t> Trendline ja </a:t>
            </a:r>
            <a:r>
              <a:rPr lang="en-US" sz="2000" err="1">
                <a:ea typeface="Inter"/>
              </a:rPr>
              <a:t>regressioonivõrrandi</a:t>
            </a:r>
            <a:endParaRPr lang="en-US" sz="2000">
              <a:ea typeface="Inter"/>
            </a:endParaRPr>
          </a:p>
          <a:p>
            <a:pPr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sz="2000">
                <a:ea typeface="Inter"/>
              </a:rPr>
              <a:t>+ --&gt; Trendline --&gt; More options</a:t>
            </a:r>
          </a:p>
          <a:p>
            <a:pPr lvl="3">
              <a:lnSpc>
                <a:spcPct val="150000"/>
              </a:lnSpc>
              <a:buFont typeface="Inter" panose="020B0502030000000004" pitchFamily="34" charset="0"/>
              <a:buChar char="‣"/>
            </a:pPr>
            <a:r>
              <a:rPr lang="en-US" sz="2000" err="1">
                <a:ea typeface="Inter"/>
              </a:rPr>
              <a:t>Valime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sobiva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trendijoone</a:t>
            </a:r>
            <a:r>
              <a:rPr lang="en-US" sz="2000">
                <a:ea typeface="Inter"/>
              </a:rPr>
              <a:t>, Display Equation, Display R-squared</a:t>
            </a: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>
                <a:ea typeface="Inter"/>
              </a:rPr>
              <a:t>Mida </a:t>
            </a:r>
            <a:r>
              <a:rPr lang="en-US" sz="2000" err="1">
                <a:ea typeface="Inter"/>
              </a:rPr>
              <a:t>jooniselt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näeme</a:t>
            </a:r>
            <a:r>
              <a:rPr lang="en-US" sz="2000">
                <a:ea typeface="Inter"/>
              </a:rPr>
              <a:t>?</a:t>
            </a:r>
            <a:endParaRPr lang="en-US" sz="2000"/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000" err="1">
                <a:ea typeface="Inter"/>
              </a:rPr>
              <a:t>Regressioonianalüüsi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detailideks</a:t>
            </a:r>
            <a:r>
              <a:rPr lang="en-US" sz="2000">
                <a:ea typeface="Inter"/>
              </a:rPr>
              <a:t> ja </a:t>
            </a:r>
            <a:r>
              <a:rPr lang="en-US" sz="2000" err="1">
                <a:ea typeface="Inter"/>
              </a:rPr>
              <a:t>eelduste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kontrolliks</a:t>
            </a:r>
            <a:r>
              <a:rPr lang="en-US" sz="2000">
                <a:ea typeface="Inter"/>
              </a:rPr>
              <a:t>: </a:t>
            </a:r>
            <a:endParaRPr lang="en-US" sz="2000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>
                <a:ea typeface="Inter"/>
              </a:rPr>
              <a:t>Data --&gt; Data Analysis --&gt; Regression</a:t>
            </a:r>
            <a:endParaRPr lang="en-US" sz="2000"/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000">
                <a:ea typeface="Inter"/>
              </a:rPr>
              <a:t>Loe </a:t>
            </a:r>
            <a:r>
              <a:rPr lang="en-US" sz="2000" err="1">
                <a:ea typeface="Inter"/>
              </a:rPr>
              <a:t>rohkem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regressioonanalüüsist</a:t>
            </a:r>
            <a:r>
              <a:rPr lang="en-US" sz="2000">
                <a:ea typeface="Inter"/>
              </a:rPr>
              <a:t>: </a:t>
            </a:r>
            <a:r>
              <a:rPr lang="en-US" sz="2000">
                <a:ea typeface="+mn-lt"/>
                <a:cs typeface="+mn-lt"/>
                <a:hlinkClick r:id="rId2"/>
              </a:rPr>
              <a:t>https://samm.ut.ee/regressioonanalyys/</a:t>
            </a:r>
            <a:r>
              <a:rPr lang="en-US" sz="2000">
                <a:ea typeface="+mn-lt"/>
                <a:cs typeface="+mn-lt"/>
              </a:rPr>
              <a:t> </a:t>
            </a:r>
          </a:p>
          <a:p>
            <a:pPr>
              <a:buClr>
                <a:srgbClr val="121212"/>
              </a:buClr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1481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DE330-931D-5873-F9CE-EC4613A44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DAEE-B89A-9621-3E9A-6C5E17B07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Seose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tõlgendamine</a:t>
            </a:r>
            <a:endParaRPr lang="en-US" err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D79D2-37A9-C93C-6734-48968460480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sz="1800" err="1">
                <a:ea typeface="+mn-lt"/>
                <a:cs typeface="+mn-lt"/>
              </a:rPr>
              <a:t>Tugev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seos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võib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tähendada</a:t>
            </a:r>
            <a:r>
              <a:rPr lang="en-US" sz="1800">
                <a:ea typeface="+mn-lt"/>
                <a:cs typeface="+mn-lt"/>
              </a:rPr>
              <a:t>: </a:t>
            </a:r>
          </a:p>
          <a:p>
            <a:pPr marL="857250"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1800">
                <a:ea typeface="+mn-lt"/>
                <a:cs typeface="+mn-lt"/>
              </a:rPr>
              <a:t>A </a:t>
            </a:r>
            <a:r>
              <a:rPr lang="en-US" sz="1800" err="1">
                <a:ea typeface="+mn-lt"/>
                <a:cs typeface="+mn-lt"/>
              </a:rPr>
              <a:t>põhjustab</a:t>
            </a:r>
            <a:r>
              <a:rPr lang="en-US" sz="1800">
                <a:ea typeface="+mn-lt"/>
                <a:cs typeface="+mn-lt"/>
              </a:rPr>
              <a:t> B</a:t>
            </a:r>
          </a:p>
          <a:p>
            <a:pPr marL="125730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sz="1800" err="1">
                <a:ea typeface="+mn-lt"/>
                <a:cs typeface="+mn-lt"/>
              </a:rPr>
              <a:t>Nt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kõrgem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reklaamikulu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põhjustab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kõrgemat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müügitulu</a:t>
            </a:r>
            <a:endParaRPr lang="en-US" sz="1800">
              <a:ea typeface="+mn-lt"/>
              <a:cs typeface="+mn-lt"/>
            </a:endParaRPr>
          </a:p>
          <a:p>
            <a:pPr marL="857250"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1800">
                <a:ea typeface="+mn-lt"/>
                <a:cs typeface="+mn-lt"/>
              </a:rPr>
              <a:t>A ja B </a:t>
            </a:r>
            <a:r>
              <a:rPr lang="en-US" sz="1800" err="1">
                <a:ea typeface="+mn-lt"/>
                <a:cs typeface="+mn-lt"/>
              </a:rPr>
              <a:t>vaheline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seos</a:t>
            </a:r>
            <a:r>
              <a:rPr lang="en-US" sz="1800">
                <a:ea typeface="+mn-lt"/>
                <a:cs typeface="+mn-lt"/>
              </a:rPr>
              <a:t> on </a:t>
            </a:r>
            <a:r>
              <a:rPr lang="en-US" sz="1800" err="1">
                <a:ea typeface="+mn-lt"/>
                <a:cs typeface="+mn-lt"/>
              </a:rPr>
              <a:t>muutuja</a:t>
            </a:r>
            <a:r>
              <a:rPr lang="en-US" sz="1800">
                <a:ea typeface="+mn-lt"/>
                <a:cs typeface="+mn-lt"/>
              </a:rPr>
              <a:t> C </a:t>
            </a:r>
            <a:r>
              <a:rPr lang="en-US" sz="1800" err="1">
                <a:ea typeface="+mn-lt"/>
                <a:cs typeface="+mn-lt"/>
              </a:rPr>
              <a:t>kaudu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seletatav</a:t>
            </a:r>
          </a:p>
          <a:p>
            <a:pPr marL="125730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sz="1800" err="1">
                <a:ea typeface="Inter"/>
              </a:rPr>
              <a:t>Nt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reklaamikulu</a:t>
            </a:r>
            <a:r>
              <a:rPr lang="en-US" sz="1800">
                <a:ea typeface="Inter"/>
              </a:rPr>
              <a:t> ja </a:t>
            </a:r>
            <a:r>
              <a:rPr lang="en-US" sz="1800" err="1">
                <a:ea typeface="Inter"/>
              </a:rPr>
              <a:t>müügitulu</a:t>
            </a:r>
            <a:r>
              <a:rPr lang="en-US" sz="1800">
                <a:ea typeface="Inter"/>
              </a:rPr>
              <a:t> on </a:t>
            </a:r>
            <a:r>
              <a:rPr lang="en-US" sz="1800" err="1">
                <a:ea typeface="Inter"/>
              </a:rPr>
              <a:t>mõlemad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ajas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kasvanud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majanduskasvuga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koos</a:t>
            </a:r>
            <a:endParaRPr lang="en-US" sz="1800">
              <a:ea typeface="Inter"/>
            </a:endParaRPr>
          </a:p>
          <a:p>
            <a:pPr marL="857250"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1800">
                <a:ea typeface="Inter"/>
              </a:rPr>
              <a:t>A ja B </a:t>
            </a:r>
            <a:r>
              <a:rPr lang="en-US" sz="1800" err="1">
                <a:ea typeface="Inter"/>
              </a:rPr>
              <a:t>vaheline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seos</a:t>
            </a:r>
            <a:r>
              <a:rPr lang="en-US" sz="1800">
                <a:ea typeface="Inter"/>
              </a:rPr>
              <a:t> on </a:t>
            </a:r>
            <a:r>
              <a:rPr lang="en-US" sz="1800" err="1">
                <a:ea typeface="Inter"/>
              </a:rPr>
              <a:t>juhuslik</a:t>
            </a:r>
            <a:endParaRPr lang="en-US" sz="1800"/>
          </a:p>
          <a:p>
            <a:pPr marL="342900" indent="-342900">
              <a:lnSpc>
                <a:spcPct val="150000"/>
              </a:lnSpc>
              <a:buClr>
                <a:srgbClr val="121212"/>
              </a:buClr>
            </a:pPr>
            <a:r>
              <a:rPr lang="en-US" sz="1800" err="1">
                <a:ea typeface="Inter"/>
              </a:rPr>
              <a:t>Tõlgendamisel</a:t>
            </a:r>
            <a:r>
              <a:rPr lang="en-US" sz="1800">
                <a:ea typeface="Inter"/>
              </a:rPr>
              <a:t> peaks </a:t>
            </a:r>
            <a:r>
              <a:rPr lang="en-US" sz="1800" err="1">
                <a:ea typeface="Inter"/>
              </a:rPr>
              <a:t>läbi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mõtlema</a:t>
            </a:r>
            <a:r>
              <a:rPr lang="en-US" sz="1800">
                <a:ea typeface="Inter"/>
              </a:rPr>
              <a:t>, kas on </a:t>
            </a:r>
            <a:r>
              <a:rPr lang="en-US" sz="1800" err="1">
                <a:ea typeface="Inter"/>
              </a:rPr>
              <a:t>teisi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tunnuseid</a:t>
            </a:r>
            <a:r>
              <a:rPr lang="en-US" sz="1800">
                <a:ea typeface="Inter"/>
              </a:rPr>
              <a:t>, mis </a:t>
            </a:r>
            <a:r>
              <a:rPr lang="en-US" sz="1800" err="1">
                <a:ea typeface="Inter"/>
              </a:rPr>
              <a:t>võivad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seost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põhjustada</a:t>
            </a:r>
            <a:r>
              <a:rPr lang="en-US" sz="1800">
                <a:ea typeface="Inter"/>
              </a:rPr>
              <a:t>, </a:t>
            </a:r>
            <a:r>
              <a:rPr lang="en-US" sz="1800" err="1">
                <a:ea typeface="Inter"/>
              </a:rPr>
              <a:t>ning</a:t>
            </a:r>
            <a:r>
              <a:rPr lang="en-US" sz="1800">
                <a:ea typeface="Inter"/>
              </a:rPr>
              <a:t> kas </a:t>
            </a:r>
            <a:r>
              <a:rPr lang="en-US" sz="1800" err="1">
                <a:ea typeface="Inter"/>
              </a:rPr>
              <a:t>seos</a:t>
            </a:r>
            <a:r>
              <a:rPr lang="en-US" sz="1800">
                <a:ea typeface="Inter"/>
              </a:rPr>
              <a:t> on </a:t>
            </a:r>
            <a:r>
              <a:rPr lang="en-US" sz="1800" err="1">
                <a:ea typeface="Inter"/>
              </a:rPr>
              <a:t>loogiliselt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seletatav</a:t>
            </a:r>
            <a:r>
              <a:rPr lang="en-US" sz="1800">
                <a:ea typeface="Inter"/>
              </a:rPr>
              <a:t>. </a:t>
            </a:r>
            <a:r>
              <a:rPr lang="en-US" sz="1800" err="1">
                <a:ea typeface="Inter"/>
              </a:rPr>
              <a:t>Samuti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aitab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sügavamale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andmetesse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liikumine</a:t>
            </a:r>
            <a:r>
              <a:rPr lang="en-US" sz="1800">
                <a:ea typeface="Inter"/>
              </a:rPr>
              <a:t>.</a:t>
            </a:r>
            <a:endParaRPr lang="en-US" sz="1800"/>
          </a:p>
          <a:p>
            <a:pPr marL="857250"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1800" err="1">
                <a:ea typeface="Inter"/>
              </a:rPr>
              <a:t>Nt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reklaamikulu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mõju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hindamisel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saab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vaadata</a:t>
            </a:r>
            <a:r>
              <a:rPr lang="en-US" sz="1800">
                <a:ea typeface="Inter"/>
              </a:rPr>
              <a:t>, </a:t>
            </a:r>
            <a:r>
              <a:rPr lang="en-US" sz="1800" err="1">
                <a:ea typeface="Inter"/>
              </a:rPr>
              <a:t>kui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palju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kodulehe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külastajatest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tulid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sinna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sotsiaalmeedia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reklaami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lehelt</a:t>
            </a:r>
            <a:r>
              <a:rPr lang="en-US" sz="1800">
                <a:ea typeface="Inter"/>
              </a:rPr>
              <a:t>. </a:t>
            </a:r>
            <a:r>
              <a:rPr lang="en-US" sz="1800" err="1">
                <a:ea typeface="Inter"/>
              </a:rPr>
              <a:t>Või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ostu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sooritajatelt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uurida</a:t>
            </a:r>
            <a:r>
              <a:rPr lang="en-US" sz="1800">
                <a:ea typeface="Inter"/>
              </a:rPr>
              <a:t>, kas </a:t>
            </a:r>
            <a:r>
              <a:rPr lang="en-US" sz="1800" err="1">
                <a:ea typeface="Inter"/>
              </a:rPr>
              <a:t>nad</a:t>
            </a:r>
            <a:r>
              <a:rPr lang="en-US" sz="1800">
                <a:ea typeface="Inter"/>
              </a:rPr>
              <a:t> on </a:t>
            </a:r>
            <a:r>
              <a:rPr lang="en-US" sz="1800" err="1">
                <a:ea typeface="Inter"/>
              </a:rPr>
              <a:t>reklaami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näinud</a:t>
            </a:r>
            <a:r>
              <a:rPr lang="en-US" sz="1800">
                <a:ea typeface="Inter"/>
              </a:rPr>
              <a:t>.</a:t>
            </a:r>
            <a:endParaRPr lang="en-US" sz="1800"/>
          </a:p>
          <a:p>
            <a:pPr marL="342900" indent="-342900">
              <a:lnSpc>
                <a:spcPct val="150000"/>
              </a:lnSpc>
              <a:buClr>
                <a:srgbClr val="121212"/>
              </a:buClr>
            </a:pPr>
            <a:endParaRPr lang="en-US" sz="1800"/>
          </a:p>
          <a:p>
            <a:pPr marL="0" indent="0">
              <a:lnSpc>
                <a:spcPct val="150000"/>
              </a:lnSpc>
              <a:buClr>
                <a:srgbClr val="121212"/>
              </a:buClr>
              <a:buNone/>
            </a:pPr>
            <a:endParaRPr lang="en-US" sz="2000"/>
          </a:p>
          <a:p>
            <a:pPr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  <a:p>
            <a:pPr>
              <a:buClr>
                <a:srgbClr val="121212"/>
              </a:buClr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2624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99FCD-1FAC-9C66-3245-6CC75BBF0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3D522-8B6B-AC13-AE89-589D6137986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8003D5-4AA3-8A46-050E-409C5B8B1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1336" y="2675333"/>
            <a:ext cx="6575007" cy="357043"/>
          </a:xfrm>
        </p:spPr>
        <p:txBody>
          <a:bodyPr/>
          <a:lstStyle/>
          <a:p>
            <a:r>
              <a:rPr lang="en-US" err="1"/>
              <a:t>Lõunapaus</a:t>
            </a:r>
            <a:r>
              <a:rPr lang="en-US"/>
              <a:t> 12:15-13:15</a:t>
            </a:r>
          </a:p>
        </p:txBody>
      </p:sp>
    </p:spTree>
    <p:extLst>
      <p:ext uri="{BB962C8B-B14F-4D97-AF65-F5344CB8AC3E}">
        <p14:creationId xmlns:p14="http://schemas.microsoft.com/office/powerpoint/2010/main" val="668381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D1A57-DE24-1F90-F403-68740D2BE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86BCF-3FC1-D829-1EF6-0525CAF46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>
            <a:normAutofit/>
          </a:bodyPr>
          <a:lstStyle/>
          <a:p>
            <a:r>
              <a:rPr lang="en-US" sz="2500" b="1" err="1"/>
              <a:t>Võrdlev</a:t>
            </a:r>
            <a:r>
              <a:rPr lang="en-US" sz="2500" b="1"/>
              <a:t> </a:t>
            </a:r>
            <a:r>
              <a:rPr lang="en-US" sz="2500" b="1" err="1"/>
              <a:t>analüüs</a:t>
            </a:r>
            <a:r>
              <a:rPr lang="en-US" sz="2500" b="1"/>
              <a:t> - </a:t>
            </a:r>
            <a:r>
              <a:rPr lang="en-US" sz="2500" b="1" err="1"/>
              <a:t>keskmiste</a:t>
            </a:r>
            <a:r>
              <a:rPr lang="en-US" sz="2500" b="1"/>
              <a:t> </a:t>
            </a:r>
            <a:r>
              <a:rPr lang="en-US" sz="2500" b="1" err="1"/>
              <a:t>erinevus</a:t>
            </a:r>
            <a:r>
              <a:rPr lang="en-US" sz="2500" b="1"/>
              <a:t> – T-test</a:t>
            </a:r>
            <a:endParaRPr lang="en-US" sz="2500" err="1"/>
          </a:p>
        </p:txBody>
      </p:sp>
      <p:pic>
        <p:nvPicPr>
          <p:cNvPr id="3" name="Picture 2" descr="A group of people with arrows pointing to each other&#10;&#10;AI-generated content may be incorrect.">
            <a:extLst>
              <a:ext uri="{FF2B5EF4-FFF2-40B4-BE49-F238E27FC236}">
                <a16:creationId xmlns:a16="http://schemas.microsoft.com/office/drawing/2014/main" id="{19408CCB-5668-0788-05B5-538A04289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8" y="1299602"/>
            <a:ext cx="5364162" cy="4403258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829D4-954E-1B62-636A-C36FECCA8B8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03950" y="1268412"/>
            <a:ext cx="5364162" cy="4465637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  <a:buClr>
                <a:srgbClr val="121212"/>
              </a:buClr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457851-3572-63E1-4224-5795D05E8A4C}"/>
              </a:ext>
            </a:extLst>
          </p:cNvPr>
          <p:cNvSpPr txBox="1"/>
          <p:nvPr/>
        </p:nvSpPr>
        <p:spPr>
          <a:xfrm>
            <a:off x="5985710" y="2777289"/>
            <a:ext cx="60659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Inter"/>
              </a:rPr>
              <a:t>Kas </a:t>
            </a:r>
            <a:r>
              <a:rPr lang="en-US" err="1">
                <a:ea typeface="Inter"/>
              </a:rPr>
              <a:t>kahe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grupi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keskmiste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vahel</a:t>
            </a:r>
            <a:r>
              <a:rPr lang="en-US">
                <a:ea typeface="Inter"/>
              </a:rPr>
              <a:t> on </a:t>
            </a:r>
            <a:r>
              <a:rPr lang="en-US" err="1">
                <a:ea typeface="Inter"/>
              </a:rPr>
              <a:t>oluline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erinevus</a:t>
            </a:r>
            <a:r>
              <a:rPr lang="en-US">
                <a:ea typeface="Inter"/>
              </a:rPr>
              <a:t>?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AA37B7-956F-0C66-3E4E-3BEE2864C075}"/>
              </a:ext>
            </a:extLst>
          </p:cNvPr>
          <p:cNvSpPr txBox="1"/>
          <p:nvPr/>
        </p:nvSpPr>
        <p:spPr>
          <a:xfrm>
            <a:off x="775529" y="5967348"/>
            <a:ext cx="261686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ea typeface="Inter"/>
              </a:rPr>
              <a:t>Joonise</a:t>
            </a:r>
            <a:r>
              <a:rPr lang="en-US" sz="1400">
                <a:ea typeface="Inter"/>
              </a:rPr>
              <a:t> </a:t>
            </a:r>
            <a:r>
              <a:rPr lang="en-US" sz="1400" err="1">
                <a:ea typeface="Inter"/>
              </a:rPr>
              <a:t>allikas</a:t>
            </a:r>
            <a:r>
              <a:rPr lang="en-US" sz="1400">
                <a:ea typeface="Inter"/>
              </a:rPr>
              <a:t>: </a:t>
            </a:r>
            <a:r>
              <a:rPr lang="en-US" sz="1400">
                <a:ea typeface="Inter"/>
                <a:hlinkClick r:id="rId3"/>
              </a:rPr>
              <a:t>Datatab</a:t>
            </a:r>
            <a:endParaRPr lang="en-US" sz="140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5945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CD4CB-039F-EE65-CB19-2698B4416C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T-</a:t>
            </a:r>
            <a:r>
              <a:rPr lang="en-US" err="1"/>
              <a:t>testi</a:t>
            </a:r>
            <a:r>
              <a:rPr lang="en-US"/>
              <a:t> </a:t>
            </a:r>
            <a:r>
              <a:rPr lang="en-US" err="1"/>
              <a:t>tüübid</a:t>
            </a:r>
          </a:p>
        </p:txBody>
      </p:sp>
      <p:pic>
        <p:nvPicPr>
          <p:cNvPr id="7" name="Content Placeholder 6" descr="A group of people with a globe and a number&#10;&#10;AI-generated content may be incorrect.">
            <a:extLst>
              <a:ext uri="{FF2B5EF4-FFF2-40B4-BE49-F238E27FC236}">
                <a16:creationId xmlns:a16="http://schemas.microsoft.com/office/drawing/2014/main" id="{7D41CEA8-8971-F7E1-3E34-852C24259BC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621799" y="1939883"/>
            <a:ext cx="2162175" cy="249103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8" name="Picture 7" descr="A group of people with numbers&#10;&#10;AI-generated content may be incorrect.">
            <a:extLst>
              <a:ext uri="{FF2B5EF4-FFF2-40B4-BE49-F238E27FC236}">
                <a16:creationId xmlns:a16="http://schemas.microsoft.com/office/drawing/2014/main" id="{A4A524F3-2235-5F39-CCDD-CB10F12F0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251" y="1939340"/>
            <a:ext cx="2345156" cy="2558216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9" name="Picture 8" descr="A group of people with a clock and a circle&#10;&#10;AI-generated content may be incorrect.">
            <a:extLst>
              <a:ext uri="{FF2B5EF4-FFF2-40B4-BE49-F238E27FC236}">
                <a16:creationId xmlns:a16="http://schemas.microsoft.com/office/drawing/2014/main" id="{7C9CD30A-6222-7C31-C498-B9F91C5BF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3688" y="1940343"/>
            <a:ext cx="2212807" cy="257626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D89858-90B9-36C7-A373-CB1FE8F9816A}"/>
              </a:ext>
            </a:extLst>
          </p:cNvPr>
          <p:cNvSpPr txBox="1"/>
          <p:nvPr/>
        </p:nvSpPr>
        <p:spPr>
          <a:xfrm>
            <a:off x="651710" y="4622131"/>
            <a:ext cx="2275973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Inter"/>
              </a:rPr>
              <a:t>Valim vs </a:t>
            </a:r>
            <a:r>
              <a:rPr lang="en-US" err="1">
                <a:ea typeface="Inter"/>
              </a:rPr>
              <a:t>populatsioon</a:t>
            </a:r>
            <a:br>
              <a:rPr lang="en-US">
                <a:ea typeface="Inter"/>
              </a:rPr>
            </a:br>
            <a:r>
              <a:rPr lang="en-US" sz="1600">
                <a:ea typeface="Inter"/>
              </a:rPr>
              <a:t>(One-sample T-test) </a:t>
            </a:r>
            <a:endParaRPr lang="en-US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9AE941-A4E7-7684-117E-2B0C4B49C3F2}"/>
              </a:ext>
            </a:extLst>
          </p:cNvPr>
          <p:cNvSpPr txBox="1"/>
          <p:nvPr/>
        </p:nvSpPr>
        <p:spPr>
          <a:xfrm>
            <a:off x="4481762" y="4692315"/>
            <a:ext cx="2275973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Inter"/>
              </a:rPr>
              <a:t>Kaks </a:t>
            </a:r>
            <a:r>
              <a:rPr lang="en-US" err="1">
                <a:ea typeface="Inter"/>
              </a:rPr>
              <a:t>sõltumatut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valimit</a:t>
            </a:r>
            <a:br>
              <a:rPr lang="en-US">
                <a:ea typeface="Inter"/>
              </a:rPr>
            </a:br>
            <a:r>
              <a:rPr lang="en-US" sz="1600">
                <a:ea typeface="Inter"/>
              </a:rPr>
              <a:t>(Independent samples t-test)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5321B7-9FDE-5AB0-361C-493E5BC29FBB}"/>
              </a:ext>
            </a:extLst>
          </p:cNvPr>
          <p:cNvSpPr txBox="1"/>
          <p:nvPr/>
        </p:nvSpPr>
        <p:spPr>
          <a:xfrm>
            <a:off x="8452183" y="4692314"/>
            <a:ext cx="2275973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Inter"/>
              </a:rPr>
              <a:t>Kaks </a:t>
            </a:r>
            <a:r>
              <a:rPr lang="en-US" err="1">
                <a:ea typeface="Inter"/>
              </a:rPr>
              <a:t>sõltuvat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valimit</a:t>
            </a:r>
            <a:br>
              <a:rPr lang="en-US">
                <a:ea typeface="Inter"/>
              </a:rPr>
            </a:br>
            <a:r>
              <a:rPr lang="en-US" sz="1600">
                <a:ea typeface="Inter"/>
              </a:rPr>
              <a:t>(Paired-sample t-test)</a:t>
            </a:r>
            <a:endParaRPr lang="en-US" sz="1600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7B9F59-F2D9-1C7A-B416-31568534D7E2}"/>
              </a:ext>
            </a:extLst>
          </p:cNvPr>
          <p:cNvSpPr txBox="1"/>
          <p:nvPr/>
        </p:nvSpPr>
        <p:spPr>
          <a:xfrm>
            <a:off x="4334871" y="6037532"/>
            <a:ext cx="261686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ea typeface="Inter"/>
              </a:rPr>
              <a:t>Jooniste</a:t>
            </a:r>
            <a:r>
              <a:rPr lang="en-US" sz="1400">
                <a:ea typeface="Inter"/>
              </a:rPr>
              <a:t> </a:t>
            </a:r>
            <a:r>
              <a:rPr lang="en-US" sz="1400" err="1">
                <a:ea typeface="Inter"/>
              </a:rPr>
              <a:t>allikas</a:t>
            </a:r>
            <a:r>
              <a:rPr lang="en-US" sz="1400">
                <a:ea typeface="Inter"/>
              </a:rPr>
              <a:t>: </a:t>
            </a:r>
            <a:r>
              <a:rPr lang="en-US" sz="1400">
                <a:ea typeface="Inter"/>
                <a:hlinkClick r:id="rId6"/>
              </a:rPr>
              <a:t>Datatab</a:t>
            </a:r>
            <a:endParaRPr lang="en-US" sz="1400"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222893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B102E-2C7C-3DA0-3040-25DF46FB2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4C40-604F-EE8D-CE1F-13061981E5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Päevakava</a:t>
            </a:r>
            <a:r>
              <a:rPr lang="en-US" sz="3600" b="1">
                <a:ea typeface="+mj-lt"/>
                <a:cs typeface="+mj-lt"/>
              </a:rPr>
              <a:t> - IV </a:t>
            </a:r>
            <a:r>
              <a:rPr lang="en-US" sz="3600" b="1" err="1">
                <a:ea typeface="+mj-lt"/>
                <a:cs typeface="+mj-lt"/>
              </a:rPr>
              <a:t>päev</a:t>
            </a:r>
            <a:endParaRPr lang="en-US" err="1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940A91-7988-118D-B25F-D4B87AC08E94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444455648"/>
              </p:ext>
            </p:extLst>
          </p:nvPr>
        </p:nvGraphicFramePr>
        <p:xfrm>
          <a:off x="623888" y="1268413"/>
          <a:ext cx="10941050" cy="409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941050">
                  <a:extLst>
                    <a:ext uri="{9D8B030D-6E8A-4147-A177-3AD203B41FA5}">
                      <a16:colId xmlns:a16="http://schemas.microsoft.com/office/drawing/2014/main" val="265845882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09:00 – 10:30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-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Andmetüübid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ja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kirjeldav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statistika</a:t>
                      </a:r>
                      <a:endParaRPr lang="en-US" b="0" i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9763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10:30 – 10:45 –  Paus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182460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10:45 – 12:15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Regressioonanalüüs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Exceliga</a:t>
                      </a:r>
                      <a:endParaRPr lang="en-US" b="0" i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05373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12:15 – 13:15 – </a:t>
                      </a:r>
                      <a:r>
                        <a:rPr lang="en-US" sz="24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Lõunapaus</a:t>
                      </a:r>
                      <a:r>
                        <a:rPr lang="en-US" sz="24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endParaRPr lang="en-US" b="0" i="0" u="none" strike="noStrike" noProof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82074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13:15 – 14:45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Võrdlev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analüüs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Exceliga</a:t>
                      </a:r>
                      <a:endParaRPr lang="en-US" b="0" i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24087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14:45 – 15:00 – Paus </a:t>
                      </a:r>
                      <a:endParaRPr lang="en-US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35736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15:00 – 16:30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-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Andmepõhine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otsustamine</a:t>
                      </a:r>
                      <a:endParaRPr lang="en-US" b="0" i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78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097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EA7C6-0BA0-B5F1-5588-A5154B16F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5D56-4AAB-15A1-6C0E-90CA6D0AD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>
                <a:ea typeface="+mj-lt"/>
                <a:cs typeface="+mj-lt"/>
              </a:rPr>
              <a:t>Kahe </a:t>
            </a:r>
            <a:r>
              <a:rPr lang="en-US" sz="3600" b="1" err="1">
                <a:ea typeface="+mj-lt"/>
                <a:cs typeface="+mj-lt"/>
              </a:rPr>
              <a:t>pakiroboti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tarkvara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võrdlus</a:t>
            </a:r>
            <a:endParaRPr lang="en-US" sz="3600" b="1" err="1">
              <a:ea typeface="Inter Bold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D0B26-D03D-2FA5-F688-57B68766535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>
                <a:ea typeface="Inter"/>
              </a:rPr>
              <a:t>Meil on </a:t>
            </a:r>
            <a:r>
              <a:rPr lang="en-US" sz="2000" err="1">
                <a:ea typeface="Inter"/>
              </a:rPr>
              <a:t>laos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kaks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pakirobotit</a:t>
            </a:r>
            <a:r>
              <a:rPr lang="en-US" sz="2000">
                <a:ea typeface="Inter"/>
              </a:rPr>
              <a:t>, </a:t>
            </a:r>
            <a:r>
              <a:rPr lang="en-US" sz="2000" err="1">
                <a:ea typeface="Inter"/>
              </a:rPr>
              <a:t>millel</a:t>
            </a:r>
            <a:r>
              <a:rPr lang="en-US" sz="2000">
                <a:ea typeface="Inter"/>
              </a:rPr>
              <a:t> on </a:t>
            </a:r>
            <a:r>
              <a:rPr lang="en-US" sz="2000" err="1">
                <a:ea typeface="Inter"/>
              </a:rPr>
              <a:t>erinevad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tarkvara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versioonid</a:t>
            </a:r>
            <a:r>
              <a:rPr lang="en-US" sz="2000">
                <a:ea typeface="Inter"/>
              </a:rPr>
              <a:t>. Kas </a:t>
            </a:r>
            <a:r>
              <a:rPr lang="en-US" sz="2000" err="1">
                <a:ea typeface="Inter"/>
              </a:rPr>
              <a:t>uue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tarkvaraga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pakirobot</a:t>
            </a:r>
            <a:r>
              <a:rPr lang="en-US" sz="2000">
                <a:ea typeface="Inter"/>
              </a:rPr>
              <a:t> on </a:t>
            </a:r>
            <a:r>
              <a:rPr lang="en-US" sz="2000" err="1">
                <a:ea typeface="Inter"/>
              </a:rPr>
              <a:t>keskmiselt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kiirem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kui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vana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tarkvaraga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pakirobot</a:t>
            </a:r>
            <a:r>
              <a:rPr lang="en-US" sz="2000">
                <a:ea typeface="Inter"/>
              </a:rPr>
              <a:t>?</a:t>
            </a:r>
            <a:endParaRPr lang="en-US" sz="2000"/>
          </a:p>
          <a:p>
            <a:pPr>
              <a:lnSpc>
                <a:spcPct val="150000"/>
              </a:lnSpc>
            </a:pPr>
            <a:r>
              <a:rPr lang="en-US" sz="2000" err="1">
                <a:ea typeface="Inter"/>
              </a:rPr>
              <a:t>Andmed</a:t>
            </a:r>
            <a:r>
              <a:rPr lang="en-US" sz="2000">
                <a:ea typeface="Inter"/>
              </a:rPr>
              <a:t>: Day4 --&gt; pakirobotid_andmestik.csv</a:t>
            </a:r>
          </a:p>
          <a:p>
            <a:pPr>
              <a:lnSpc>
                <a:spcPct val="150000"/>
              </a:lnSpc>
            </a:pPr>
            <a:r>
              <a:rPr lang="en-US" sz="2000">
                <a:ea typeface="Inter"/>
              </a:rPr>
              <a:t>Viime </a:t>
            </a:r>
            <a:r>
              <a:rPr lang="en-US" sz="2000" err="1">
                <a:ea typeface="Inter"/>
              </a:rPr>
              <a:t>andmed</a:t>
            </a:r>
            <a:r>
              <a:rPr lang="en-US" sz="2000">
                <a:ea typeface="Inter"/>
              </a:rPr>
              <a:t> t-</a:t>
            </a:r>
            <a:r>
              <a:rPr lang="en-US" sz="2000" err="1">
                <a:ea typeface="Inter"/>
              </a:rPr>
              <a:t>testiks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sobivale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kujule</a:t>
            </a:r>
            <a:r>
              <a:rPr lang="en-US" sz="2000">
                <a:ea typeface="Inter"/>
              </a:rPr>
              <a:t>: </a:t>
            </a:r>
            <a:endParaRPr lang="en-US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err="1">
                <a:ea typeface="Inter"/>
              </a:rPr>
              <a:t>Delivery_time_in_sec</a:t>
            </a:r>
            <a:r>
              <a:rPr lang="en-US" sz="2000">
                <a:ea typeface="Inter"/>
              </a:rPr>
              <a:t> --&gt; </a:t>
            </a:r>
            <a:r>
              <a:rPr lang="en-US" sz="2000" err="1">
                <a:ea typeface="Inter"/>
              </a:rPr>
              <a:t>numbriliseks</a:t>
            </a:r>
            <a:endParaRPr lang="en-US" sz="2000" err="1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>
                <a:ea typeface="Inter"/>
              </a:rPr>
              <a:t>Uus ja </a:t>
            </a:r>
            <a:r>
              <a:rPr lang="en-US" sz="2000" err="1">
                <a:ea typeface="Inter"/>
              </a:rPr>
              <a:t>vana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kõrvuti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tulpadesse</a:t>
            </a:r>
            <a:r>
              <a:rPr lang="en-US" sz="2000">
                <a:ea typeface="Inter"/>
              </a:rPr>
              <a:t>: </a:t>
            </a:r>
            <a:r>
              <a:rPr lang="en-US" sz="2000">
                <a:ea typeface="+mn-lt"/>
                <a:cs typeface="+mn-lt"/>
              </a:rPr>
              <a:t>=FILTER(C:C;B:B="</a:t>
            </a:r>
            <a:r>
              <a:rPr lang="en-US" sz="2000" err="1">
                <a:ea typeface="+mn-lt"/>
                <a:cs typeface="+mn-lt"/>
              </a:rPr>
              <a:t>vana</a:t>
            </a:r>
            <a:r>
              <a:rPr lang="en-US" sz="2000">
                <a:ea typeface="+mn-lt"/>
                <a:cs typeface="+mn-lt"/>
              </a:rPr>
              <a:t>")</a:t>
            </a:r>
            <a:endParaRPr lang="en-US" sz="2000">
              <a:ea typeface="Inter"/>
            </a:endParaRPr>
          </a:p>
          <a:p>
            <a:pPr>
              <a:lnSpc>
                <a:spcPct val="150000"/>
              </a:lnSpc>
            </a:pPr>
            <a:r>
              <a:rPr lang="en-US" sz="2000" err="1">
                <a:ea typeface="Inter"/>
              </a:rPr>
              <a:t>Kirjeldav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statistika</a:t>
            </a:r>
            <a:r>
              <a:rPr lang="en-US" sz="2000">
                <a:ea typeface="Inter"/>
              </a:rPr>
              <a:t>: Data --&gt; Data Analysis --&gt; Descriptive Statistics</a:t>
            </a:r>
            <a:endParaRPr lang="en-US" sz="2000"/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000">
                <a:ea typeface="Inter"/>
              </a:rPr>
              <a:t>Joonis </a:t>
            </a:r>
            <a:r>
              <a:rPr lang="en-US" sz="2000" err="1">
                <a:ea typeface="Inter"/>
              </a:rPr>
              <a:t>võrdluseks</a:t>
            </a:r>
            <a:r>
              <a:rPr lang="en-US" sz="2000">
                <a:ea typeface="Inter"/>
              </a:rPr>
              <a:t>: Insert --&gt; All Charts --&gt; Box &amp; Whisker</a:t>
            </a: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000">
                <a:ea typeface="Inter"/>
              </a:rPr>
              <a:t>T-test: Data --&gt; Data Analysis --&gt; </a:t>
            </a:r>
            <a:r>
              <a:rPr lang="en-US" sz="2000">
                <a:ea typeface="+mn-lt"/>
                <a:cs typeface="+mn-lt"/>
              </a:rPr>
              <a:t>t-Test: Two-Sample Assuming Equal Variances</a:t>
            </a: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000">
                <a:ea typeface="Inter"/>
              </a:rPr>
              <a:t>Loe </a:t>
            </a:r>
            <a:r>
              <a:rPr lang="en-US" sz="2000" err="1">
                <a:ea typeface="Inter"/>
              </a:rPr>
              <a:t>rohkem</a:t>
            </a:r>
            <a:r>
              <a:rPr lang="en-US" sz="2000">
                <a:ea typeface="Inter"/>
              </a:rPr>
              <a:t> t-</a:t>
            </a:r>
            <a:r>
              <a:rPr lang="en-US" sz="2000" err="1">
                <a:ea typeface="Inter"/>
              </a:rPr>
              <a:t>testist</a:t>
            </a:r>
            <a:r>
              <a:rPr lang="en-US" sz="2000">
                <a:ea typeface="Inter"/>
              </a:rPr>
              <a:t>: </a:t>
            </a:r>
            <a:r>
              <a:rPr lang="en-US" sz="2000">
                <a:ea typeface="+mn-lt"/>
                <a:cs typeface="+mn-lt"/>
                <a:hlinkClick r:id="rId2"/>
              </a:rPr>
              <a:t>https://samm.ut.ee/t-test/</a:t>
            </a:r>
            <a:r>
              <a:rPr lang="en-US" sz="2000">
                <a:ea typeface="+mn-lt"/>
                <a:cs typeface="+mn-lt"/>
              </a:rPr>
              <a:t>  </a:t>
            </a:r>
          </a:p>
          <a:p>
            <a:pPr>
              <a:buClr>
                <a:srgbClr val="121212"/>
              </a:buClr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7316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F415-63C4-28DF-9D89-8D57A27F5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P-</a:t>
            </a:r>
            <a:r>
              <a:rPr lang="en-US" err="1"/>
              <a:t>väärtuse</a:t>
            </a:r>
            <a:r>
              <a:rPr lang="en-US"/>
              <a:t> </a:t>
            </a:r>
            <a:r>
              <a:rPr lang="en-US" err="1"/>
              <a:t>tõlgendamine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9C43C3-A3FB-2BD3-E6A5-FC7C8F3ADFD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598053" y="1337936"/>
            <a:ext cx="8759637" cy="421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40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D483-D58B-7389-DBD3-DE812A5A4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err="1"/>
              <a:t>Kategoriaalsete</a:t>
            </a:r>
            <a:r>
              <a:rPr lang="en-US" sz="2400"/>
              <a:t> </a:t>
            </a:r>
            <a:r>
              <a:rPr lang="en-US" sz="2400" err="1"/>
              <a:t>tunnuste</a:t>
            </a:r>
            <a:r>
              <a:rPr lang="en-US" sz="2400"/>
              <a:t> </a:t>
            </a:r>
            <a:r>
              <a:rPr lang="en-US" sz="2400" err="1"/>
              <a:t>seose</a:t>
            </a:r>
            <a:r>
              <a:rPr lang="en-US" sz="2400"/>
              <a:t> </a:t>
            </a:r>
            <a:r>
              <a:rPr lang="en-US" sz="2400" err="1"/>
              <a:t>analüüs</a:t>
            </a:r>
            <a:r>
              <a:rPr lang="en-US" sz="2400"/>
              <a:t> - </a:t>
            </a:r>
            <a:r>
              <a:rPr lang="en-US" sz="2400" err="1"/>
              <a:t>hii-ruut-statistik</a:t>
            </a:r>
            <a:endParaRPr lang="en-US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36111-5372-C073-4B39-B025152D92C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Hii-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ruut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-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statistiku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puhul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vaadatakse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kahe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tunnuse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tegelikku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ühist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jaotust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(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nt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vastajate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arve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risttabelis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)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ning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võrreldakse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seda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jaotusega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(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nt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risttabeliga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)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sellises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olukorras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,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kus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kahe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tunnuse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vahel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seost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poleks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000" err="1">
                <a:solidFill>
                  <a:srgbClr val="121212"/>
                </a:solidFill>
                <a:ea typeface="Inter"/>
              </a:rPr>
              <a:t>Leidmaks</a:t>
            </a:r>
            <a:r>
              <a:rPr lang="en-US" sz="200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Inter"/>
              </a:rPr>
              <a:t>jaotust</a:t>
            </a:r>
            <a:r>
              <a:rPr lang="en-US" sz="2000">
                <a:solidFill>
                  <a:srgbClr val="121212"/>
                </a:solidFill>
                <a:ea typeface="Inter"/>
              </a:rPr>
              <a:t>, </a:t>
            </a:r>
            <a:r>
              <a:rPr lang="en-US" sz="2000" err="1">
                <a:solidFill>
                  <a:srgbClr val="121212"/>
                </a:solidFill>
                <a:ea typeface="Inter"/>
              </a:rPr>
              <a:t>kus</a:t>
            </a:r>
            <a:r>
              <a:rPr lang="en-US" sz="200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Inter"/>
              </a:rPr>
              <a:t>seost</a:t>
            </a:r>
            <a:r>
              <a:rPr lang="en-US" sz="2000">
                <a:solidFill>
                  <a:srgbClr val="121212"/>
                </a:solidFill>
                <a:ea typeface="Inter"/>
              </a:rPr>
              <a:t> pole, </a:t>
            </a:r>
            <a:r>
              <a:rPr lang="en-US" sz="2000" err="1">
                <a:solidFill>
                  <a:srgbClr val="121212"/>
                </a:solidFill>
                <a:ea typeface="Inter"/>
              </a:rPr>
              <a:t>saab</a:t>
            </a:r>
            <a:r>
              <a:rPr lang="en-US" sz="200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Inter"/>
              </a:rPr>
              <a:t>teha</a:t>
            </a:r>
            <a:r>
              <a:rPr lang="en-US" sz="200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Inter"/>
              </a:rPr>
              <a:t>järgmise</a:t>
            </a:r>
            <a:r>
              <a:rPr lang="en-US" sz="200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Inter"/>
              </a:rPr>
              <a:t>arvutuse</a:t>
            </a:r>
            <a:r>
              <a:rPr lang="en-US" sz="2000">
                <a:solidFill>
                  <a:srgbClr val="121212"/>
                </a:solidFill>
                <a:ea typeface="Inter"/>
              </a:rPr>
              <a:t>: </a:t>
            </a:r>
            <a:endParaRPr lang="en-US" sz="2000">
              <a:solidFill>
                <a:srgbClr val="121212"/>
              </a:solidFill>
            </a:endParaRP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err="1">
                <a:solidFill>
                  <a:srgbClr val="121212"/>
                </a:solidFill>
                <a:ea typeface="Inter"/>
              </a:rPr>
              <a:t>Ridade</a:t>
            </a:r>
            <a:r>
              <a:rPr lang="en-US" sz="2000">
                <a:solidFill>
                  <a:srgbClr val="121212"/>
                </a:solidFill>
                <a:ea typeface="Inter"/>
              </a:rPr>
              <a:t> summa * </a:t>
            </a:r>
            <a:r>
              <a:rPr lang="en-US" sz="2000" err="1">
                <a:solidFill>
                  <a:srgbClr val="121212"/>
                </a:solidFill>
                <a:ea typeface="Inter"/>
              </a:rPr>
              <a:t>Tulpade</a:t>
            </a:r>
            <a:r>
              <a:rPr lang="en-US" sz="2000">
                <a:solidFill>
                  <a:srgbClr val="121212"/>
                </a:solidFill>
                <a:ea typeface="Inter"/>
              </a:rPr>
              <a:t> summa / </a:t>
            </a:r>
            <a:r>
              <a:rPr lang="en-US" sz="2000" err="1">
                <a:solidFill>
                  <a:srgbClr val="121212"/>
                </a:solidFill>
                <a:ea typeface="Inter"/>
              </a:rPr>
              <a:t>Vastajate</a:t>
            </a:r>
            <a:r>
              <a:rPr lang="en-US" sz="200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Inter"/>
              </a:rPr>
              <a:t>arv</a:t>
            </a:r>
            <a:endParaRPr lang="en-US" sz="2000" err="1">
              <a:solidFill>
                <a:srgbClr val="121212"/>
              </a:solidFill>
            </a:endParaRP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err="1">
                <a:solidFill>
                  <a:srgbClr val="121212"/>
                </a:solidFill>
                <a:ea typeface="Inter"/>
              </a:rPr>
              <a:t>Näiteks</a:t>
            </a:r>
            <a:r>
              <a:rPr lang="en-US" sz="2000">
                <a:solidFill>
                  <a:srgbClr val="121212"/>
                </a:solidFill>
                <a:ea typeface="Inter"/>
              </a:rPr>
              <a:t>: </a:t>
            </a:r>
          </a:p>
          <a:p>
            <a:pPr lvl="1">
              <a:buFont typeface="Courier New" panose="020B0502030000000004" pitchFamily="34" charset="0"/>
              <a:buChar char="o"/>
            </a:pPr>
            <a:endParaRPr lang="en-US" sz="2000">
              <a:solidFill>
                <a:srgbClr val="121212"/>
              </a:solidFill>
              <a:ea typeface="Inter"/>
            </a:endParaRPr>
          </a:p>
          <a:p>
            <a:pPr marL="457200" lvl="1" indent="0">
              <a:buNone/>
            </a:pPr>
            <a:endParaRPr lang="en-US" sz="2000">
              <a:solidFill>
                <a:srgbClr val="121212"/>
              </a:solidFill>
            </a:endParaRPr>
          </a:p>
          <a:p>
            <a:endParaRPr lang="en-US" sz="2000">
              <a:solidFill>
                <a:srgbClr val="121212"/>
              </a:solidFill>
            </a:endParaRPr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424CA209-14E0-BA6E-6008-1D27D3F62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913" y="4643997"/>
            <a:ext cx="7400925" cy="1209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1610DC-27E4-F355-93BE-E98A5F71F727}"/>
              </a:ext>
            </a:extLst>
          </p:cNvPr>
          <p:cNvSpPr txBox="1"/>
          <p:nvPr/>
        </p:nvSpPr>
        <p:spPr>
          <a:xfrm>
            <a:off x="1860841" y="4304790"/>
            <a:ext cx="237455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>
                <a:ea typeface="Inter"/>
              </a:rPr>
              <a:t>Tegelikud</a:t>
            </a:r>
            <a:r>
              <a:rPr lang="en-US" sz="1600">
                <a:ea typeface="Inter"/>
              </a:rPr>
              <a:t> </a:t>
            </a:r>
            <a:r>
              <a:rPr lang="en-US" sz="1600" err="1">
                <a:ea typeface="Inter"/>
              </a:rPr>
              <a:t>tulemused</a:t>
            </a:r>
            <a:r>
              <a:rPr lang="en-US" sz="1600">
                <a:ea typeface="Inter"/>
              </a:rPr>
              <a:t>:</a:t>
            </a:r>
            <a:endParaRPr lang="en-US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9B8F0-C92E-F10B-11D5-453ABA00CEC6}"/>
              </a:ext>
            </a:extLst>
          </p:cNvPr>
          <p:cNvSpPr txBox="1"/>
          <p:nvPr/>
        </p:nvSpPr>
        <p:spPr>
          <a:xfrm>
            <a:off x="5258464" y="4304790"/>
            <a:ext cx="420335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>
                <a:ea typeface="Inter"/>
              </a:rPr>
              <a:t>Oodatud</a:t>
            </a:r>
            <a:r>
              <a:rPr lang="en-US" sz="1600">
                <a:ea typeface="Inter"/>
              </a:rPr>
              <a:t> </a:t>
            </a:r>
            <a:r>
              <a:rPr lang="en-US" sz="1600" err="1">
                <a:ea typeface="Inter"/>
              </a:rPr>
              <a:t>tulemused</a:t>
            </a:r>
            <a:r>
              <a:rPr lang="en-US" sz="1600">
                <a:ea typeface="Inter"/>
              </a:rPr>
              <a:t>, </a:t>
            </a:r>
            <a:r>
              <a:rPr lang="en-US" sz="1600" err="1">
                <a:ea typeface="Inter"/>
              </a:rPr>
              <a:t>kui</a:t>
            </a:r>
            <a:r>
              <a:rPr lang="en-US" sz="1600">
                <a:ea typeface="Inter"/>
              </a:rPr>
              <a:t> </a:t>
            </a:r>
            <a:r>
              <a:rPr lang="en-US" sz="1600" err="1">
                <a:ea typeface="Inter"/>
              </a:rPr>
              <a:t>seost</a:t>
            </a:r>
            <a:r>
              <a:rPr lang="en-US" sz="1600">
                <a:ea typeface="Inter"/>
              </a:rPr>
              <a:t> pole: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5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947E3-D51C-A85C-62DB-C7D72FC94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2DE0-1686-293D-AFE8-90E217D0A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err="1"/>
              <a:t>Reklaamikanalite</a:t>
            </a:r>
            <a:r>
              <a:rPr lang="en-US" sz="2400"/>
              <a:t> </a:t>
            </a:r>
            <a:r>
              <a:rPr lang="en-US" sz="2400" err="1"/>
              <a:t>võrdlus</a:t>
            </a:r>
            <a:r>
              <a:rPr lang="en-US" sz="2400"/>
              <a:t> </a:t>
            </a:r>
            <a:r>
              <a:rPr lang="en-US" sz="2400" err="1"/>
              <a:t>Exceliga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A2AA6-94D4-25A3-65F6-84FAD81171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rgbClr val="121212"/>
                </a:solidFill>
                <a:ea typeface="Inter"/>
              </a:rPr>
              <a:t>Kas </a:t>
            </a:r>
            <a:r>
              <a:rPr lang="en-US" sz="2000" err="1">
                <a:solidFill>
                  <a:srgbClr val="121212"/>
                </a:solidFill>
                <a:ea typeface="Inter"/>
              </a:rPr>
              <a:t>ühest</a:t>
            </a:r>
            <a:r>
              <a:rPr lang="en-US" sz="200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Inter"/>
              </a:rPr>
              <a:t>reklaamikanalist</a:t>
            </a:r>
            <a:r>
              <a:rPr lang="en-US" sz="200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Inter"/>
              </a:rPr>
              <a:t>tuleb</a:t>
            </a:r>
            <a:r>
              <a:rPr lang="en-US" sz="200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Inter"/>
              </a:rPr>
              <a:t>rohkem</a:t>
            </a:r>
            <a:r>
              <a:rPr lang="en-US" sz="200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Inter"/>
              </a:rPr>
              <a:t>liitumisi</a:t>
            </a:r>
            <a:r>
              <a:rPr lang="en-US" sz="2000">
                <a:solidFill>
                  <a:srgbClr val="121212"/>
                </a:solidFill>
                <a:ea typeface="Inter"/>
              </a:rPr>
              <a:t>?</a:t>
            </a: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000" err="1">
                <a:solidFill>
                  <a:srgbClr val="121212"/>
                </a:solidFill>
                <a:ea typeface="Inter"/>
              </a:rPr>
              <a:t>Andmestik</a:t>
            </a:r>
            <a:r>
              <a:rPr lang="en-US" sz="2000">
                <a:solidFill>
                  <a:srgbClr val="121212"/>
                </a:solidFill>
                <a:ea typeface="Inter"/>
              </a:rPr>
              <a:t>: Day4 --&gt; Turundus_andmestik.xlsx</a:t>
            </a: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000" err="1">
                <a:solidFill>
                  <a:srgbClr val="121212"/>
                </a:solidFill>
                <a:ea typeface="Inter"/>
              </a:rPr>
              <a:t>Esmane</a:t>
            </a:r>
            <a:r>
              <a:rPr lang="en-US" sz="200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Inter"/>
              </a:rPr>
              <a:t>võrdlus</a:t>
            </a:r>
            <a:r>
              <a:rPr lang="en-US" sz="2000">
                <a:solidFill>
                  <a:srgbClr val="121212"/>
                </a:solidFill>
                <a:ea typeface="Inter"/>
              </a:rPr>
              <a:t> - </a:t>
            </a:r>
            <a:r>
              <a:rPr lang="en-US" sz="2000" err="1">
                <a:solidFill>
                  <a:srgbClr val="121212"/>
                </a:solidFill>
                <a:ea typeface="Inter"/>
              </a:rPr>
              <a:t>risttabel</a:t>
            </a:r>
            <a:r>
              <a:rPr lang="en-US" sz="2000">
                <a:solidFill>
                  <a:srgbClr val="121212"/>
                </a:solidFill>
                <a:ea typeface="Inter"/>
              </a:rPr>
              <a:t> </a:t>
            </a:r>
            <a:endParaRPr lang="en-US" sz="2000">
              <a:solidFill>
                <a:srgbClr val="121212"/>
              </a:solidFill>
            </a:endParaRP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err="1">
                <a:solidFill>
                  <a:srgbClr val="121212"/>
                </a:solidFill>
                <a:ea typeface="Inter"/>
              </a:rPr>
              <a:t>Kuidas</a:t>
            </a:r>
            <a:r>
              <a:rPr lang="en-US" sz="200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Inter"/>
              </a:rPr>
              <a:t>erinevus</a:t>
            </a:r>
            <a:r>
              <a:rPr lang="en-US" sz="200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Inter"/>
              </a:rPr>
              <a:t>tundub</a:t>
            </a:r>
            <a:r>
              <a:rPr lang="en-US" sz="2000">
                <a:solidFill>
                  <a:srgbClr val="121212"/>
                </a:solidFill>
                <a:ea typeface="Inter"/>
              </a:rPr>
              <a:t>?</a:t>
            </a: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err="1">
                <a:solidFill>
                  <a:srgbClr val="121212"/>
                </a:solidFill>
                <a:ea typeface="Inter"/>
              </a:rPr>
              <a:t>Kuidas</a:t>
            </a:r>
            <a:r>
              <a:rPr lang="en-US" sz="200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Inter"/>
              </a:rPr>
              <a:t>võrrelda</a:t>
            </a:r>
            <a:r>
              <a:rPr lang="en-US" sz="2000">
                <a:solidFill>
                  <a:srgbClr val="121212"/>
                </a:solidFill>
                <a:ea typeface="Inter"/>
              </a:rPr>
              <a:t>?</a:t>
            </a:r>
            <a:endParaRPr lang="en-US" sz="2000">
              <a:solidFill>
                <a:srgbClr val="121212"/>
              </a:solidFill>
            </a:endParaRPr>
          </a:p>
          <a:p>
            <a:pPr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sz="2000">
                <a:solidFill>
                  <a:srgbClr val="121212"/>
                </a:solidFill>
                <a:ea typeface="Inter"/>
              </a:rPr>
              <a:t>% </a:t>
            </a:r>
            <a:r>
              <a:rPr lang="en-US" sz="2000" err="1">
                <a:solidFill>
                  <a:srgbClr val="121212"/>
                </a:solidFill>
                <a:ea typeface="Inter"/>
              </a:rPr>
              <a:t>jaotus</a:t>
            </a:r>
            <a:endParaRPr lang="en-US" sz="2000">
              <a:solidFill>
                <a:srgbClr val="121212"/>
              </a:solidFill>
              <a:ea typeface="Inter"/>
            </a:endParaRP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000" err="1">
                <a:solidFill>
                  <a:srgbClr val="121212"/>
                </a:solidFill>
                <a:ea typeface="Inter"/>
              </a:rPr>
              <a:t>Statistiline</a:t>
            </a:r>
            <a:r>
              <a:rPr lang="en-US" sz="200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Inter"/>
              </a:rPr>
              <a:t>võrdlus</a:t>
            </a:r>
            <a:r>
              <a:rPr lang="en-US" sz="2000">
                <a:solidFill>
                  <a:srgbClr val="121212"/>
                </a:solidFill>
                <a:ea typeface="Inter"/>
              </a:rPr>
              <a:t> - </a:t>
            </a:r>
            <a:r>
              <a:rPr lang="en-US" sz="2000" err="1">
                <a:solidFill>
                  <a:srgbClr val="121212"/>
                </a:solidFill>
                <a:ea typeface="Inter"/>
              </a:rPr>
              <a:t>hii-ruut-statistik</a:t>
            </a:r>
            <a:endParaRPr lang="en-US" sz="2000" err="1">
              <a:solidFill>
                <a:srgbClr val="121212"/>
              </a:solidFill>
            </a:endParaRP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>
                <a:solidFill>
                  <a:srgbClr val="121212"/>
                </a:solidFill>
                <a:ea typeface="Inter"/>
              </a:rPr>
              <a:t>Loo </a:t>
            </a:r>
            <a:r>
              <a:rPr lang="en-US" sz="2000" err="1">
                <a:solidFill>
                  <a:srgbClr val="121212"/>
                </a:solidFill>
                <a:ea typeface="Inter"/>
              </a:rPr>
              <a:t>oodatava</a:t>
            </a:r>
            <a:r>
              <a:rPr lang="en-US" sz="200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Inter"/>
              </a:rPr>
              <a:t>tulemuse</a:t>
            </a:r>
            <a:r>
              <a:rPr lang="en-US" sz="200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Inter"/>
              </a:rPr>
              <a:t>tabel</a:t>
            </a:r>
            <a:endParaRPr lang="en-US" sz="2000" err="1">
              <a:solidFill>
                <a:srgbClr val="121212"/>
              </a:solidFill>
            </a:endParaRP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err="1">
                <a:solidFill>
                  <a:srgbClr val="121212"/>
                </a:solidFill>
                <a:ea typeface="Inter"/>
              </a:rPr>
              <a:t>Arvuta</a:t>
            </a:r>
            <a:r>
              <a:rPr lang="en-US" sz="200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Inter"/>
              </a:rPr>
              <a:t>hii-ruut-statistiku</a:t>
            </a:r>
            <a:r>
              <a:rPr lang="en-US" sz="2000">
                <a:solidFill>
                  <a:srgbClr val="121212"/>
                </a:solidFill>
                <a:ea typeface="Inter"/>
              </a:rPr>
              <a:t> p-</a:t>
            </a:r>
            <a:r>
              <a:rPr lang="en-US" sz="2000" err="1">
                <a:solidFill>
                  <a:srgbClr val="121212"/>
                </a:solidFill>
                <a:ea typeface="Inter"/>
              </a:rPr>
              <a:t>väärtus</a:t>
            </a:r>
            <a:endParaRPr lang="en-US" sz="2000" err="1">
              <a:solidFill>
                <a:srgbClr val="121212"/>
              </a:solidFill>
            </a:endParaRPr>
          </a:p>
          <a:p>
            <a:pPr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sz="2000">
                <a:solidFill>
                  <a:srgbClr val="121212"/>
                </a:solidFill>
                <a:latin typeface="Inter"/>
                <a:ea typeface="Inter"/>
                <a:cs typeface="Segoe UI"/>
              </a:rPr>
              <a:t>CHISQ.TEST(</a:t>
            </a:r>
            <a:r>
              <a:rPr lang="en-US" sz="2000" err="1">
                <a:solidFill>
                  <a:srgbClr val="121212"/>
                </a:solidFill>
                <a:latin typeface="Inter"/>
                <a:ea typeface="Inter"/>
                <a:cs typeface="Segoe UI"/>
              </a:rPr>
              <a:t>actual_range,expected_range</a:t>
            </a:r>
            <a:r>
              <a:rPr lang="en-US" sz="2000">
                <a:solidFill>
                  <a:srgbClr val="121212"/>
                </a:solidFill>
                <a:latin typeface="Inter"/>
                <a:ea typeface="Inter"/>
                <a:cs typeface="Segoe UI"/>
              </a:rPr>
              <a:t>)</a:t>
            </a:r>
            <a:endParaRPr lang="en-US" sz="2000">
              <a:solidFill>
                <a:srgbClr val="121212"/>
              </a:solidFill>
              <a:latin typeface="Inter" panose="02000503000000020004" pitchFamily="2" charset="0"/>
            </a:endParaRPr>
          </a:p>
          <a:p>
            <a:pPr marL="457200" lvl="1" indent="0">
              <a:buNone/>
            </a:pPr>
            <a:endParaRPr lang="en-US" sz="2000">
              <a:solidFill>
                <a:srgbClr val="121212"/>
              </a:solidFill>
            </a:endParaRPr>
          </a:p>
          <a:p>
            <a:pPr>
              <a:buClr>
                <a:srgbClr val="121212"/>
              </a:buClr>
            </a:pPr>
            <a:endParaRPr lang="en-US" sz="2000">
              <a:solidFill>
                <a:srgbClr val="1212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04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73EBE-0501-FCFE-A09B-416DF0B3D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751D-1D2E-C076-FFCC-E4F952D93A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Statistika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lisamaterjalid</a:t>
            </a:r>
            <a:endParaRPr lang="en-US" sz="3600" b="1" err="1">
              <a:ea typeface="Inter Bold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FDBA4-7412-1371-939D-A737717DC1B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err="1">
                <a:ea typeface="Inter"/>
              </a:rPr>
              <a:t>Vaatamiseks</a:t>
            </a:r>
            <a:r>
              <a:rPr lang="en-US" sz="2000">
                <a:ea typeface="Inter"/>
              </a:rPr>
              <a:t>: </a:t>
            </a:r>
            <a:r>
              <a:rPr lang="en-US" sz="2000">
                <a:ea typeface="Inter"/>
                <a:hlinkClick r:id="rId2"/>
              </a:rPr>
              <a:t>CrashCourse Statistics</a:t>
            </a:r>
            <a:endParaRPr lang="en-US" sz="2000">
              <a:cs typeface="+mn-lt"/>
            </a:endParaRP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000" err="1">
                <a:ea typeface="Inter"/>
              </a:rPr>
              <a:t>Lugemiseks</a:t>
            </a:r>
            <a:r>
              <a:rPr lang="en-US" sz="2000">
                <a:ea typeface="Inter"/>
              </a:rPr>
              <a:t>: </a:t>
            </a:r>
            <a:r>
              <a:rPr lang="en-US" sz="2000">
                <a:ea typeface="+mn-lt"/>
                <a:cs typeface="+mn-lt"/>
                <a:hlinkClick r:id="rId3"/>
              </a:rPr>
              <a:t>Datatab</a:t>
            </a:r>
            <a:endParaRPr lang="en-US" sz="2000"/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000" err="1">
                <a:ea typeface="Inter"/>
              </a:rPr>
              <a:t>Eesti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keeles</a:t>
            </a:r>
            <a:r>
              <a:rPr lang="en-US" sz="2000">
                <a:ea typeface="Inter"/>
              </a:rPr>
              <a:t>: </a:t>
            </a:r>
            <a:r>
              <a:rPr lang="en-US" sz="2000">
                <a:solidFill>
                  <a:srgbClr val="121212"/>
                </a:solidFill>
                <a:ea typeface="Inter"/>
                <a:hlinkClick r:id="rId4"/>
              </a:rPr>
              <a:t>Sotsiaalse Analüüsi Meetodite ja Metodoloogia õpibaas</a:t>
            </a:r>
            <a:endParaRPr lang="en-US" sz="2000">
              <a:solidFill>
                <a:srgbClr val="121212"/>
              </a:solidFill>
              <a:ea typeface="Inter"/>
            </a:endParaRP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000" err="1">
                <a:ea typeface="Inter"/>
              </a:rPr>
              <a:t>Statistilise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testi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valimine</a:t>
            </a:r>
            <a:r>
              <a:rPr lang="en-US" sz="2000">
                <a:ea typeface="Inter"/>
              </a:rPr>
              <a:t>: </a:t>
            </a:r>
            <a:r>
              <a:rPr lang="en-US" sz="2000">
                <a:ea typeface="+mn-lt"/>
                <a:cs typeface="+mn-lt"/>
                <a:hlinkClick r:id="rId5"/>
              </a:rPr>
              <a:t>Statistical Tests</a:t>
            </a:r>
            <a:endParaRPr lang="en-US" sz="2000">
              <a:ea typeface="Inter"/>
            </a:endParaRPr>
          </a:p>
          <a:p>
            <a:pPr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  <a:p>
            <a:pPr>
              <a:buClr>
                <a:srgbClr val="121212"/>
              </a:buClr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02865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FE8E8-2C53-7FDC-CEB6-EBE536FEE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AF269-15FF-C3E0-1481-FB0F5729B7D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5D5AC7-09A2-F513-5A98-E20E11B45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3493" y="2675333"/>
            <a:ext cx="3777666" cy="357043"/>
          </a:xfrm>
        </p:spPr>
        <p:txBody>
          <a:bodyPr/>
          <a:lstStyle/>
          <a:p>
            <a:r>
              <a:rPr lang="en-US"/>
              <a:t>Paus 14:45-15:00</a:t>
            </a:r>
          </a:p>
        </p:txBody>
      </p:sp>
    </p:spTree>
    <p:extLst>
      <p:ext uri="{BB962C8B-B14F-4D97-AF65-F5344CB8AC3E}">
        <p14:creationId xmlns:p14="http://schemas.microsoft.com/office/powerpoint/2010/main" val="2758348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31696-2244-B3F8-4463-FFEBC8A12E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Andmepõhine</a:t>
            </a:r>
            <a:r>
              <a:rPr lang="en-US"/>
              <a:t> </a:t>
            </a:r>
            <a:r>
              <a:rPr lang="en-US" err="1"/>
              <a:t>otsustamine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1CD06-75DE-9839-290E-35640025A46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7670214" cy="44656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>
                <a:ea typeface="Inter"/>
              </a:rPr>
              <a:t>Mis </a:t>
            </a:r>
            <a:r>
              <a:rPr lang="en-US" sz="2000" err="1">
                <a:ea typeface="Inter"/>
              </a:rPr>
              <a:t>aja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kohta</a:t>
            </a:r>
            <a:r>
              <a:rPr lang="en-US" sz="2000">
                <a:ea typeface="Inter"/>
              </a:rPr>
              <a:t> on </a:t>
            </a:r>
            <a:r>
              <a:rPr lang="en-US" sz="2000" err="1">
                <a:ea typeface="Inter"/>
              </a:rPr>
              <a:t>olemasolevad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andmed</a:t>
            </a:r>
            <a:r>
              <a:rPr lang="en-US" sz="2000">
                <a:ea typeface="Inter"/>
              </a:rPr>
              <a:t>?</a:t>
            </a:r>
            <a:endParaRPr lang="en-US" sz="2000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>
                <a:ea typeface="Inter"/>
              </a:rPr>
              <a:t>Kas </a:t>
            </a:r>
            <a:r>
              <a:rPr lang="en-US" sz="2000" err="1">
                <a:ea typeface="Inter"/>
              </a:rPr>
              <a:t>aeg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piisavalt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pikk</a:t>
            </a:r>
            <a:r>
              <a:rPr lang="en-US" sz="2000">
                <a:ea typeface="Inter"/>
              </a:rPr>
              <a:t>, et </a:t>
            </a:r>
            <a:r>
              <a:rPr lang="en-US" sz="2000" err="1">
                <a:ea typeface="Inter"/>
              </a:rPr>
              <a:t>teha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järeldusi</a:t>
            </a:r>
            <a:r>
              <a:rPr lang="en-US" sz="2000">
                <a:ea typeface="Inter"/>
              </a:rPr>
              <a:t>?</a:t>
            </a: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000" err="1">
                <a:ea typeface="Inter"/>
              </a:rPr>
              <a:t>Kuidas</a:t>
            </a:r>
            <a:r>
              <a:rPr lang="en-US" sz="2000">
                <a:ea typeface="Inter"/>
              </a:rPr>
              <a:t> on </a:t>
            </a:r>
            <a:r>
              <a:rPr lang="en-US" sz="2000" err="1">
                <a:ea typeface="Inter"/>
              </a:rPr>
              <a:t>kogutud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olemasolevad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andmed</a:t>
            </a:r>
            <a:r>
              <a:rPr lang="en-US" sz="2000">
                <a:ea typeface="Inter"/>
              </a:rPr>
              <a:t>?</a:t>
            </a: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>
                <a:ea typeface="Inter"/>
              </a:rPr>
              <a:t>Kes </a:t>
            </a:r>
            <a:r>
              <a:rPr lang="en-US" sz="2000" err="1">
                <a:ea typeface="Inter"/>
              </a:rPr>
              <a:t>kogus</a:t>
            </a:r>
            <a:r>
              <a:rPr lang="en-US" sz="2000">
                <a:ea typeface="Inter"/>
              </a:rPr>
              <a:t>, </a:t>
            </a:r>
            <a:r>
              <a:rPr lang="en-US" sz="2000" err="1">
                <a:ea typeface="Inter"/>
              </a:rPr>
              <a:t>kes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rahastas</a:t>
            </a:r>
            <a:r>
              <a:rPr lang="en-US" sz="2000">
                <a:ea typeface="Inter"/>
              </a:rPr>
              <a:t>, </a:t>
            </a:r>
            <a:r>
              <a:rPr lang="en-US" sz="2000" err="1">
                <a:ea typeface="Inter"/>
              </a:rPr>
              <a:t>kuidas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koguti</a:t>
            </a:r>
            <a:r>
              <a:rPr lang="en-US" sz="2000">
                <a:ea typeface="Inter"/>
              </a:rPr>
              <a:t>?</a:t>
            </a: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>
                <a:ea typeface="Inter"/>
              </a:rPr>
              <a:t>Kas </a:t>
            </a:r>
            <a:r>
              <a:rPr lang="en-US" sz="2000" err="1">
                <a:ea typeface="Inter"/>
              </a:rPr>
              <a:t>andmete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esitamisel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võib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tekkida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vigu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kogemata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või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tahtlikult</a:t>
            </a:r>
            <a:r>
              <a:rPr lang="en-US" sz="2000">
                <a:ea typeface="Inter"/>
              </a:rPr>
              <a:t>?</a:t>
            </a: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000">
                <a:ea typeface="Inter"/>
              </a:rPr>
              <a:t>Milline on </a:t>
            </a:r>
            <a:r>
              <a:rPr lang="en-US" sz="2000" err="1">
                <a:ea typeface="Inter"/>
              </a:rPr>
              <a:t>andmekvaliteet</a:t>
            </a:r>
            <a:r>
              <a:rPr lang="en-US" sz="2000">
                <a:ea typeface="Inter"/>
              </a:rPr>
              <a:t>?</a:t>
            </a: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000">
                <a:ea typeface="Inter"/>
              </a:rPr>
              <a:t>Mida </a:t>
            </a:r>
            <a:r>
              <a:rPr lang="en-US" sz="2000" err="1">
                <a:ea typeface="Inter"/>
              </a:rPr>
              <a:t>kogutud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andmed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näitavad</a:t>
            </a:r>
            <a:r>
              <a:rPr lang="en-US" sz="2000">
                <a:ea typeface="Inter"/>
              </a:rPr>
              <a:t>?</a:t>
            </a: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err="1">
                <a:ea typeface="Inter"/>
              </a:rPr>
              <a:t>Nt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lennukite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turvalisuse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tõstmine</a:t>
            </a:r>
            <a:r>
              <a:rPr lang="en-US" sz="2000">
                <a:ea typeface="Inter"/>
              </a:rPr>
              <a:t> - </a:t>
            </a:r>
            <a:r>
              <a:rPr lang="en-US" sz="2000" err="1">
                <a:ea typeface="Inter"/>
              </a:rPr>
              <a:t>sõjast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naasnud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lennukite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kuuliaukude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analüüs</a:t>
            </a:r>
            <a:r>
              <a:rPr lang="en-US" sz="2000">
                <a:ea typeface="Inter"/>
              </a:rPr>
              <a:t> - </a:t>
            </a:r>
            <a:r>
              <a:rPr lang="en-US" sz="2000" err="1">
                <a:ea typeface="Inter"/>
              </a:rPr>
              <a:t>kuhu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lisada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kaitset</a:t>
            </a:r>
            <a:r>
              <a:rPr lang="en-US" sz="2000">
                <a:ea typeface="Inter"/>
              </a:rPr>
              <a:t>?</a:t>
            </a:r>
          </a:p>
        </p:txBody>
      </p:sp>
      <p:pic>
        <p:nvPicPr>
          <p:cNvPr id="5" name="Content Placeholder 4" descr="undefined">
            <a:extLst>
              <a:ext uri="{FF2B5EF4-FFF2-40B4-BE49-F238E27FC236}">
                <a16:creationId xmlns:a16="http://schemas.microsoft.com/office/drawing/2014/main" id="{88D9DBC3-F81B-F4BD-FDBC-5516A801FDB8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8419765" y="1502242"/>
            <a:ext cx="3148347" cy="2343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979292-3023-2406-1314-61CFF1EE20E4}"/>
              </a:ext>
            </a:extLst>
          </p:cNvPr>
          <p:cNvSpPr txBox="1"/>
          <p:nvPr/>
        </p:nvSpPr>
        <p:spPr>
          <a:xfrm>
            <a:off x="7990973" y="4160921"/>
            <a:ext cx="40004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ea typeface="Inter"/>
              </a:rPr>
              <a:t>Joonise</a:t>
            </a:r>
            <a:r>
              <a:rPr lang="en-US" sz="1400">
                <a:ea typeface="Inter"/>
              </a:rPr>
              <a:t> </a:t>
            </a:r>
            <a:r>
              <a:rPr lang="en-US" sz="1400" err="1">
                <a:ea typeface="Inter"/>
              </a:rPr>
              <a:t>allikas</a:t>
            </a:r>
            <a:r>
              <a:rPr lang="en-US" sz="1400">
                <a:ea typeface="Inter"/>
              </a:rPr>
              <a:t>: </a:t>
            </a:r>
            <a:r>
              <a:rPr lang="en-US" sz="1400">
                <a:ea typeface="Inter"/>
                <a:hlinkClick r:id="rId3"/>
              </a:rPr>
              <a:t>Wikipedia – </a:t>
            </a:r>
            <a:r>
              <a:rPr lang="en-US" sz="1400">
                <a:ea typeface="+mn-lt"/>
                <a:cs typeface="+mn-lt"/>
                <a:hlinkClick r:id="rId3"/>
              </a:rPr>
              <a:t>Survivorship bias</a:t>
            </a:r>
            <a:endParaRPr lang="en-US"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09794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0A774-AA87-A51C-4B4E-368644DF4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051E2-1981-EB29-86CB-C7FA6D0B54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Andmepõhine</a:t>
            </a:r>
            <a:r>
              <a:rPr lang="en-US"/>
              <a:t> </a:t>
            </a:r>
            <a:r>
              <a:rPr lang="en-US" err="1"/>
              <a:t>otsustamine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7A1C03-557B-6A48-F61C-36C2692CD6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10507662" cy="4465637"/>
          </a:xfrm>
        </p:spPr>
        <p:txBody>
          <a:bodyPr/>
          <a:lstStyle/>
          <a:p>
            <a:r>
              <a:rPr lang="en-US" sz="2000">
                <a:ea typeface="Inter"/>
              </a:rPr>
              <a:t>Lisaks</a:t>
            </a:r>
            <a:r>
              <a:rPr lang="en-US" sz="2000">
                <a:solidFill>
                  <a:srgbClr val="121212"/>
                </a:solidFill>
                <a:latin typeface="Inter"/>
                <a:ea typeface="Inter"/>
                <a:cs typeface="Roboto"/>
              </a:rPr>
              <a:t> </a:t>
            </a:r>
            <a:r>
              <a:rPr lang="en-US" sz="2000" err="1">
                <a:solidFill>
                  <a:srgbClr val="121212"/>
                </a:solidFill>
                <a:latin typeface="Inter"/>
                <a:ea typeface="Inter"/>
                <a:cs typeface="Roboto"/>
              </a:rPr>
              <a:t>andmetele</a:t>
            </a:r>
            <a:r>
              <a:rPr lang="en-US" sz="2000">
                <a:solidFill>
                  <a:srgbClr val="121212"/>
                </a:solidFill>
                <a:latin typeface="Inter"/>
                <a:ea typeface="Inter"/>
                <a:cs typeface="Roboto"/>
              </a:rPr>
              <a:t> </a:t>
            </a:r>
            <a:r>
              <a:rPr lang="en-US" sz="2000" err="1">
                <a:solidFill>
                  <a:srgbClr val="121212"/>
                </a:solidFill>
                <a:latin typeface="Inter"/>
                <a:ea typeface="Inter"/>
                <a:cs typeface="Roboto"/>
              </a:rPr>
              <a:t>alati</a:t>
            </a:r>
            <a:r>
              <a:rPr lang="en-US" sz="2000">
                <a:solidFill>
                  <a:srgbClr val="121212"/>
                </a:solidFill>
                <a:latin typeface="Inter"/>
                <a:ea typeface="Inter"/>
                <a:cs typeface="Roboto"/>
              </a:rPr>
              <a:t> </a:t>
            </a:r>
            <a:r>
              <a:rPr lang="en-US" sz="2000" err="1">
                <a:solidFill>
                  <a:srgbClr val="121212"/>
                </a:solidFill>
                <a:latin typeface="Inter"/>
                <a:ea typeface="Inter"/>
                <a:cs typeface="Roboto"/>
              </a:rPr>
              <a:t>domeeniteadmine</a:t>
            </a:r>
            <a:endParaRPr lang="en-US" sz="2000" b="1" err="1">
              <a:solidFill>
                <a:srgbClr val="003865"/>
              </a:solidFill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86510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07F74-3ADC-4F01-EEE4-424291A6A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3900-C146-77E0-22DF-4A4C64647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Lisamaterjale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C1BD2BE-701E-16D5-50C2-18AC0F819B1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10507662" cy="4465637"/>
          </a:xfrm>
        </p:spPr>
        <p:txBody>
          <a:bodyPr/>
          <a:lstStyle/>
          <a:p>
            <a:r>
              <a:rPr lang="en-US" sz="2000" err="1">
                <a:ea typeface="Inter"/>
              </a:rPr>
              <a:t>Digiriigiakadeemia</a:t>
            </a:r>
            <a:r>
              <a:rPr lang="en-US" sz="2000">
                <a:ea typeface="Inter"/>
              </a:rPr>
              <a:t> </a:t>
            </a:r>
            <a:r>
              <a:rPr lang="en-US" sz="2000" err="1">
                <a:ea typeface="Inter"/>
              </a:rPr>
              <a:t>kursus</a:t>
            </a:r>
            <a:r>
              <a:rPr lang="en-US" sz="2000">
                <a:ea typeface="Inter"/>
              </a:rPr>
              <a:t>: </a:t>
            </a:r>
            <a:r>
              <a:rPr lang="en-US" sz="2000" b="1">
                <a:solidFill>
                  <a:srgbClr val="003865"/>
                </a:solidFill>
                <a:latin typeface="Roboto"/>
                <a:ea typeface="Roboto"/>
                <a:cs typeface="Roboto"/>
                <a:hlinkClick r:id="rId2"/>
              </a:rPr>
              <a:t>Andmepõhine otsustamine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3057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75059-3977-814F-D422-21A98BE6F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621B-F096-4728-7E3E-73E2F1252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Andmetüübid</a:t>
            </a:r>
            <a:endParaRPr lang="en-US" err="1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D2063C3A-F348-E8A9-A216-E232F810A410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405939833"/>
              </p:ext>
            </p:extLst>
          </p:nvPr>
        </p:nvGraphicFramePr>
        <p:xfrm>
          <a:off x="890128" y="1473893"/>
          <a:ext cx="10941050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989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D61CB-30E6-601A-95E7-16C84D9B4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0C7F9-A71B-049E-23B2-FCDF6A754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Andmetüübid</a:t>
            </a:r>
            <a:endParaRPr lang="en-US" err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BE769-972A-E6A8-6698-E6138EDBCC1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err="1">
                <a:ea typeface="Inter"/>
              </a:rPr>
              <a:t>Andmetüübid</a:t>
            </a:r>
            <a:endParaRPr lang="en-US" err="1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err="1">
                <a:ea typeface="Inter"/>
              </a:rPr>
              <a:t>Kategooriaalne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ehk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kvalitatiivne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tunnus</a:t>
            </a:r>
            <a:endParaRPr lang="en-US">
              <a:ea typeface="Inter"/>
            </a:endParaRPr>
          </a:p>
          <a:p>
            <a:pPr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err="1">
                <a:ea typeface="Inter"/>
              </a:rPr>
              <a:t>Järjestustunnus</a:t>
            </a:r>
            <a:r>
              <a:rPr lang="en-US">
                <a:ea typeface="Inter"/>
              </a:rPr>
              <a:t>- </a:t>
            </a:r>
            <a:r>
              <a:rPr lang="en-US" err="1">
                <a:ea typeface="Inter"/>
              </a:rPr>
              <a:t>järjekorda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pandavad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kategooriad</a:t>
            </a:r>
            <a:r>
              <a:rPr lang="en-US">
                <a:ea typeface="Inter"/>
              </a:rPr>
              <a:t>, </a:t>
            </a:r>
            <a:r>
              <a:rPr lang="en-US" err="1">
                <a:ea typeface="Inter"/>
              </a:rPr>
              <a:t>nt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haridustase</a:t>
            </a:r>
            <a:r>
              <a:rPr lang="en-US">
                <a:ea typeface="Inter"/>
              </a:rPr>
              <a:t>, </a:t>
            </a:r>
            <a:r>
              <a:rPr lang="en-US" err="1">
                <a:ea typeface="Inter"/>
              </a:rPr>
              <a:t>rahuloluhinnang</a:t>
            </a:r>
            <a:endParaRPr lang="en-US">
              <a:ea typeface="Inter"/>
            </a:endParaRPr>
          </a:p>
          <a:p>
            <a:pPr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err="1">
                <a:ea typeface="Inter"/>
              </a:rPr>
              <a:t>Nominaaltunnus</a:t>
            </a:r>
            <a:r>
              <a:rPr lang="en-US">
                <a:ea typeface="Inter"/>
              </a:rPr>
              <a:t> – </a:t>
            </a:r>
            <a:r>
              <a:rPr lang="en-US" err="1">
                <a:ea typeface="Inter"/>
              </a:rPr>
              <a:t>ilma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järjekorrata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kategooriad</a:t>
            </a:r>
            <a:r>
              <a:rPr lang="en-US">
                <a:ea typeface="Inter"/>
              </a:rPr>
              <a:t>, </a:t>
            </a:r>
            <a:r>
              <a:rPr lang="en-US" err="1">
                <a:ea typeface="Inter"/>
              </a:rPr>
              <a:t>nt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rahvus</a:t>
            </a:r>
            <a:r>
              <a:rPr lang="en-US">
                <a:ea typeface="Inter"/>
              </a:rPr>
              <a:t>, </a:t>
            </a:r>
            <a:r>
              <a:rPr lang="en-US" err="1">
                <a:ea typeface="Inter"/>
              </a:rPr>
              <a:t>sugu</a:t>
            </a:r>
            <a:endParaRPr lang="en-US">
              <a:ea typeface="Inter"/>
            </a:endParaRP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err="1">
                <a:ea typeface="Inter"/>
              </a:rPr>
              <a:t>Arvuline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ehk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kvantitatiivne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tunnus</a:t>
            </a:r>
            <a:endParaRPr lang="en-US" err="1"/>
          </a:p>
          <a:p>
            <a:pPr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err="1">
                <a:ea typeface="Inter"/>
              </a:rPr>
              <a:t>Diskreetne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arvuline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tunnus</a:t>
            </a:r>
            <a:r>
              <a:rPr lang="en-US">
                <a:ea typeface="Inter"/>
              </a:rPr>
              <a:t> – </a:t>
            </a:r>
            <a:r>
              <a:rPr lang="en-US" err="1">
                <a:ea typeface="Inter"/>
              </a:rPr>
              <a:t>ainult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täisarvulised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väärtused</a:t>
            </a:r>
            <a:r>
              <a:rPr lang="en-US">
                <a:ea typeface="Inter"/>
              </a:rPr>
              <a:t>, </a:t>
            </a:r>
            <a:r>
              <a:rPr lang="en-US" err="1">
                <a:ea typeface="Inter"/>
              </a:rPr>
              <a:t>nt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laste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arv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peres</a:t>
            </a:r>
            <a:endParaRPr lang="en-US">
              <a:ea typeface="Inter"/>
            </a:endParaRPr>
          </a:p>
          <a:p>
            <a:pPr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err="1">
                <a:ea typeface="Inter"/>
              </a:rPr>
              <a:t>Pidev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arvuline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tunnus</a:t>
            </a:r>
            <a:r>
              <a:rPr lang="en-US">
                <a:ea typeface="Inter"/>
              </a:rPr>
              <a:t> - </a:t>
            </a:r>
            <a:r>
              <a:rPr lang="en-US" err="1">
                <a:ea typeface="Inter"/>
              </a:rPr>
              <a:t>võimalik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väärtus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kõik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punktid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tunnuse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skaalal</a:t>
            </a:r>
            <a:r>
              <a:rPr lang="en-US">
                <a:ea typeface="Inter"/>
              </a:rPr>
              <a:t>, </a:t>
            </a:r>
            <a:r>
              <a:rPr lang="en-US" err="1">
                <a:ea typeface="Inter"/>
              </a:rPr>
              <a:t>nt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pikkus</a:t>
            </a:r>
            <a:endParaRPr lang="en-US" err="1"/>
          </a:p>
          <a:p>
            <a:pPr lvl="1">
              <a:buFont typeface="Courier New" panose="020B0502030000000004" pitchFamily="34" charset="0"/>
              <a:buChar char="o"/>
            </a:pPr>
            <a:endParaRPr lang="en-US"/>
          </a:p>
          <a:p>
            <a:pPr lvl="1">
              <a:buFont typeface="Courier New" panose="020B0502030000000004" pitchFamily="34" charset="0"/>
              <a:buChar char="o"/>
            </a:pPr>
            <a:endParaRPr lang="en-US"/>
          </a:p>
          <a:p>
            <a:pPr>
              <a:buClr>
                <a:srgbClr val="121212"/>
              </a:buClr>
            </a:pPr>
            <a:r>
              <a:rPr lang="en-US">
                <a:ea typeface="Inter"/>
              </a:rPr>
              <a:t>Loe </a:t>
            </a:r>
            <a:r>
              <a:rPr lang="en-US" err="1">
                <a:ea typeface="Inter"/>
              </a:rPr>
              <a:t>rohkem</a:t>
            </a:r>
            <a:r>
              <a:rPr lang="en-US">
                <a:ea typeface="Inter"/>
              </a:rPr>
              <a:t>: </a:t>
            </a:r>
            <a:r>
              <a:rPr lang="en-US">
                <a:ea typeface="+mn-lt"/>
                <a:cs typeface="+mn-lt"/>
                <a:hlinkClick r:id="rId2"/>
              </a:rPr>
              <a:t>https://samm.ut.ee/tunnused-ja-nende-tyybid/</a:t>
            </a:r>
            <a:r>
              <a:rPr lang="en-US">
                <a:ea typeface="+mn-lt"/>
                <a:cs typeface="+mn-lt"/>
              </a:rPr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6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0D638-399F-95A2-F3A0-DD61251C0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9931-68B6-ED99-A676-C2D2D1AA2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Kirjeldav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statistika</a:t>
            </a:r>
            <a:r>
              <a:rPr lang="en-US" sz="3600" b="1">
                <a:ea typeface="+mj-lt"/>
                <a:cs typeface="+mj-lt"/>
              </a:rPr>
              <a:t> – </a:t>
            </a:r>
            <a:r>
              <a:rPr lang="en-US" sz="3600" b="1" err="1">
                <a:ea typeface="+mj-lt"/>
                <a:cs typeface="+mj-lt"/>
              </a:rPr>
              <a:t>keskmise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näitajad</a:t>
            </a:r>
            <a:endParaRPr lang="en-US" err="1"/>
          </a:p>
        </p:txBody>
      </p:sp>
      <p:pic>
        <p:nvPicPr>
          <p:cNvPr id="3" name="Content Placeholder 2" descr="A group of people with a red arrow pointing to the top&#10;&#10;AI-generated content may be incorrect.">
            <a:extLst>
              <a:ext uri="{FF2B5EF4-FFF2-40B4-BE49-F238E27FC236}">
                <a16:creationId xmlns:a16="http://schemas.microsoft.com/office/drawing/2014/main" id="{6C2E28F6-838A-8656-1C82-5D1254FFC69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23888" y="2522840"/>
            <a:ext cx="11060399" cy="21128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D7D743-6C6E-7CA8-857A-79EF50457713}"/>
              </a:ext>
            </a:extLst>
          </p:cNvPr>
          <p:cNvSpPr txBox="1"/>
          <p:nvPr/>
        </p:nvSpPr>
        <p:spPr>
          <a:xfrm>
            <a:off x="661736" y="1754604"/>
            <a:ext cx="29577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ea typeface="Inter"/>
              </a:rPr>
              <a:t>Keskmine</a:t>
            </a:r>
            <a:endParaRPr lang="en-US" b="1">
              <a:ea typeface="Inte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14A7D-BCE8-62D3-2FFC-B8CC170B89BB}"/>
              </a:ext>
            </a:extLst>
          </p:cNvPr>
          <p:cNvSpPr txBox="1"/>
          <p:nvPr/>
        </p:nvSpPr>
        <p:spPr>
          <a:xfrm>
            <a:off x="4618627" y="1754603"/>
            <a:ext cx="29577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ea typeface="Inter"/>
              </a:rPr>
              <a:t>Mediaan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9C0C5A-E0F0-91C7-E0F7-57DAB0715C72}"/>
              </a:ext>
            </a:extLst>
          </p:cNvPr>
          <p:cNvSpPr txBox="1"/>
          <p:nvPr/>
        </p:nvSpPr>
        <p:spPr>
          <a:xfrm>
            <a:off x="8492892" y="1754604"/>
            <a:ext cx="29577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ea typeface="Inter"/>
              </a:rPr>
              <a:t>Mood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9B3684-EC6D-CCAF-1515-D8449B0C9D99}"/>
              </a:ext>
            </a:extLst>
          </p:cNvPr>
          <p:cNvSpPr txBox="1"/>
          <p:nvPr/>
        </p:nvSpPr>
        <p:spPr>
          <a:xfrm>
            <a:off x="671763" y="4762499"/>
            <a:ext cx="332873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ea typeface="Inter"/>
              </a:rPr>
              <a:t>Keskmine</a:t>
            </a:r>
            <a:r>
              <a:rPr lang="en-US">
                <a:ea typeface="Inter"/>
              </a:rPr>
              <a:t> - </a:t>
            </a:r>
            <a:r>
              <a:rPr lang="en-US" err="1">
                <a:ea typeface="Inter"/>
              </a:rPr>
              <a:t>väärtuste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keskmine</a:t>
            </a:r>
            <a:r>
              <a:rPr lang="en-US">
                <a:ea typeface="Inter"/>
              </a:rPr>
              <a:t> = </a:t>
            </a:r>
            <a:r>
              <a:rPr lang="en-US" err="1">
                <a:ea typeface="Inter"/>
              </a:rPr>
              <a:t>mõõtetulemuste</a:t>
            </a:r>
            <a:r>
              <a:rPr lang="en-US">
                <a:ea typeface="Inter"/>
              </a:rPr>
              <a:t> summa / </a:t>
            </a:r>
            <a:r>
              <a:rPr lang="en-US" err="1">
                <a:ea typeface="Inter"/>
              </a:rPr>
              <a:t>mõõtetulemuste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arv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87C6CA-9655-6533-C129-C4590A55C2E1}"/>
              </a:ext>
            </a:extLst>
          </p:cNvPr>
          <p:cNvSpPr txBox="1"/>
          <p:nvPr/>
        </p:nvSpPr>
        <p:spPr>
          <a:xfrm>
            <a:off x="4490943" y="4762498"/>
            <a:ext cx="332873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ea typeface="Inter"/>
              </a:rPr>
              <a:t>Mediaan</a:t>
            </a:r>
            <a:r>
              <a:rPr lang="en-US">
                <a:ea typeface="Inter"/>
              </a:rPr>
              <a:t> – </a:t>
            </a:r>
            <a:r>
              <a:rPr lang="en-US" err="1">
                <a:ea typeface="Inter"/>
              </a:rPr>
              <a:t>keskmise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mõõtmise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väärtus</a:t>
            </a:r>
            <a:r>
              <a:rPr lang="en-US">
                <a:ea typeface="Inter"/>
              </a:rPr>
              <a:t> = 50% </a:t>
            </a:r>
            <a:r>
              <a:rPr lang="en-US" err="1">
                <a:ea typeface="Inter"/>
              </a:rPr>
              <a:t>mõõtmistest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madalamad</a:t>
            </a:r>
            <a:r>
              <a:rPr lang="en-US">
                <a:ea typeface="Inter"/>
              </a:rPr>
              <a:t> ja 50% </a:t>
            </a:r>
            <a:r>
              <a:rPr lang="en-US" err="1">
                <a:ea typeface="Inter"/>
              </a:rPr>
              <a:t>kõrgemad</a:t>
            </a:r>
            <a:r>
              <a:rPr lang="en-US">
                <a:ea typeface="Inter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8692F-8724-098E-CCC3-4F2FD7945A95}"/>
              </a:ext>
            </a:extLst>
          </p:cNvPr>
          <p:cNvSpPr txBox="1"/>
          <p:nvPr/>
        </p:nvSpPr>
        <p:spPr>
          <a:xfrm>
            <a:off x="8356028" y="4762499"/>
            <a:ext cx="33287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Inter"/>
              </a:rPr>
              <a:t>Mood - </a:t>
            </a:r>
            <a:r>
              <a:rPr lang="en-US" err="1">
                <a:ea typeface="Inter"/>
              </a:rPr>
              <a:t>kõige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sagedasem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väärtus</a:t>
            </a:r>
            <a:r>
              <a:rPr lang="en-US">
                <a:ea typeface="Inter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778785-AA46-6596-52E7-412D3BD3A9B3}"/>
              </a:ext>
            </a:extLst>
          </p:cNvPr>
          <p:cNvSpPr txBox="1"/>
          <p:nvPr/>
        </p:nvSpPr>
        <p:spPr>
          <a:xfrm>
            <a:off x="7573371" y="6087664"/>
            <a:ext cx="261686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ea typeface="Inter"/>
              </a:rPr>
              <a:t>Joonise</a:t>
            </a:r>
            <a:r>
              <a:rPr lang="en-US" sz="1400">
                <a:ea typeface="Inter"/>
              </a:rPr>
              <a:t> </a:t>
            </a:r>
            <a:r>
              <a:rPr lang="en-US" sz="1400" err="1">
                <a:ea typeface="Inter"/>
              </a:rPr>
              <a:t>allikas</a:t>
            </a:r>
            <a:r>
              <a:rPr lang="en-US" sz="1400">
                <a:ea typeface="Inter"/>
              </a:rPr>
              <a:t>: </a:t>
            </a:r>
            <a:r>
              <a:rPr lang="en-US" sz="1400">
                <a:ea typeface="Inter"/>
                <a:hlinkClick r:id="rId3"/>
              </a:rPr>
              <a:t>Datatab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874299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C4C17-4E99-F25D-141F-9771C3BC5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A group of people with a red arrow pointing to the top&#10;&#10;AI-generated content may be incorrect.">
            <a:extLst>
              <a:ext uri="{FF2B5EF4-FFF2-40B4-BE49-F238E27FC236}">
                <a16:creationId xmlns:a16="http://schemas.microsoft.com/office/drawing/2014/main" id="{D0AAFB28-7D99-8D4C-3494-F3245F1A0E0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74019" y="2552919"/>
            <a:ext cx="11060399" cy="21128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9993AD-503F-9B5F-5983-0276551D8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Kirjeldav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statistika</a:t>
            </a:r>
            <a:r>
              <a:rPr lang="en-US" sz="3600" b="1">
                <a:ea typeface="+mj-lt"/>
                <a:cs typeface="+mj-lt"/>
              </a:rPr>
              <a:t> – </a:t>
            </a:r>
            <a:r>
              <a:rPr lang="en-US" sz="3600" b="1" err="1">
                <a:ea typeface="+mj-lt"/>
                <a:cs typeface="+mj-lt"/>
              </a:rPr>
              <a:t>keskmise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näitajad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näide</a:t>
            </a:r>
            <a:endParaRPr lang="en-US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574EC3-45F3-04D8-EFFD-D56479BCBF16}"/>
              </a:ext>
            </a:extLst>
          </p:cNvPr>
          <p:cNvSpPr txBox="1"/>
          <p:nvPr/>
        </p:nvSpPr>
        <p:spPr>
          <a:xfrm>
            <a:off x="661736" y="1754604"/>
            <a:ext cx="29577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ea typeface="Inter"/>
              </a:rPr>
              <a:t>Keskmine</a:t>
            </a:r>
            <a:endParaRPr lang="en-US" b="1">
              <a:ea typeface="Inte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B3DB0C-7B38-A60A-4396-40B37B430DC4}"/>
              </a:ext>
            </a:extLst>
          </p:cNvPr>
          <p:cNvSpPr txBox="1"/>
          <p:nvPr/>
        </p:nvSpPr>
        <p:spPr>
          <a:xfrm>
            <a:off x="4618627" y="1754603"/>
            <a:ext cx="29577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ea typeface="Inter"/>
              </a:rPr>
              <a:t>Mediaan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AA9561-2901-829E-F129-F5F006351CF5}"/>
              </a:ext>
            </a:extLst>
          </p:cNvPr>
          <p:cNvSpPr txBox="1"/>
          <p:nvPr/>
        </p:nvSpPr>
        <p:spPr>
          <a:xfrm>
            <a:off x="8492892" y="1754604"/>
            <a:ext cx="29577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ea typeface="Inter"/>
              </a:rPr>
              <a:t>Mood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75F3DE-9BF1-2F90-8800-8B617EED067E}"/>
              </a:ext>
            </a:extLst>
          </p:cNvPr>
          <p:cNvSpPr txBox="1"/>
          <p:nvPr/>
        </p:nvSpPr>
        <p:spPr>
          <a:xfrm>
            <a:off x="671763" y="4762499"/>
            <a:ext cx="33287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ea typeface="Inter"/>
              </a:rPr>
              <a:t>Keskmine</a:t>
            </a:r>
            <a:r>
              <a:rPr lang="en-US">
                <a:ea typeface="Inter"/>
              </a:rPr>
              <a:t> = (1+2+2+3+4+5+7)/7 = 3,4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E61D32-F8F1-6027-9075-FD0A3262FBE5}"/>
              </a:ext>
            </a:extLst>
          </p:cNvPr>
          <p:cNvSpPr txBox="1"/>
          <p:nvPr/>
        </p:nvSpPr>
        <p:spPr>
          <a:xfrm>
            <a:off x="4490943" y="4762498"/>
            <a:ext cx="33287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ea typeface="Inter"/>
              </a:rPr>
              <a:t>Mediaan</a:t>
            </a:r>
            <a:r>
              <a:rPr lang="en-US">
                <a:ea typeface="Inter"/>
              </a:rPr>
              <a:t> =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E63017-DEED-5924-DAC4-998EDE608E63}"/>
              </a:ext>
            </a:extLst>
          </p:cNvPr>
          <p:cNvSpPr txBox="1"/>
          <p:nvPr/>
        </p:nvSpPr>
        <p:spPr>
          <a:xfrm>
            <a:off x="8356028" y="4762499"/>
            <a:ext cx="33287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Inter"/>
              </a:rPr>
              <a:t>Mood 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56560A-7160-FEF0-AC60-07EAF37A1764}"/>
              </a:ext>
            </a:extLst>
          </p:cNvPr>
          <p:cNvSpPr txBox="1"/>
          <p:nvPr/>
        </p:nvSpPr>
        <p:spPr>
          <a:xfrm>
            <a:off x="7573371" y="6087664"/>
            <a:ext cx="261686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ea typeface="Inter"/>
              </a:rPr>
              <a:t>Joonise</a:t>
            </a:r>
            <a:r>
              <a:rPr lang="en-US" sz="1400">
                <a:ea typeface="Inter"/>
              </a:rPr>
              <a:t> </a:t>
            </a:r>
            <a:r>
              <a:rPr lang="en-US" sz="1400" err="1">
                <a:ea typeface="Inter"/>
              </a:rPr>
              <a:t>allikas</a:t>
            </a:r>
            <a:r>
              <a:rPr lang="en-US" sz="1400">
                <a:ea typeface="Inter"/>
              </a:rPr>
              <a:t>: </a:t>
            </a:r>
            <a:r>
              <a:rPr lang="en-US" sz="1400">
                <a:ea typeface="Inter"/>
                <a:hlinkClick r:id="rId3"/>
              </a:rPr>
              <a:t>Datatab</a:t>
            </a:r>
            <a:endParaRPr 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1C7C20-106C-C86B-A4FE-9DB0F78F3FC4}"/>
              </a:ext>
            </a:extLst>
          </p:cNvPr>
          <p:cNvSpPr txBox="1"/>
          <p:nvPr/>
        </p:nvSpPr>
        <p:spPr>
          <a:xfrm>
            <a:off x="1022684" y="3469105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A58DD2-319B-313D-BF2A-A978A30D0601}"/>
              </a:ext>
            </a:extLst>
          </p:cNvPr>
          <p:cNvSpPr txBox="1"/>
          <p:nvPr/>
        </p:nvSpPr>
        <p:spPr>
          <a:xfrm>
            <a:off x="1403684" y="3328736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5F837F-888E-B6B1-69C9-63AAF41D9102}"/>
              </a:ext>
            </a:extLst>
          </p:cNvPr>
          <p:cNvSpPr txBox="1"/>
          <p:nvPr/>
        </p:nvSpPr>
        <p:spPr>
          <a:xfrm>
            <a:off x="1784683" y="3328736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FE1A4F-5273-CB37-4244-B381E4A63E27}"/>
              </a:ext>
            </a:extLst>
          </p:cNvPr>
          <p:cNvSpPr txBox="1"/>
          <p:nvPr/>
        </p:nvSpPr>
        <p:spPr>
          <a:xfrm>
            <a:off x="2145631" y="3148262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9E4DE6-BF55-AEC8-877B-E021D2615DD9}"/>
              </a:ext>
            </a:extLst>
          </p:cNvPr>
          <p:cNvSpPr txBox="1"/>
          <p:nvPr/>
        </p:nvSpPr>
        <p:spPr>
          <a:xfrm>
            <a:off x="2546684" y="3048000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291254-80DB-59C8-4663-749CE4717020}"/>
              </a:ext>
            </a:extLst>
          </p:cNvPr>
          <p:cNvSpPr txBox="1"/>
          <p:nvPr/>
        </p:nvSpPr>
        <p:spPr>
          <a:xfrm>
            <a:off x="2897605" y="3007894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7F8879-C718-ABD7-F05D-BF742470B9C6}"/>
              </a:ext>
            </a:extLst>
          </p:cNvPr>
          <p:cNvSpPr txBox="1"/>
          <p:nvPr/>
        </p:nvSpPr>
        <p:spPr>
          <a:xfrm>
            <a:off x="3288631" y="2556710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3F0083-D878-ABBA-17CD-F94C1EC5484D}"/>
              </a:ext>
            </a:extLst>
          </p:cNvPr>
          <p:cNvSpPr txBox="1"/>
          <p:nvPr/>
        </p:nvSpPr>
        <p:spPr>
          <a:xfrm>
            <a:off x="4752473" y="3428999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6A8C31-4499-AD1E-E8D7-DDE49FE0C3F8}"/>
              </a:ext>
            </a:extLst>
          </p:cNvPr>
          <p:cNvSpPr txBox="1"/>
          <p:nvPr/>
        </p:nvSpPr>
        <p:spPr>
          <a:xfrm>
            <a:off x="5163552" y="3338761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CF5607-77A3-5986-1CC2-F149D3BA12A5}"/>
              </a:ext>
            </a:extLst>
          </p:cNvPr>
          <p:cNvSpPr txBox="1"/>
          <p:nvPr/>
        </p:nvSpPr>
        <p:spPr>
          <a:xfrm>
            <a:off x="5574630" y="3338761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4EFC51-1310-19AC-EA1B-735B2F8E37E3}"/>
              </a:ext>
            </a:extLst>
          </p:cNvPr>
          <p:cNvSpPr txBox="1"/>
          <p:nvPr/>
        </p:nvSpPr>
        <p:spPr>
          <a:xfrm>
            <a:off x="5945604" y="2907630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CB1D79-E86E-E396-4AA0-D744B9869F18}"/>
              </a:ext>
            </a:extLst>
          </p:cNvPr>
          <p:cNvSpPr txBox="1"/>
          <p:nvPr/>
        </p:nvSpPr>
        <p:spPr>
          <a:xfrm>
            <a:off x="6346657" y="3007894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0F6610-080F-02A7-6BF0-51EA751E2D89}"/>
              </a:ext>
            </a:extLst>
          </p:cNvPr>
          <p:cNvSpPr txBox="1"/>
          <p:nvPr/>
        </p:nvSpPr>
        <p:spPr>
          <a:xfrm>
            <a:off x="6767762" y="2907630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DA5984-89C1-6CC5-3A09-BBE06CF9DAC6}"/>
              </a:ext>
            </a:extLst>
          </p:cNvPr>
          <p:cNvSpPr txBox="1"/>
          <p:nvPr/>
        </p:nvSpPr>
        <p:spPr>
          <a:xfrm>
            <a:off x="7148762" y="2416342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17AF7C-D943-1D46-0783-3E0A49E92701}"/>
              </a:ext>
            </a:extLst>
          </p:cNvPr>
          <p:cNvSpPr txBox="1"/>
          <p:nvPr/>
        </p:nvSpPr>
        <p:spPr>
          <a:xfrm flipH="1">
            <a:off x="8572499" y="3569369"/>
            <a:ext cx="41107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27ACB5-0324-D320-EC90-E83545D941C0}"/>
              </a:ext>
            </a:extLst>
          </p:cNvPr>
          <p:cNvSpPr txBox="1"/>
          <p:nvPr/>
        </p:nvSpPr>
        <p:spPr>
          <a:xfrm flipH="1">
            <a:off x="8983578" y="3148263"/>
            <a:ext cx="41107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6EEF2E-8B66-E816-0DD2-F9B87D82B867}"/>
              </a:ext>
            </a:extLst>
          </p:cNvPr>
          <p:cNvSpPr txBox="1"/>
          <p:nvPr/>
        </p:nvSpPr>
        <p:spPr>
          <a:xfrm flipH="1">
            <a:off x="9394656" y="3148263"/>
            <a:ext cx="41107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9779E2-19A7-6D1B-69EF-4798E86F5C2D}"/>
              </a:ext>
            </a:extLst>
          </p:cNvPr>
          <p:cNvSpPr txBox="1"/>
          <p:nvPr/>
        </p:nvSpPr>
        <p:spPr>
          <a:xfrm flipH="1">
            <a:off x="9765631" y="3208421"/>
            <a:ext cx="41107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87C049-EC76-AD21-06E7-5F5CB32CD9FF}"/>
              </a:ext>
            </a:extLst>
          </p:cNvPr>
          <p:cNvSpPr txBox="1"/>
          <p:nvPr/>
        </p:nvSpPr>
        <p:spPr>
          <a:xfrm flipH="1">
            <a:off x="10146631" y="3048001"/>
            <a:ext cx="41107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25F1DC-F10C-9AD6-62E8-3944A7953EE7}"/>
              </a:ext>
            </a:extLst>
          </p:cNvPr>
          <p:cNvSpPr txBox="1"/>
          <p:nvPr/>
        </p:nvSpPr>
        <p:spPr>
          <a:xfrm flipH="1">
            <a:off x="10557710" y="3007895"/>
            <a:ext cx="41107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05B92C-6F17-E5EC-80BC-ACFAF8BB3772}"/>
              </a:ext>
            </a:extLst>
          </p:cNvPr>
          <p:cNvSpPr txBox="1"/>
          <p:nvPr/>
        </p:nvSpPr>
        <p:spPr>
          <a:xfrm flipH="1">
            <a:off x="10968789" y="2416342"/>
            <a:ext cx="41107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10169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90361-C600-FA22-1DBC-1AD7B3D69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8B439E5B-D8D6-B2F9-45F8-A984F8F7D4A2}"/>
              </a:ext>
            </a:extLst>
          </p:cNvPr>
          <p:cNvSpPr/>
          <p:nvPr/>
        </p:nvSpPr>
        <p:spPr>
          <a:xfrm>
            <a:off x="6827921" y="3218446"/>
            <a:ext cx="2877551" cy="441158"/>
          </a:xfrm>
          <a:prstGeom prst="rect">
            <a:avLst/>
          </a:prstGeom>
          <a:solidFill>
            <a:srgbClr val="B78885"/>
          </a:solidFill>
          <a:ln w="28575">
            <a:solidFill>
              <a:srgbClr val="942B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1A6CCA4-1122-50D7-B50E-6DEC5681AE0C}"/>
              </a:ext>
            </a:extLst>
          </p:cNvPr>
          <p:cNvSpPr/>
          <p:nvPr/>
        </p:nvSpPr>
        <p:spPr>
          <a:xfrm>
            <a:off x="1163053" y="2797341"/>
            <a:ext cx="2827420" cy="1042737"/>
          </a:xfrm>
          <a:prstGeom prst="rect">
            <a:avLst/>
          </a:prstGeom>
          <a:solidFill>
            <a:srgbClr val="B78885"/>
          </a:solidFill>
          <a:ln w="28575">
            <a:solidFill>
              <a:srgbClr val="942B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A65BC-4D9A-1453-DF3B-58DEDDBA7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Kirjeldav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statistika</a:t>
            </a:r>
            <a:r>
              <a:rPr lang="en-US" sz="3600" b="1">
                <a:ea typeface="+mj-lt"/>
                <a:cs typeface="+mj-lt"/>
              </a:rPr>
              <a:t> – </a:t>
            </a:r>
            <a:r>
              <a:rPr lang="en-US" sz="3600" b="1" err="1">
                <a:ea typeface="+mj-lt"/>
                <a:cs typeface="+mj-lt"/>
              </a:rPr>
              <a:t>hajuvuse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näitajad</a:t>
            </a:r>
            <a:endParaRPr lang="en-US" sz="3600" b="1" err="1">
              <a:ea typeface="Inter 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6700A-6057-D551-1898-0B4A00925493}"/>
              </a:ext>
            </a:extLst>
          </p:cNvPr>
          <p:cNvSpPr txBox="1"/>
          <p:nvPr/>
        </p:nvSpPr>
        <p:spPr>
          <a:xfrm>
            <a:off x="8137395" y="6428207"/>
            <a:ext cx="261686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ea typeface="Inter"/>
              </a:rPr>
              <a:t>Joonise</a:t>
            </a:r>
            <a:r>
              <a:rPr lang="en-US" sz="1400">
                <a:ea typeface="Inter"/>
              </a:rPr>
              <a:t> </a:t>
            </a:r>
            <a:r>
              <a:rPr lang="en-US" sz="1400" err="1">
                <a:ea typeface="Inter"/>
              </a:rPr>
              <a:t>allikas</a:t>
            </a:r>
            <a:r>
              <a:rPr lang="en-US" sz="1400">
                <a:ea typeface="Inter"/>
              </a:rPr>
              <a:t>: </a:t>
            </a:r>
            <a:r>
              <a:rPr lang="en-US" sz="1400">
                <a:ea typeface="Inter"/>
                <a:hlinkClick r:id="rId2"/>
              </a:rPr>
              <a:t>Datatab</a:t>
            </a:r>
            <a:endParaRPr lang="en-US" sz="14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D375BF-A4CF-02FF-4E0B-C26B0E0678A3}"/>
              </a:ext>
            </a:extLst>
          </p:cNvPr>
          <p:cNvSpPr txBox="1"/>
          <p:nvPr/>
        </p:nvSpPr>
        <p:spPr>
          <a:xfrm>
            <a:off x="1163052" y="1814763"/>
            <a:ext cx="31282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ea typeface="Inter"/>
              </a:rPr>
              <a:t>Vahemik</a:t>
            </a:r>
            <a:endParaRPr lang="en-US" b="1">
              <a:ea typeface="Inter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A185F1-4439-A32A-2163-8E157F75232F}"/>
              </a:ext>
            </a:extLst>
          </p:cNvPr>
          <p:cNvSpPr txBox="1"/>
          <p:nvPr/>
        </p:nvSpPr>
        <p:spPr>
          <a:xfrm>
            <a:off x="1052762" y="4582026"/>
            <a:ext cx="37899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ea typeface="Inter"/>
              </a:rPr>
              <a:t>Vahemik</a:t>
            </a:r>
            <a:r>
              <a:rPr lang="en-US">
                <a:ea typeface="Inter"/>
              </a:rPr>
              <a:t> - </a:t>
            </a:r>
            <a:r>
              <a:rPr lang="en-US" err="1">
                <a:ea typeface="Inter"/>
              </a:rPr>
              <a:t>mõõtmiste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miinimum</a:t>
            </a:r>
            <a:r>
              <a:rPr lang="en-US">
                <a:ea typeface="Inter"/>
              </a:rPr>
              <a:t>- ja </a:t>
            </a:r>
            <a:r>
              <a:rPr lang="en-US" err="1">
                <a:ea typeface="Inter"/>
              </a:rPr>
              <a:t>maksmimumväärtuste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erinevus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A93B38-92AA-4074-9596-EDC60E88D05F}"/>
              </a:ext>
            </a:extLst>
          </p:cNvPr>
          <p:cNvSpPr txBox="1"/>
          <p:nvPr/>
        </p:nvSpPr>
        <p:spPr>
          <a:xfrm>
            <a:off x="6878052" y="1814763"/>
            <a:ext cx="31282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ea typeface="Inter"/>
              </a:rPr>
              <a:t>Standardhälve</a:t>
            </a:r>
            <a:endParaRPr lang="en-US" err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2621B5-0A1C-A507-9196-57ABE130537E}"/>
              </a:ext>
            </a:extLst>
          </p:cNvPr>
          <p:cNvSpPr txBox="1"/>
          <p:nvPr/>
        </p:nvSpPr>
        <p:spPr>
          <a:xfrm>
            <a:off x="6717630" y="4582026"/>
            <a:ext cx="37899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ea typeface="Inter"/>
              </a:rPr>
              <a:t>Standardhälve</a:t>
            </a:r>
            <a:r>
              <a:rPr lang="en-US">
                <a:ea typeface="Inter"/>
              </a:rPr>
              <a:t> - </a:t>
            </a:r>
            <a:r>
              <a:rPr lang="en-US" err="1">
                <a:ea typeface="Inter"/>
              </a:rPr>
              <a:t>mõõtmiste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erinevus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keskmisest</a:t>
            </a:r>
            <a:r>
              <a:rPr lang="en-US">
                <a:ea typeface="Inter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6F6538-DEEE-D167-F1AA-FA06A732274B}"/>
              </a:ext>
            </a:extLst>
          </p:cNvPr>
          <p:cNvSpPr txBox="1"/>
          <p:nvPr/>
        </p:nvSpPr>
        <p:spPr>
          <a:xfrm>
            <a:off x="2188998" y="3147296"/>
            <a:ext cx="20052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200">
              <a:ea typeface="Inter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C6310F2-C05F-4EC7-ACE4-2451475507F9}"/>
              </a:ext>
            </a:extLst>
          </p:cNvPr>
          <p:cNvCxnSpPr/>
          <p:nvPr/>
        </p:nvCxnSpPr>
        <p:spPr>
          <a:xfrm flipV="1">
            <a:off x="1163052" y="2476500"/>
            <a:ext cx="10026" cy="1925051"/>
          </a:xfrm>
          <a:prstGeom prst="straightConnector1">
            <a:avLst/>
          </a:prstGeom>
          <a:ln>
            <a:solidFill>
              <a:srgbClr val="2784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EC78D3-2321-B8BB-E308-34179F327064}"/>
              </a:ext>
            </a:extLst>
          </p:cNvPr>
          <p:cNvCxnSpPr>
            <a:cxnSpLocks/>
          </p:cNvCxnSpPr>
          <p:nvPr/>
        </p:nvCxnSpPr>
        <p:spPr>
          <a:xfrm flipV="1">
            <a:off x="1173078" y="4441655"/>
            <a:ext cx="2957763" cy="10025"/>
          </a:xfrm>
          <a:prstGeom prst="straightConnector1">
            <a:avLst/>
          </a:prstGeom>
          <a:ln>
            <a:solidFill>
              <a:srgbClr val="1786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Man with solid fill">
            <a:extLst>
              <a:ext uri="{FF2B5EF4-FFF2-40B4-BE49-F238E27FC236}">
                <a16:creationId xmlns:a16="http://schemas.microsoft.com/office/drawing/2014/main" id="{D4D6C7AA-FDB9-7D0C-5EAE-5A3A636A4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6932" y="3844089"/>
            <a:ext cx="623639" cy="633664"/>
          </a:xfrm>
          <a:prstGeom prst="rect">
            <a:avLst/>
          </a:prstGeom>
        </p:spPr>
      </p:pic>
      <p:pic>
        <p:nvPicPr>
          <p:cNvPr id="18" name="Graphic 17" descr="Woman with solid fill">
            <a:extLst>
              <a:ext uri="{FF2B5EF4-FFF2-40B4-BE49-F238E27FC236}">
                <a16:creationId xmlns:a16="http://schemas.microsoft.com/office/drawing/2014/main" id="{D4939EA0-6D16-C57E-E2F1-25601F87A1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37773" y="3658599"/>
            <a:ext cx="623639" cy="824165"/>
          </a:xfrm>
          <a:prstGeom prst="rect">
            <a:avLst/>
          </a:prstGeom>
        </p:spPr>
      </p:pic>
      <p:pic>
        <p:nvPicPr>
          <p:cNvPr id="19" name="Graphic 18" descr="Man with solid fill">
            <a:extLst>
              <a:ext uri="{FF2B5EF4-FFF2-40B4-BE49-F238E27FC236}">
                <a16:creationId xmlns:a16="http://schemas.microsoft.com/office/drawing/2014/main" id="{628DA818-98F7-F864-8BB8-B8D11AAD8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8615" y="3663614"/>
            <a:ext cx="623639" cy="814137"/>
          </a:xfrm>
          <a:prstGeom prst="rect">
            <a:avLst/>
          </a:prstGeom>
        </p:spPr>
      </p:pic>
      <p:pic>
        <p:nvPicPr>
          <p:cNvPr id="20" name="Graphic 19" descr="Man with solid fill">
            <a:extLst>
              <a:ext uri="{FF2B5EF4-FFF2-40B4-BE49-F238E27FC236}">
                <a16:creationId xmlns:a16="http://schemas.microsoft.com/office/drawing/2014/main" id="{94A3F223-A521-AB15-CABE-EF461A403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9457" y="3533273"/>
            <a:ext cx="643691" cy="964531"/>
          </a:xfrm>
          <a:prstGeom prst="rect">
            <a:avLst/>
          </a:prstGeom>
        </p:spPr>
      </p:pic>
      <p:pic>
        <p:nvPicPr>
          <p:cNvPr id="21" name="Graphic 20" descr="Man with solid fill">
            <a:extLst>
              <a:ext uri="{FF2B5EF4-FFF2-40B4-BE49-F238E27FC236}">
                <a16:creationId xmlns:a16="http://schemas.microsoft.com/office/drawing/2014/main" id="{2A75E795-FC88-0CC2-718C-0FA0DB43E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00562" y="3362826"/>
            <a:ext cx="643691" cy="1104899"/>
          </a:xfrm>
          <a:prstGeom prst="rect">
            <a:avLst/>
          </a:prstGeom>
        </p:spPr>
      </p:pic>
      <p:pic>
        <p:nvPicPr>
          <p:cNvPr id="22" name="Graphic 21" descr="Man with solid fill">
            <a:extLst>
              <a:ext uri="{FF2B5EF4-FFF2-40B4-BE49-F238E27FC236}">
                <a16:creationId xmlns:a16="http://schemas.microsoft.com/office/drawing/2014/main" id="{18BBCBEF-B251-7A74-B96B-5FA7E79FA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2773" y="2801353"/>
            <a:ext cx="643691" cy="1696451"/>
          </a:xfrm>
          <a:prstGeom prst="rect">
            <a:avLst/>
          </a:prstGeom>
        </p:spPr>
      </p:pic>
      <p:pic>
        <p:nvPicPr>
          <p:cNvPr id="23" name="Graphic 22" descr="Woman with solid fill">
            <a:extLst>
              <a:ext uri="{FF2B5EF4-FFF2-40B4-BE49-F238E27FC236}">
                <a16:creationId xmlns:a16="http://schemas.microsoft.com/office/drawing/2014/main" id="{8B358F2A-5EE1-E8AB-8564-198D594F2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51746" y="3217442"/>
            <a:ext cx="623639" cy="1265322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615F61-6542-B213-3D95-0F54B3C3269B}"/>
              </a:ext>
            </a:extLst>
          </p:cNvPr>
          <p:cNvCxnSpPr>
            <a:cxnSpLocks/>
          </p:cNvCxnSpPr>
          <p:nvPr/>
        </p:nvCxnSpPr>
        <p:spPr>
          <a:xfrm flipV="1">
            <a:off x="6827920" y="2406315"/>
            <a:ext cx="10026" cy="1965156"/>
          </a:xfrm>
          <a:prstGeom prst="straightConnector1">
            <a:avLst/>
          </a:prstGeom>
          <a:ln>
            <a:solidFill>
              <a:srgbClr val="2784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170035C-D416-39D7-9C01-70DF45DAAA41}"/>
              </a:ext>
            </a:extLst>
          </p:cNvPr>
          <p:cNvCxnSpPr>
            <a:cxnSpLocks/>
          </p:cNvCxnSpPr>
          <p:nvPr/>
        </p:nvCxnSpPr>
        <p:spPr>
          <a:xfrm flipV="1">
            <a:off x="6888077" y="4371470"/>
            <a:ext cx="2957763" cy="10025"/>
          </a:xfrm>
          <a:prstGeom prst="straightConnector1">
            <a:avLst/>
          </a:prstGeom>
          <a:ln>
            <a:solidFill>
              <a:srgbClr val="1786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phic 55" descr="Man with solid fill">
            <a:extLst>
              <a:ext uri="{FF2B5EF4-FFF2-40B4-BE49-F238E27FC236}">
                <a16:creationId xmlns:a16="http://schemas.microsoft.com/office/drawing/2014/main" id="{070A958B-8B1D-B25D-B077-164D74D62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31931" y="3773904"/>
            <a:ext cx="623639" cy="633664"/>
          </a:xfrm>
          <a:prstGeom prst="rect">
            <a:avLst/>
          </a:prstGeom>
        </p:spPr>
      </p:pic>
      <p:pic>
        <p:nvPicPr>
          <p:cNvPr id="57" name="Graphic 56" descr="Man with solid fill">
            <a:extLst>
              <a:ext uri="{FF2B5EF4-FFF2-40B4-BE49-F238E27FC236}">
                <a16:creationId xmlns:a16="http://schemas.microsoft.com/office/drawing/2014/main" id="{ED617D06-F123-5956-0630-A0BE7654A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4456" y="3463088"/>
            <a:ext cx="643691" cy="964531"/>
          </a:xfrm>
          <a:prstGeom prst="rect">
            <a:avLst/>
          </a:prstGeom>
        </p:spPr>
      </p:pic>
      <p:pic>
        <p:nvPicPr>
          <p:cNvPr id="58" name="Graphic 57" descr="Man with solid fill">
            <a:extLst>
              <a:ext uri="{FF2B5EF4-FFF2-40B4-BE49-F238E27FC236}">
                <a16:creationId xmlns:a16="http://schemas.microsoft.com/office/drawing/2014/main" id="{2BA8BDA2-ED3A-4A1A-B749-33BB46C99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15561" y="3292641"/>
            <a:ext cx="643691" cy="1104899"/>
          </a:xfrm>
          <a:prstGeom prst="rect">
            <a:avLst/>
          </a:prstGeom>
        </p:spPr>
      </p:pic>
      <p:pic>
        <p:nvPicPr>
          <p:cNvPr id="59" name="Graphic 58" descr="Man with solid fill">
            <a:extLst>
              <a:ext uri="{FF2B5EF4-FFF2-40B4-BE49-F238E27FC236}">
                <a16:creationId xmlns:a16="http://schemas.microsoft.com/office/drawing/2014/main" id="{B2312E32-9896-1F73-193B-077839979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7772" y="2731168"/>
            <a:ext cx="643691" cy="1696451"/>
          </a:xfrm>
          <a:prstGeom prst="rect">
            <a:avLst/>
          </a:prstGeom>
        </p:spPr>
      </p:pic>
      <p:pic>
        <p:nvPicPr>
          <p:cNvPr id="60" name="Graphic 59" descr="Woman with solid fill">
            <a:extLst>
              <a:ext uri="{FF2B5EF4-FFF2-40B4-BE49-F238E27FC236}">
                <a16:creationId xmlns:a16="http://schemas.microsoft.com/office/drawing/2014/main" id="{21C6D8DE-713F-9DA8-4D36-A0F94D96D3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66745" y="3147257"/>
            <a:ext cx="623639" cy="1265322"/>
          </a:xfrm>
          <a:prstGeom prst="rect">
            <a:avLst/>
          </a:prstGeom>
        </p:spPr>
      </p:pic>
      <p:pic>
        <p:nvPicPr>
          <p:cNvPr id="61" name="Graphic 60" descr="Woman with solid fill">
            <a:extLst>
              <a:ext uri="{FF2B5EF4-FFF2-40B4-BE49-F238E27FC236}">
                <a16:creationId xmlns:a16="http://schemas.microsoft.com/office/drawing/2014/main" id="{81B410EB-8992-0C2E-0EAA-5E6D9ED550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52773" y="3588414"/>
            <a:ext cx="623639" cy="824165"/>
          </a:xfrm>
          <a:prstGeom prst="rect">
            <a:avLst/>
          </a:prstGeom>
        </p:spPr>
      </p:pic>
      <p:pic>
        <p:nvPicPr>
          <p:cNvPr id="62" name="Graphic 61" descr="Man with solid fill">
            <a:extLst>
              <a:ext uri="{FF2B5EF4-FFF2-40B4-BE49-F238E27FC236}">
                <a16:creationId xmlns:a16="http://schemas.microsoft.com/office/drawing/2014/main" id="{3F7152DD-BC14-6A82-AD67-C771253FE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3615" y="3593429"/>
            <a:ext cx="623639" cy="814137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31919B-C54E-1D16-7D7D-039984654360}"/>
              </a:ext>
            </a:extLst>
          </p:cNvPr>
          <p:cNvCxnSpPr/>
          <p:nvPr/>
        </p:nvCxnSpPr>
        <p:spPr>
          <a:xfrm>
            <a:off x="6827921" y="3459078"/>
            <a:ext cx="2877551" cy="0"/>
          </a:xfrm>
          <a:prstGeom prst="straightConnector1">
            <a:avLst/>
          </a:prstGeom>
          <a:ln>
            <a:solidFill>
              <a:srgbClr val="942B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7CCE6-EC7C-31D0-C583-2ECC4C5A9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A mathematical equation with numbers and symbols&#10;&#10;AI-generated content may be incorrect.">
            <a:extLst>
              <a:ext uri="{FF2B5EF4-FFF2-40B4-BE49-F238E27FC236}">
                <a16:creationId xmlns:a16="http://schemas.microsoft.com/office/drawing/2014/main" id="{043EBD8B-CB1C-0440-07C8-890A14E00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236" y="5281613"/>
            <a:ext cx="1334503" cy="726407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3FEB7001-549F-8BB9-0584-763128F686AA}"/>
              </a:ext>
            </a:extLst>
          </p:cNvPr>
          <p:cNvSpPr/>
          <p:nvPr/>
        </p:nvSpPr>
        <p:spPr>
          <a:xfrm>
            <a:off x="6827921" y="3118183"/>
            <a:ext cx="2877551" cy="571500"/>
          </a:xfrm>
          <a:prstGeom prst="rect">
            <a:avLst/>
          </a:prstGeom>
          <a:solidFill>
            <a:srgbClr val="B78885"/>
          </a:solidFill>
          <a:ln w="28575">
            <a:solidFill>
              <a:srgbClr val="942B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3F2D780-90A7-0EFC-41BE-D264E61E4F4A}"/>
              </a:ext>
            </a:extLst>
          </p:cNvPr>
          <p:cNvSpPr/>
          <p:nvPr/>
        </p:nvSpPr>
        <p:spPr>
          <a:xfrm>
            <a:off x="1163053" y="2797341"/>
            <a:ext cx="2827420" cy="1042737"/>
          </a:xfrm>
          <a:prstGeom prst="rect">
            <a:avLst/>
          </a:prstGeom>
          <a:solidFill>
            <a:srgbClr val="B78885"/>
          </a:solidFill>
          <a:ln w="28575">
            <a:solidFill>
              <a:srgbClr val="942B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14136-FD72-38DC-8506-E738265FF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Kirjeldav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statistika</a:t>
            </a:r>
            <a:r>
              <a:rPr lang="en-US" sz="3600" b="1">
                <a:ea typeface="+mj-lt"/>
                <a:cs typeface="+mj-lt"/>
              </a:rPr>
              <a:t> – </a:t>
            </a:r>
            <a:r>
              <a:rPr lang="en-US" sz="3600" b="1" err="1">
                <a:ea typeface="+mj-lt"/>
                <a:cs typeface="+mj-lt"/>
              </a:rPr>
              <a:t>hajuvuse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näitajad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näide</a:t>
            </a:r>
            <a:endParaRPr lang="en-US" sz="3600" b="1" err="1">
              <a:ea typeface="Inter 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AF91AB-F455-3277-6E40-ED22E67C9155}"/>
              </a:ext>
            </a:extLst>
          </p:cNvPr>
          <p:cNvSpPr txBox="1"/>
          <p:nvPr/>
        </p:nvSpPr>
        <p:spPr>
          <a:xfrm>
            <a:off x="7573371" y="6087664"/>
            <a:ext cx="261686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ea typeface="Inter"/>
              </a:rPr>
              <a:t>Joonise</a:t>
            </a:r>
            <a:r>
              <a:rPr lang="en-US" sz="1400">
                <a:ea typeface="Inter"/>
              </a:rPr>
              <a:t> </a:t>
            </a:r>
            <a:r>
              <a:rPr lang="en-US" sz="1400" err="1">
                <a:ea typeface="Inter"/>
              </a:rPr>
              <a:t>allikas</a:t>
            </a:r>
            <a:r>
              <a:rPr lang="en-US" sz="1400">
                <a:ea typeface="Inter"/>
              </a:rPr>
              <a:t>: </a:t>
            </a:r>
            <a:r>
              <a:rPr lang="en-US" sz="1400">
                <a:ea typeface="Inter"/>
                <a:hlinkClick r:id="rId3"/>
              </a:rPr>
              <a:t>Datatab</a:t>
            </a:r>
            <a:endParaRPr lang="en-US" sz="14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D0081B-0627-AB36-DF0A-08F9D8166885}"/>
              </a:ext>
            </a:extLst>
          </p:cNvPr>
          <p:cNvSpPr txBox="1"/>
          <p:nvPr/>
        </p:nvSpPr>
        <p:spPr>
          <a:xfrm>
            <a:off x="1163052" y="1814763"/>
            <a:ext cx="31282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ea typeface="Inter"/>
              </a:rPr>
              <a:t>Vahemik</a:t>
            </a:r>
            <a:endParaRPr lang="en-US" b="1">
              <a:ea typeface="Inter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8E8035-1B68-A340-580F-4313CD24D67F}"/>
              </a:ext>
            </a:extLst>
          </p:cNvPr>
          <p:cNvSpPr txBox="1"/>
          <p:nvPr/>
        </p:nvSpPr>
        <p:spPr>
          <a:xfrm>
            <a:off x="1112919" y="4582026"/>
            <a:ext cx="31282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ea typeface="Inter"/>
              </a:rPr>
              <a:t>Vahemik</a:t>
            </a:r>
            <a:r>
              <a:rPr lang="en-US">
                <a:ea typeface="Inter"/>
              </a:rPr>
              <a:t>= 7-1 = 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9C4774-F339-D75A-CC9B-68FF541583F8}"/>
              </a:ext>
            </a:extLst>
          </p:cNvPr>
          <p:cNvSpPr txBox="1"/>
          <p:nvPr/>
        </p:nvSpPr>
        <p:spPr>
          <a:xfrm>
            <a:off x="6878052" y="1814763"/>
            <a:ext cx="31282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ea typeface="Inter"/>
              </a:rPr>
              <a:t>Standardhälve</a:t>
            </a:r>
            <a:endParaRPr lang="en-US" err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99D484-4804-512C-64A2-20C891210072}"/>
              </a:ext>
            </a:extLst>
          </p:cNvPr>
          <p:cNvSpPr txBox="1"/>
          <p:nvPr/>
        </p:nvSpPr>
        <p:spPr>
          <a:xfrm>
            <a:off x="6717630" y="4582026"/>
            <a:ext cx="378994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ea typeface="Inter"/>
              </a:rPr>
              <a:t>Standardhälve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kogu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populatsiooni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korral</a:t>
            </a:r>
            <a:r>
              <a:rPr lang="en-US">
                <a:ea typeface="Inter"/>
              </a:rPr>
              <a:t> = 1,92</a:t>
            </a:r>
          </a:p>
          <a:p>
            <a:endParaRPr lang="en-US"/>
          </a:p>
          <a:p>
            <a:r>
              <a:rPr lang="en-US" err="1"/>
              <a:t>Standardhälve</a:t>
            </a:r>
            <a:r>
              <a:rPr lang="en-US"/>
              <a:t> </a:t>
            </a:r>
            <a:r>
              <a:rPr lang="en-US" err="1"/>
              <a:t>valimi</a:t>
            </a:r>
            <a:r>
              <a:rPr lang="en-US"/>
              <a:t> </a:t>
            </a:r>
            <a:r>
              <a:rPr lang="en-US" err="1"/>
              <a:t>korral</a:t>
            </a:r>
            <a:r>
              <a:rPr lang="en-US"/>
              <a:t> = 2,07</a:t>
            </a:r>
            <a:br>
              <a:rPr lang="en-US"/>
            </a:br>
            <a:endParaRPr lang="en-US">
              <a:ea typeface="Inte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AF38F4-C5BC-0F34-2438-353F6BF981B1}"/>
              </a:ext>
            </a:extLst>
          </p:cNvPr>
          <p:cNvSpPr txBox="1"/>
          <p:nvPr/>
        </p:nvSpPr>
        <p:spPr>
          <a:xfrm>
            <a:off x="2188998" y="3147296"/>
            <a:ext cx="20052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200">
              <a:ea typeface="Inter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5D707EA-609D-0234-7BBB-177A68E28D1B}"/>
              </a:ext>
            </a:extLst>
          </p:cNvPr>
          <p:cNvCxnSpPr/>
          <p:nvPr/>
        </p:nvCxnSpPr>
        <p:spPr>
          <a:xfrm flipV="1">
            <a:off x="1163052" y="2476500"/>
            <a:ext cx="10026" cy="1925051"/>
          </a:xfrm>
          <a:prstGeom prst="straightConnector1">
            <a:avLst/>
          </a:prstGeom>
          <a:ln>
            <a:solidFill>
              <a:srgbClr val="2784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F60FAA-75D5-F3D4-75AD-5E6CD4DA353D}"/>
              </a:ext>
            </a:extLst>
          </p:cNvPr>
          <p:cNvCxnSpPr>
            <a:cxnSpLocks/>
          </p:cNvCxnSpPr>
          <p:nvPr/>
        </p:nvCxnSpPr>
        <p:spPr>
          <a:xfrm flipV="1">
            <a:off x="1173078" y="4441655"/>
            <a:ext cx="2957763" cy="10025"/>
          </a:xfrm>
          <a:prstGeom prst="straightConnector1">
            <a:avLst/>
          </a:prstGeom>
          <a:ln>
            <a:solidFill>
              <a:srgbClr val="1786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Man with solid fill">
            <a:extLst>
              <a:ext uri="{FF2B5EF4-FFF2-40B4-BE49-F238E27FC236}">
                <a16:creationId xmlns:a16="http://schemas.microsoft.com/office/drawing/2014/main" id="{0E9CB08A-1E69-42A0-2363-ECEC4DD6B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6932" y="3844089"/>
            <a:ext cx="623639" cy="633664"/>
          </a:xfrm>
          <a:prstGeom prst="rect">
            <a:avLst/>
          </a:prstGeom>
        </p:spPr>
      </p:pic>
      <p:pic>
        <p:nvPicPr>
          <p:cNvPr id="18" name="Graphic 17" descr="Woman with solid fill">
            <a:extLst>
              <a:ext uri="{FF2B5EF4-FFF2-40B4-BE49-F238E27FC236}">
                <a16:creationId xmlns:a16="http://schemas.microsoft.com/office/drawing/2014/main" id="{CFF1F20D-B345-6F4F-C5A5-577DF073CB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47799" y="3658599"/>
            <a:ext cx="623639" cy="824165"/>
          </a:xfrm>
          <a:prstGeom prst="rect">
            <a:avLst/>
          </a:prstGeom>
        </p:spPr>
      </p:pic>
      <p:pic>
        <p:nvPicPr>
          <p:cNvPr id="19" name="Graphic 18" descr="Man with solid fill">
            <a:extLst>
              <a:ext uri="{FF2B5EF4-FFF2-40B4-BE49-F238E27FC236}">
                <a16:creationId xmlns:a16="http://schemas.microsoft.com/office/drawing/2014/main" id="{B18181AB-6E90-EEAF-EA7B-FA36DEE7DD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615" y="3663614"/>
            <a:ext cx="623639" cy="814137"/>
          </a:xfrm>
          <a:prstGeom prst="rect">
            <a:avLst/>
          </a:prstGeom>
        </p:spPr>
      </p:pic>
      <p:pic>
        <p:nvPicPr>
          <p:cNvPr id="20" name="Graphic 19" descr="Man with solid fill">
            <a:extLst>
              <a:ext uri="{FF2B5EF4-FFF2-40B4-BE49-F238E27FC236}">
                <a16:creationId xmlns:a16="http://schemas.microsoft.com/office/drawing/2014/main" id="{DF70496C-5C44-39E2-3455-F2A81ED55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9457" y="3533273"/>
            <a:ext cx="643691" cy="964531"/>
          </a:xfrm>
          <a:prstGeom prst="rect">
            <a:avLst/>
          </a:prstGeom>
        </p:spPr>
      </p:pic>
      <p:pic>
        <p:nvPicPr>
          <p:cNvPr id="21" name="Graphic 20" descr="Man with solid fill">
            <a:extLst>
              <a:ext uri="{FF2B5EF4-FFF2-40B4-BE49-F238E27FC236}">
                <a16:creationId xmlns:a16="http://schemas.microsoft.com/office/drawing/2014/main" id="{6063723A-942B-7E13-CD99-9B563A189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0562" y="3362826"/>
            <a:ext cx="643691" cy="1104899"/>
          </a:xfrm>
          <a:prstGeom prst="rect">
            <a:avLst/>
          </a:prstGeom>
        </p:spPr>
      </p:pic>
      <p:pic>
        <p:nvPicPr>
          <p:cNvPr id="22" name="Graphic 21" descr="Man with solid fill">
            <a:extLst>
              <a:ext uri="{FF2B5EF4-FFF2-40B4-BE49-F238E27FC236}">
                <a16:creationId xmlns:a16="http://schemas.microsoft.com/office/drawing/2014/main" id="{458A9BBB-EF2F-FA20-995D-C56CFC8F31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2773" y="2801353"/>
            <a:ext cx="643691" cy="1696451"/>
          </a:xfrm>
          <a:prstGeom prst="rect">
            <a:avLst/>
          </a:prstGeom>
        </p:spPr>
      </p:pic>
      <p:pic>
        <p:nvPicPr>
          <p:cNvPr id="23" name="Graphic 22" descr="Woman with solid fill">
            <a:extLst>
              <a:ext uri="{FF2B5EF4-FFF2-40B4-BE49-F238E27FC236}">
                <a16:creationId xmlns:a16="http://schemas.microsoft.com/office/drawing/2014/main" id="{C3D93423-EE8D-3CD2-C91B-D59769C13F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51746" y="3217442"/>
            <a:ext cx="623639" cy="1265322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60881FE-3F49-3C11-1018-754DFBED0169}"/>
              </a:ext>
            </a:extLst>
          </p:cNvPr>
          <p:cNvCxnSpPr>
            <a:cxnSpLocks/>
          </p:cNvCxnSpPr>
          <p:nvPr/>
        </p:nvCxnSpPr>
        <p:spPr>
          <a:xfrm flipV="1">
            <a:off x="6827920" y="2406315"/>
            <a:ext cx="10026" cy="1965156"/>
          </a:xfrm>
          <a:prstGeom prst="straightConnector1">
            <a:avLst/>
          </a:prstGeom>
          <a:ln>
            <a:solidFill>
              <a:srgbClr val="2784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2AD3B05-8C6F-3A3F-1925-2C8BF2226D9B}"/>
              </a:ext>
            </a:extLst>
          </p:cNvPr>
          <p:cNvCxnSpPr>
            <a:cxnSpLocks/>
          </p:cNvCxnSpPr>
          <p:nvPr/>
        </p:nvCxnSpPr>
        <p:spPr>
          <a:xfrm flipV="1">
            <a:off x="6888077" y="4371470"/>
            <a:ext cx="2957763" cy="10025"/>
          </a:xfrm>
          <a:prstGeom prst="straightConnector1">
            <a:avLst/>
          </a:prstGeom>
          <a:ln>
            <a:solidFill>
              <a:srgbClr val="1786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phic 55" descr="Man with solid fill">
            <a:extLst>
              <a:ext uri="{FF2B5EF4-FFF2-40B4-BE49-F238E27FC236}">
                <a16:creationId xmlns:a16="http://schemas.microsoft.com/office/drawing/2014/main" id="{31335DE3-623A-CF3E-A11B-F086DE0480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31931" y="3773904"/>
            <a:ext cx="623639" cy="633664"/>
          </a:xfrm>
          <a:prstGeom prst="rect">
            <a:avLst/>
          </a:prstGeom>
        </p:spPr>
      </p:pic>
      <p:pic>
        <p:nvPicPr>
          <p:cNvPr id="57" name="Graphic 56" descr="Man with solid fill">
            <a:extLst>
              <a:ext uri="{FF2B5EF4-FFF2-40B4-BE49-F238E27FC236}">
                <a16:creationId xmlns:a16="http://schemas.microsoft.com/office/drawing/2014/main" id="{2108ED0C-DFDE-693C-E048-840ACF119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94456" y="3463088"/>
            <a:ext cx="643691" cy="964531"/>
          </a:xfrm>
          <a:prstGeom prst="rect">
            <a:avLst/>
          </a:prstGeom>
        </p:spPr>
      </p:pic>
      <p:pic>
        <p:nvPicPr>
          <p:cNvPr id="58" name="Graphic 57" descr="Man with solid fill">
            <a:extLst>
              <a:ext uri="{FF2B5EF4-FFF2-40B4-BE49-F238E27FC236}">
                <a16:creationId xmlns:a16="http://schemas.microsoft.com/office/drawing/2014/main" id="{6F8560D2-6DF1-5D43-B11C-94D88BC6B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5561" y="3292641"/>
            <a:ext cx="643691" cy="1104899"/>
          </a:xfrm>
          <a:prstGeom prst="rect">
            <a:avLst/>
          </a:prstGeom>
        </p:spPr>
      </p:pic>
      <p:pic>
        <p:nvPicPr>
          <p:cNvPr id="59" name="Graphic 58" descr="Man with solid fill">
            <a:extLst>
              <a:ext uri="{FF2B5EF4-FFF2-40B4-BE49-F238E27FC236}">
                <a16:creationId xmlns:a16="http://schemas.microsoft.com/office/drawing/2014/main" id="{545B9CC5-65D8-4186-C778-FFF2F0A3A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7772" y="2731168"/>
            <a:ext cx="643691" cy="1696451"/>
          </a:xfrm>
          <a:prstGeom prst="rect">
            <a:avLst/>
          </a:prstGeom>
        </p:spPr>
      </p:pic>
      <p:pic>
        <p:nvPicPr>
          <p:cNvPr id="60" name="Graphic 59" descr="Woman with solid fill">
            <a:extLst>
              <a:ext uri="{FF2B5EF4-FFF2-40B4-BE49-F238E27FC236}">
                <a16:creationId xmlns:a16="http://schemas.microsoft.com/office/drawing/2014/main" id="{E6F790E6-3D5C-D7CB-EE4E-EA4AEA5865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66745" y="3147257"/>
            <a:ext cx="623639" cy="1265322"/>
          </a:xfrm>
          <a:prstGeom prst="rect">
            <a:avLst/>
          </a:prstGeom>
        </p:spPr>
      </p:pic>
      <p:pic>
        <p:nvPicPr>
          <p:cNvPr id="61" name="Graphic 60" descr="Woman with solid fill">
            <a:extLst>
              <a:ext uri="{FF2B5EF4-FFF2-40B4-BE49-F238E27FC236}">
                <a16:creationId xmlns:a16="http://schemas.microsoft.com/office/drawing/2014/main" id="{16B12AAA-895D-C727-F6F9-6631477B4E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52773" y="3588414"/>
            <a:ext cx="623639" cy="824165"/>
          </a:xfrm>
          <a:prstGeom prst="rect">
            <a:avLst/>
          </a:prstGeom>
        </p:spPr>
      </p:pic>
      <p:pic>
        <p:nvPicPr>
          <p:cNvPr id="62" name="Graphic 61" descr="Man with solid fill">
            <a:extLst>
              <a:ext uri="{FF2B5EF4-FFF2-40B4-BE49-F238E27FC236}">
                <a16:creationId xmlns:a16="http://schemas.microsoft.com/office/drawing/2014/main" id="{4A37C75F-5883-23D7-6BA1-5EEC35406D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3615" y="3593429"/>
            <a:ext cx="623639" cy="814137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556B4F2-C19C-D896-26FD-592107ECC035}"/>
              </a:ext>
            </a:extLst>
          </p:cNvPr>
          <p:cNvCxnSpPr/>
          <p:nvPr/>
        </p:nvCxnSpPr>
        <p:spPr>
          <a:xfrm>
            <a:off x="6827921" y="3408947"/>
            <a:ext cx="2877551" cy="0"/>
          </a:xfrm>
          <a:prstGeom prst="straightConnector1">
            <a:avLst/>
          </a:prstGeom>
          <a:ln>
            <a:solidFill>
              <a:srgbClr val="942B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734A53E-267B-1ED4-0307-0C37600BBE50}"/>
              </a:ext>
            </a:extLst>
          </p:cNvPr>
          <p:cNvSpPr txBox="1"/>
          <p:nvPr/>
        </p:nvSpPr>
        <p:spPr>
          <a:xfrm>
            <a:off x="1303422" y="3619498"/>
            <a:ext cx="40105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221822-F824-D4A6-799F-016EDFFA3225}"/>
              </a:ext>
            </a:extLst>
          </p:cNvPr>
          <p:cNvSpPr txBox="1"/>
          <p:nvPr/>
        </p:nvSpPr>
        <p:spPr>
          <a:xfrm>
            <a:off x="1674394" y="3408946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65BF74-A263-EC48-ADEF-6E377F25032C}"/>
              </a:ext>
            </a:extLst>
          </p:cNvPr>
          <p:cNvSpPr txBox="1"/>
          <p:nvPr/>
        </p:nvSpPr>
        <p:spPr>
          <a:xfrm>
            <a:off x="1995235" y="3388894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F8E28E-E095-64EC-04E4-53001564B571}"/>
              </a:ext>
            </a:extLst>
          </p:cNvPr>
          <p:cNvSpPr txBox="1"/>
          <p:nvPr/>
        </p:nvSpPr>
        <p:spPr>
          <a:xfrm>
            <a:off x="2285999" y="3288630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31819B-7597-A5EB-D2C8-530FADE98812}"/>
              </a:ext>
            </a:extLst>
          </p:cNvPr>
          <p:cNvSpPr txBox="1"/>
          <p:nvPr/>
        </p:nvSpPr>
        <p:spPr>
          <a:xfrm>
            <a:off x="2677026" y="3128210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130FA0-F6D0-4947-E998-B33F2CA6C359}"/>
              </a:ext>
            </a:extLst>
          </p:cNvPr>
          <p:cNvSpPr txBox="1"/>
          <p:nvPr/>
        </p:nvSpPr>
        <p:spPr>
          <a:xfrm>
            <a:off x="3148262" y="3037973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10B33C-6EE6-17FF-2DCC-7ACE79DA645A}"/>
              </a:ext>
            </a:extLst>
          </p:cNvPr>
          <p:cNvSpPr txBox="1"/>
          <p:nvPr/>
        </p:nvSpPr>
        <p:spPr>
          <a:xfrm>
            <a:off x="3579394" y="2586789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F1EA44-8004-3CAC-78CE-30FA80CCFD01}"/>
              </a:ext>
            </a:extLst>
          </p:cNvPr>
          <p:cNvSpPr txBox="1"/>
          <p:nvPr/>
        </p:nvSpPr>
        <p:spPr>
          <a:xfrm>
            <a:off x="7018422" y="3609472"/>
            <a:ext cx="40105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4341FA-5AD4-01BF-B7C1-925B96C293E8}"/>
              </a:ext>
            </a:extLst>
          </p:cNvPr>
          <p:cNvSpPr txBox="1"/>
          <p:nvPr/>
        </p:nvSpPr>
        <p:spPr>
          <a:xfrm>
            <a:off x="7349289" y="3388893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3C5690-2832-2140-E21A-1C60A83AA5DC}"/>
              </a:ext>
            </a:extLst>
          </p:cNvPr>
          <p:cNvSpPr txBox="1"/>
          <p:nvPr/>
        </p:nvSpPr>
        <p:spPr>
          <a:xfrm>
            <a:off x="7710235" y="3328736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8988E5-4689-BFFE-D27C-F790E8F04111}"/>
              </a:ext>
            </a:extLst>
          </p:cNvPr>
          <p:cNvSpPr txBox="1"/>
          <p:nvPr/>
        </p:nvSpPr>
        <p:spPr>
          <a:xfrm>
            <a:off x="8000999" y="3228472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8871D5-D8EA-BA84-7D93-C937374663D3}"/>
              </a:ext>
            </a:extLst>
          </p:cNvPr>
          <p:cNvSpPr txBox="1"/>
          <p:nvPr/>
        </p:nvSpPr>
        <p:spPr>
          <a:xfrm>
            <a:off x="8392026" y="3108157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179CFE-7249-7802-8364-DF81CA5A06EC}"/>
              </a:ext>
            </a:extLst>
          </p:cNvPr>
          <p:cNvSpPr txBox="1"/>
          <p:nvPr/>
        </p:nvSpPr>
        <p:spPr>
          <a:xfrm>
            <a:off x="8863262" y="2977815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FEAE2E-2312-E208-9DBC-C051325823F8}"/>
              </a:ext>
            </a:extLst>
          </p:cNvPr>
          <p:cNvSpPr txBox="1"/>
          <p:nvPr/>
        </p:nvSpPr>
        <p:spPr>
          <a:xfrm>
            <a:off x="9294394" y="2526631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7</a:t>
            </a:r>
          </a:p>
        </p:txBody>
      </p:sp>
      <p:pic>
        <p:nvPicPr>
          <p:cNvPr id="40" name="Picture 39" descr="A mathematical equation with numbers and symbols&#10;&#10;AI-generated content may be incorrect.">
            <a:extLst>
              <a:ext uri="{FF2B5EF4-FFF2-40B4-BE49-F238E27FC236}">
                <a16:creationId xmlns:a16="http://schemas.microsoft.com/office/drawing/2014/main" id="{59DD90A8-8C8D-6423-619B-3D168C16D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236" y="4479508"/>
            <a:ext cx="1234240" cy="72640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3200675-5070-9EDE-3824-68A14F7536A1}"/>
              </a:ext>
            </a:extLst>
          </p:cNvPr>
          <p:cNvSpPr txBox="1"/>
          <p:nvPr/>
        </p:nvSpPr>
        <p:spPr>
          <a:xfrm>
            <a:off x="11079077" y="5745078"/>
            <a:ext cx="51134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>
                <a:ea typeface="Inter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83657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33EE2-BD65-3168-91B5-F84AC55E3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109B-54DC-38C4-2D5F-1EA6C4B1B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err="1"/>
              <a:t>Näiteid</a:t>
            </a:r>
            <a:r>
              <a:rPr lang="en-US" sz="2400"/>
              <a:t> </a:t>
            </a:r>
            <a:r>
              <a:rPr lang="en-US" sz="2400" err="1"/>
              <a:t>tunnuse</a:t>
            </a:r>
            <a:r>
              <a:rPr lang="en-US" sz="2400"/>
              <a:t> </a:t>
            </a:r>
            <a:r>
              <a:rPr lang="en-US" sz="2400" err="1"/>
              <a:t>jaotustest</a:t>
            </a:r>
            <a:r>
              <a:rPr lang="en-US" sz="2400"/>
              <a:t> ja </a:t>
            </a:r>
            <a:r>
              <a:rPr lang="en-US" sz="2400" err="1"/>
              <a:t>võimalikest</a:t>
            </a:r>
            <a:r>
              <a:rPr lang="en-US" sz="2400"/>
              <a:t> </a:t>
            </a:r>
            <a:r>
              <a:rPr lang="en-US" sz="2400" err="1"/>
              <a:t>põhjustest</a:t>
            </a:r>
            <a:endParaRPr lang="en-US" sz="240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733C60E-40D1-ECAF-49CA-5FECAEFCE08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404954" y="3570141"/>
            <a:ext cx="3015503" cy="230449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98E24C-EA75-84E2-B29E-D0D9C16C9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533" y="904142"/>
            <a:ext cx="3017472" cy="231433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172A97-22FA-2EC3-F380-D2B0BD501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953" y="823790"/>
            <a:ext cx="3224091" cy="237734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3EA9B6-629E-B59D-AF4F-42112E4A6D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13" y="3573463"/>
            <a:ext cx="3017960" cy="222176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843BD1-671F-3ED6-EA2D-A38F2E687B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450" y="901456"/>
            <a:ext cx="3027486" cy="2300166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55207A-699A-AECC-1431-80637A35F3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5711" y="3570410"/>
            <a:ext cx="3224579" cy="229625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8117B3-2379-816C-155A-BA530E25E48B}"/>
              </a:ext>
            </a:extLst>
          </p:cNvPr>
          <p:cNvSpPr txBox="1"/>
          <p:nvPr/>
        </p:nvSpPr>
        <p:spPr>
          <a:xfrm>
            <a:off x="622454" y="6156115"/>
            <a:ext cx="970823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Inter"/>
              </a:rPr>
              <a:t>Allikas: </a:t>
            </a:r>
            <a:r>
              <a:rPr lang="en-US" sz="1200">
                <a:ea typeface="+mn-lt"/>
                <a:cs typeface="+mn-lt"/>
              </a:rPr>
              <a:t>Williams, M., A. &amp; Tibbets, P. (2006). Six Sigma Pocket Guide. Rath &amp; Strong, a Division of Aon Consulting. 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07981848"/>
      </p:ext>
    </p:extLst>
  </p:cSld>
  <p:clrMapOvr>
    <a:masterClrMapping/>
  </p:clrMapOvr>
</p:sld>
</file>

<file path=ppt/theme/theme1.xml><?xml version="1.0" encoding="utf-8"?>
<a:theme xmlns:a="http://schemas.openxmlformats.org/drawingml/2006/main" name="BCS">
  <a:themeElements>
    <a:clrScheme name="Custom 18">
      <a:dk1>
        <a:srgbClr val="121212"/>
      </a:dk1>
      <a:lt1>
        <a:srgbClr val="FFFFFF"/>
      </a:lt1>
      <a:dk2>
        <a:srgbClr val="584FF5"/>
      </a:dk2>
      <a:lt2>
        <a:srgbClr val="F2F2F2"/>
      </a:lt2>
      <a:accent1>
        <a:srgbClr val="584FF5"/>
      </a:accent1>
      <a:accent2>
        <a:srgbClr val="EC6249"/>
      </a:accent2>
      <a:accent3>
        <a:srgbClr val="FAE060"/>
      </a:accent3>
      <a:accent4>
        <a:srgbClr val="54BA77"/>
      </a:accent4>
      <a:accent5>
        <a:srgbClr val="F0F0FF"/>
      </a:accent5>
      <a:accent6>
        <a:srgbClr val="EEF7F5"/>
      </a:accent6>
      <a:hlink>
        <a:srgbClr val="121212"/>
      </a:hlink>
      <a:folHlink>
        <a:srgbClr val="121212"/>
      </a:folHlink>
    </a:clrScheme>
    <a:fontScheme name="Custom 28">
      <a:majorFont>
        <a:latin typeface="Inter Bold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D27B8FA8976546BCD79313C588588D" ma:contentTypeVersion="8" ma:contentTypeDescription="Create a new document." ma:contentTypeScope="" ma:versionID="a112c56f6fe148a79025c76584832af0">
  <xsd:schema xmlns:xsd="http://www.w3.org/2001/XMLSchema" xmlns:xs="http://www.w3.org/2001/XMLSchema" xmlns:p="http://schemas.microsoft.com/office/2006/metadata/properties" xmlns:ns2="a1a2d923-8fea-42f1-bd41-9cdfff65694e" targetNamespace="http://schemas.microsoft.com/office/2006/metadata/properties" ma:root="true" ma:fieldsID="97c8655d467eaa9470a714421e7268c0" ns2:_="">
    <xsd:import namespace="a1a2d923-8fea-42f1-bd41-9cdfff6569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a2d923-8fea-42f1-bd41-9cdfff6569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C439CA-6F1C-4005-ACA6-A52E04DEE0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DF4908-A52A-47DD-A794-6E02D71942F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CF4F972-2392-44D0-AA45-41AC4FDC4A59}">
  <ds:schemaRefs>
    <ds:schemaRef ds:uri="a1a2d923-8fea-42f1-bd41-9cdfff65694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1103</Words>
  <Application>Microsoft Office PowerPoint</Application>
  <PresentationFormat>Widescreen</PresentationFormat>
  <Paragraphs>207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Poppins SemiBold</vt:lpstr>
      <vt:lpstr>Inter</vt:lpstr>
      <vt:lpstr>Inter Bold</vt:lpstr>
      <vt:lpstr>Courier New</vt:lpstr>
      <vt:lpstr>Calibri</vt:lpstr>
      <vt:lpstr>Arial</vt:lpstr>
      <vt:lpstr>Roboto</vt:lpstr>
      <vt:lpstr>Wingdings</vt:lpstr>
      <vt:lpstr>BCS</vt:lpstr>
      <vt:lpstr>Vali Andmetarkus!</vt:lpstr>
      <vt:lpstr>Päevakava - IV päev</vt:lpstr>
      <vt:lpstr>Andmetüübid</vt:lpstr>
      <vt:lpstr>Andmetüübid</vt:lpstr>
      <vt:lpstr>Kirjeldav statistika – keskmise näitajad</vt:lpstr>
      <vt:lpstr>Kirjeldav statistika – keskmise näitajad näide</vt:lpstr>
      <vt:lpstr>Kirjeldav statistika – hajuvuse näitajad</vt:lpstr>
      <vt:lpstr>Kirjeldav statistika – hajuvuse näitajad näide</vt:lpstr>
      <vt:lpstr>Näiteid tunnuse jaotustest ja võimalikest põhjustest</vt:lpstr>
      <vt:lpstr>Normaaljaotus</vt:lpstr>
      <vt:lpstr>Paus 10:30-10:45</vt:lpstr>
      <vt:lpstr>Excel statistiliseks analüüsiks</vt:lpstr>
      <vt:lpstr>Kirjeldav analüüs</vt:lpstr>
      <vt:lpstr>Korrelatsioon – seos kahe muutuja vahel</vt:lpstr>
      <vt:lpstr>Reklaamikulutuste seos müügiga</vt:lpstr>
      <vt:lpstr>Seose tõlgendamine</vt:lpstr>
      <vt:lpstr>Lõunapaus 12:15-13:15</vt:lpstr>
      <vt:lpstr>Võrdlev analüüs - keskmiste erinevus – T-test</vt:lpstr>
      <vt:lpstr>T-testi tüübid</vt:lpstr>
      <vt:lpstr>Kahe pakiroboti tarkvara võrdlus</vt:lpstr>
      <vt:lpstr>P-väärtuse tõlgendamine</vt:lpstr>
      <vt:lpstr>Kategoriaalsete tunnuste seose analüüs - hii-ruut-statistik</vt:lpstr>
      <vt:lpstr>Reklaamikanalite võrdlus Exceliga</vt:lpstr>
      <vt:lpstr>Statistika lisamaterjalid</vt:lpstr>
      <vt:lpstr>Paus 14:45-15:00</vt:lpstr>
      <vt:lpstr>Andmepõhine otsustamine</vt:lpstr>
      <vt:lpstr>Andmepõhine otsustamine</vt:lpstr>
      <vt:lpstr>Lisamaterjale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Virve Räni</cp:lastModifiedBy>
  <cp:revision>2</cp:revision>
  <dcterms:created xsi:type="dcterms:W3CDTF">2021-08-27T11:35:28Z</dcterms:created>
  <dcterms:modified xsi:type="dcterms:W3CDTF">2025-08-27T14:26:41Z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0x010100C4D27B8FA8976546BCD79313C588588D</vt:lpwstr>
  </property>
</Properties>
</file>