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417" r:id="rId5"/>
    <p:sldId id="457" r:id="rId6"/>
    <p:sldId id="447" r:id="rId7"/>
    <p:sldId id="448" r:id="rId8"/>
    <p:sldId id="449" r:id="rId9"/>
    <p:sldId id="579" r:id="rId10"/>
    <p:sldId id="450" r:id="rId11"/>
    <p:sldId id="603" r:id="rId12"/>
    <p:sldId id="638" r:id="rId13"/>
    <p:sldId id="639" r:id="rId14"/>
    <p:sldId id="640" r:id="rId15"/>
    <p:sldId id="484" r:id="rId16"/>
    <p:sldId id="635" r:id="rId17"/>
    <p:sldId id="580" r:id="rId18"/>
    <p:sldId id="588" r:id="rId19"/>
    <p:sldId id="460" r:id="rId20"/>
    <p:sldId id="461" r:id="rId21"/>
    <p:sldId id="581" r:id="rId22"/>
    <p:sldId id="503" r:id="rId23"/>
    <p:sldId id="480" r:id="rId24"/>
    <p:sldId id="604" r:id="rId25"/>
  </p:sldIdLst>
  <p:sldSz cx="12192000" cy="6858000"/>
  <p:notesSz cx="6858000" cy="9144000"/>
  <p:embeddedFontLst>
    <p:embeddedFont>
      <p:font typeface="Inter" panose="020B0604020202020204" charset="0"/>
      <p:regular r:id="rId28"/>
      <p:bold r:id="rId29"/>
    </p:embeddedFont>
    <p:embeddedFont>
      <p:font typeface="Inter Bold" panose="020B0604020202020204" charset="0"/>
      <p:bold r:id="rId30"/>
    </p:embeddedFont>
    <p:embeddedFont>
      <p:font typeface="Poppins SemiBold" panose="00000700000000000000" pitchFamily="2" charset="0"/>
      <p:bold r:id="rId31"/>
      <p:boldItalic r:id="rId32"/>
    </p:embeddedFont>
  </p:embeddedFontLst>
  <p:defaultTextStyle>
    <a:defPPr>
      <a:defRPr lang="en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B2D"/>
    <a:srgbClr val="B78885"/>
    <a:srgbClr val="178687"/>
    <a:srgbClr val="278484"/>
    <a:srgbClr val="FEF5F0"/>
    <a:srgbClr val="FEFAEE"/>
    <a:srgbClr val="113F73"/>
    <a:srgbClr val="007ECA"/>
    <a:srgbClr val="95B1D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2FE40-6ED8-484D-B3BF-2DC3C51420EA}" v="23" dt="2025-08-26T16:15:46.370"/>
    <p1510:client id="{19C7C3EA-198D-3679-5220-7E0DE865FF5E}" v="111" dt="2025-08-26T15:56:24.840"/>
    <p1510:client id="{387E47BA-0044-4059-87A0-7CB7C94BEF70}" v="5" dt="2025-08-27T13:26:29.183"/>
    <p1510:client id="{3FDD2B3C-B068-2607-9D73-F6620F82C026}" v="156" dt="2025-08-26T16:07:37.221"/>
    <p1510:client id="{C65C1195-2E73-5E4C-4A7C-AFB4C4A5B5A9}" v="79" dt="2025-08-26T15:37:30.8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212" autoAdjust="0"/>
  </p:normalViewPr>
  <p:slideViewPr>
    <p:cSldViewPr snapToGrid="0">
      <p:cViewPr varScale="1">
        <p:scale>
          <a:sx n="61" d="100"/>
          <a:sy n="61" d="100"/>
        </p:scale>
        <p:origin x="8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5.fntdata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rve Räni" userId="161a7437-7ef4-49ec-91bf-54882f313dfe" providerId="ADAL" clId="{387E47BA-0044-4059-87A0-7CB7C94BEF70}"/>
    <pc:docChg chg="modSld sldOrd">
      <pc:chgData name="Virve Räni" userId="161a7437-7ef4-49ec-91bf-54882f313dfe" providerId="ADAL" clId="{387E47BA-0044-4059-87A0-7CB7C94BEF70}" dt="2025-08-27T13:26:29.181" v="46" actId="164"/>
      <pc:docMkLst>
        <pc:docMk/>
      </pc:docMkLst>
      <pc:sldChg chg="modSp mod">
        <pc:chgData name="Virve Räni" userId="161a7437-7ef4-49ec-91bf-54882f313dfe" providerId="ADAL" clId="{387E47BA-0044-4059-87A0-7CB7C94BEF70}" dt="2025-08-27T10:06:26.957" v="40" actId="20577"/>
        <pc:sldMkLst>
          <pc:docMk/>
          <pc:sldMk cId="3693905438" sldId="457"/>
        </pc:sldMkLst>
        <pc:graphicFrameChg chg="mod modGraphic">
          <ac:chgData name="Virve Räni" userId="161a7437-7ef4-49ec-91bf-54882f313dfe" providerId="ADAL" clId="{387E47BA-0044-4059-87A0-7CB7C94BEF70}" dt="2025-08-27T10:06:26.957" v="40" actId="20577"/>
          <ac:graphicFrameMkLst>
            <pc:docMk/>
            <pc:sldMk cId="3693905438" sldId="457"/>
            <ac:graphicFrameMk id="5" creationId="{62F3D34C-2699-76DE-4C1A-F379ABDEE53E}"/>
          </ac:graphicFrameMkLst>
        </pc:graphicFrameChg>
      </pc:sldChg>
      <pc:sldChg chg="ord">
        <pc:chgData name="Virve Räni" userId="161a7437-7ef4-49ec-91bf-54882f313dfe" providerId="ADAL" clId="{387E47BA-0044-4059-87A0-7CB7C94BEF70}" dt="2025-08-27T08:37:24.143" v="5"/>
        <pc:sldMkLst>
          <pc:docMk/>
          <pc:sldMk cId="128759722" sldId="460"/>
        </pc:sldMkLst>
      </pc:sldChg>
      <pc:sldChg chg="ord">
        <pc:chgData name="Virve Räni" userId="161a7437-7ef4-49ec-91bf-54882f313dfe" providerId="ADAL" clId="{387E47BA-0044-4059-87A0-7CB7C94BEF70}" dt="2025-08-27T08:37:24.143" v="5"/>
        <pc:sldMkLst>
          <pc:docMk/>
          <pc:sldMk cId="3558728410" sldId="461"/>
        </pc:sldMkLst>
      </pc:sldChg>
      <pc:sldChg chg="ord">
        <pc:chgData name="Virve Räni" userId="161a7437-7ef4-49ec-91bf-54882f313dfe" providerId="ADAL" clId="{387E47BA-0044-4059-87A0-7CB7C94BEF70}" dt="2025-08-27T07:42:18.893" v="3"/>
        <pc:sldMkLst>
          <pc:docMk/>
          <pc:sldMk cId="1426166856" sldId="480"/>
        </pc:sldMkLst>
      </pc:sldChg>
      <pc:sldChg chg="ord">
        <pc:chgData name="Virve Räni" userId="161a7437-7ef4-49ec-91bf-54882f313dfe" providerId="ADAL" clId="{387E47BA-0044-4059-87A0-7CB7C94BEF70}" dt="2025-08-27T07:42:18.893" v="3"/>
        <pc:sldMkLst>
          <pc:docMk/>
          <pc:sldMk cId="1920893319" sldId="503"/>
        </pc:sldMkLst>
      </pc:sldChg>
      <pc:sldChg chg="ord">
        <pc:chgData name="Virve Räni" userId="161a7437-7ef4-49ec-91bf-54882f313dfe" providerId="ADAL" clId="{387E47BA-0044-4059-87A0-7CB7C94BEF70}" dt="2025-08-27T07:42:14.424" v="1"/>
        <pc:sldMkLst>
          <pc:docMk/>
          <pc:sldMk cId="2130150789" sldId="588"/>
        </pc:sldMkLst>
      </pc:sldChg>
      <pc:sldChg chg="addSp modSp mod ord">
        <pc:chgData name="Virve Räni" userId="161a7437-7ef4-49ec-91bf-54882f313dfe" providerId="ADAL" clId="{387E47BA-0044-4059-87A0-7CB7C94BEF70}" dt="2025-08-27T13:26:29.181" v="46" actId="164"/>
        <pc:sldMkLst>
          <pc:docMk/>
          <pc:sldMk cId="3309601003" sldId="604"/>
        </pc:sldMkLst>
        <pc:spChg chg="mod ord">
          <ac:chgData name="Virve Räni" userId="161a7437-7ef4-49ec-91bf-54882f313dfe" providerId="ADAL" clId="{387E47BA-0044-4059-87A0-7CB7C94BEF70}" dt="2025-08-27T13:26:29.181" v="46" actId="164"/>
          <ac:spMkLst>
            <pc:docMk/>
            <pc:sldMk cId="3309601003" sldId="604"/>
            <ac:spMk id="4" creationId="{EC938FF6-1A89-CFA2-0A21-F0F5D52BF284}"/>
          </ac:spMkLst>
        </pc:spChg>
        <pc:spChg chg="mod">
          <ac:chgData name="Virve Räni" userId="161a7437-7ef4-49ec-91bf-54882f313dfe" providerId="ADAL" clId="{387E47BA-0044-4059-87A0-7CB7C94BEF70}" dt="2025-08-27T13:26:14.301" v="44" actId="164"/>
          <ac:spMkLst>
            <pc:docMk/>
            <pc:sldMk cId="3309601003" sldId="604"/>
            <ac:spMk id="6" creationId="{DAAB000F-3FDF-A298-A857-299EE56275A9}"/>
          </ac:spMkLst>
        </pc:spChg>
        <pc:spChg chg="mod">
          <ac:chgData name="Virve Räni" userId="161a7437-7ef4-49ec-91bf-54882f313dfe" providerId="ADAL" clId="{387E47BA-0044-4059-87A0-7CB7C94BEF70}" dt="2025-08-27T13:26:14.301" v="44" actId="164"/>
          <ac:spMkLst>
            <pc:docMk/>
            <pc:sldMk cId="3309601003" sldId="604"/>
            <ac:spMk id="10" creationId="{F8C684C0-8797-503E-DAD1-EC900E96B8A7}"/>
          </ac:spMkLst>
        </pc:spChg>
        <pc:grpChg chg="add mod">
          <ac:chgData name="Virve Räni" userId="161a7437-7ef4-49ec-91bf-54882f313dfe" providerId="ADAL" clId="{387E47BA-0044-4059-87A0-7CB7C94BEF70}" dt="2025-08-27T13:26:29.181" v="46" actId="164"/>
          <ac:grpSpMkLst>
            <pc:docMk/>
            <pc:sldMk cId="3309601003" sldId="604"/>
            <ac:grpSpMk id="2" creationId="{2FFF91DC-E0E0-6460-0FD6-993B52FEEF9B}"/>
          </ac:grpSpMkLst>
        </pc:grpChg>
        <pc:grpChg chg="add mod">
          <ac:chgData name="Virve Räni" userId="161a7437-7ef4-49ec-91bf-54882f313dfe" providerId="ADAL" clId="{387E47BA-0044-4059-87A0-7CB7C94BEF70}" dt="2025-08-27T13:26:14.301" v="44" actId="164"/>
          <ac:grpSpMkLst>
            <pc:docMk/>
            <pc:sldMk cId="3309601003" sldId="604"/>
            <ac:grpSpMk id="5" creationId="{3F2CF34D-D493-A067-9573-60369720B3A1}"/>
          </ac:grpSpMkLst>
        </pc:grpChg>
        <pc:grpChg chg="add mod">
          <ac:chgData name="Virve Räni" userId="161a7437-7ef4-49ec-91bf-54882f313dfe" providerId="ADAL" clId="{387E47BA-0044-4059-87A0-7CB7C94BEF70}" dt="2025-08-27T13:26:29.181" v="46" actId="164"/>
          <ac:grpSpMkLst>
            <pc:docMk/>
            <pc:sldMk cId="3309601003" sldId="604"/>
            <ac:grpSpMk id="9" creationId="{5C40542A-C4B6-64AE-9BC2-3A8D5B54DA5B}"/>
          </ac:grpSpMkLst>
        </pc:grpChg>
        <pc:picChg chg="mod">
          <ac:chgData name="Virve Räni" userId="161a7437-7ef4-49ec-91bf-54882f313dfe" providerId="ADAL" clId="{387E47BA-0044-4059-87A0-7CB7C94BEF70}" dt="2025-08-27T13:26:14.301" v="44" actId="164"/>
          <ac:picMkLst>
            <pc:docMk/>
            <pc:sldMk cId="3309601003" sldId="604"/>
            <ac:picMk id="3" creationId="{5710E79F-52E9-74F5-8969-7A5AEF53A38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8B2033-DCEB-4EE5-8D74-06B1A107DB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505E87-9E14-405A-8EC3-7560300E98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2AD6E-DEDD-49A0-A4BE-7A081A9112DA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941CC-E8C9-4FDE-B9E2-B4C258E0C7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0A66F-906D-4597-B704-A85E8A2989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20B76-795F-4136-B2E6-506229A97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10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9C1A6-4321-41FA-B001-4140F0E2457F}" type="datetimeFigureOut">
              <a:t>27.08.2025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99514-027B-49BD-8B49-5054CA40ECF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5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3FB46-E75F-42CA-84D1-20ABA0EA91A6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17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99514-027B-49BD-8B49-5054CA40ECF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94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DF933-BFB9-27D3-0A06-54399311E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5798A3-F9BE-1F87-DE35-F0B237A628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996194-4EDA-7C56-21BE-C0BC2ED52B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C18D4-5ABA-0A67-C066-259B68425E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99514-027B-49BD-8B49-5054CA40ECF4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12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99514-027B-49BD-8B49-5054CA40ECF4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15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arge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130EE5B-F23B-E4DB-13FE-697ED7C6C0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4600" y="0"/>
            <a:ext cx="45974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841994"/>
            <a:ext cx="6462712" cy="2694956"/>
          </a:xfrm>
        </p:spPr>
        <p:txBody>
          <a:bodyPr anchor="t" anchorCtr="0">
            <a:noAutofit/>
          </a:bodyPr>
          <a:lstStyle>
            <a:lvl1pPr algn="l">
              <a:lnSpc>
                <a:spcPct val="95000"/>
              </a:lnSpc>
              <a:defRPr sz="6200" b="0">
                <a:latin typeface="+mj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  <a:br>
              <a:rPr lang="en-US"/>
            </a:br>
            <a:r>
              <a:rPr lang="en-US"/>
              <a:t>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B97D0E-73EB-BAD4-3CFB-2138F7744F0C}"/>
              </a:ext>
            </a:extLst>
          </p:cNvPr>
          <p:cNvGrpSpPr/>
          <p:nvPr userDrawn="1"/>
        </p:nvGrpSpPr>
        <p:grpSpPr>
          <a:xfrm>
            <a:off x="9266049" y="841994"/>
            <a:ext cx="2302063" cy="927536"/>
            <a:chOff x="9266049" y="841994"/>
            <a:chExt cx="2302063" cy="92753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AE936BE-AA0B-4172-C4F1-90132CA6197C}"/>
                </a:ext>
              </a:extLst>
            </p:cNvPr>
            <p:cNvSpPr/>
            <p:nvPr/>
          </p:nvSpPr>
          <p:spPr>
            <a:xfrm>
              <a:off x="9266049" y="841994"/>
              <a:ext cx="2302063" cy="927536"/>
            </a:xfrm>
            <a:custGeom>
              <a:avLst/>
              <a:gdLst>
                <a:gd name="connsiteX0" fmla="*/ 627249 w 2376404"/>
                <a:gd name="connsiteY0" fmla="*/ 177997 h 957489"/>
                <a:gd name="connsiteX1" fmla="*/ 894614 w 2376404"/>
                <a:gd name="connsiteY1" fmla="*/ 177997 h 957489"/>
                <a:gd name="connsiteX2" fmla="*/ 1020031 w 2376404"/>
                <a:gd name="connsiteY2" fmla="*/ 88999 h 957489"/>
                <a:gd name="connsiteX3" fmla="*/ 627249 w 2376404"/>
                <a:gd name="connsiteY3" fmla="*/ 88999 h 957489"/>
                <a:gd name="connsiteX4" fmla="*/ 627249 w 2376404"/>
                <a:gd name="connsiteY4" fmla="*/ 0 h 957489"/>
                <a:gd name="connsiteX5" fmla="*/ 1038642 w 2376404"/>
                <a:gd name="connsiteY5" fmla="*/ 0 h 957489"/>
                <a:gd name="connsiteX6" fmla="*/ 1162650 w 2376404"/>
                <a:gd name="connsiteY6" fmla="*/ 88999 h 957489"/>
                <a:gd name="connsiteX7" fmla="*/ 1216974 w 2376404"/>
                <a:gd name="connsiteY7" fmla="*/ 88999 h 957489"/>
                <a:gd name="connsiteX8" fmla="*/ 1341351 w 2376404"/>
                <a:gd name="connsiteY8" fmla="*/ 0 h 957489"/>
                <a:gd name="connsiteX9" fmla="*/ 1734870 w 2376404"/>
                <a:gd name="connsiteY9" fmla="*/ 369 h 957489"/>
                <a:gd name="connsiteX10" fmla="*/ 1734870 w 2376404"/>
                <a:gd name="connsiteY10" fmla="*/ 88999 h 957489"/>
                <a:gd name="connsiteX11" fmla="*/ 1465762 w 2376404"/>
                <a:gd name="connsiteY11" fmla="*/ 88999 h 957489"/>
                <a:gd name="connsiteX12" fmla="*/ 1465762 w 2376404"/>
                <a:gd name="connsiteY12" fmla="*/ 177595 h 957489"/>
                <a:gd name="connsiteX13" fmla="*/ 1628032 w 2376404"/>
                <a:gd name="connsiteY13" fmla="*/ 177595 h 957489"/>
                <a:gd name="connsiteX14" fmla="*/ 1752408 w 2376404"/>
                <a:gd name="connsiteY14" fmla="*/ 267298 h 957489"/>
                <a:gd name="connsiteX15" fmla="*/ 1465762 w 2376404"/>
                <a:gd name="connsiteY15" fmla="*/ 267298 h 957489"/>
                <a:gd name="connsiteX16" fmla="*/ 1465762 w 2376404"/>
                <a:gd name="connsiteY16" fmla="*/ 355626 h 957489"/>
                <a:gd name="connsiteX17" fmla="*/ 1752039 w 2376404"/>
                <a:gd name="connsiteY17" fmla="*/ 355425 h 957489"/>
                <a:gd name="connsiteX18" fmla="*/ 1752039 w 2376404"/>
                <a:gd name="connsiteY18" fmla="*/ 355425 h 957489"/>
                <a:gd name="connsiteX19" fmla="*/ 1627998 w 2376404"/>
                <a:gd name="connsiteY19" fmla="*/ 444423 h 957489"/>
                <a:gd name="connsiteX20" fmla="*/ 1234144 w 2376404"/>
                <a:gd name="connsiteY20" fmla="*/ 444423 h 957489"/>
                <a:gd name="connsiteX21" fmla="*/ 1234144 w 2376404"/>
                <a:gd name="connsiteY21" fmla="*/ 355626 h 957489"/>
                <a:gd name="connsiteX22" fmla="*/ 1162583 w 2376404"/>
                <a:gd name="connsiteY22" fmla="*/ 355626 h 957489"/>
                <a:gd name="connsiteX23" fmla="*/ 1038675 w 2376404"/>
                <a:gd name="connsiteY23" fmla="*/ 444423 h 957489"/>
                <a:gd name="connsiteX24" fmla="*/ 627283 w 2376404"/>
                <a:gd name="connsiteY24" fmla="*/ 444423 h 957489"/>
                <a:gd name="connsiteX25" fmla="*/ 627283 w 2376404"/>
                <a:gd name="connsiteY25" fmla="*/ 355425 h 957489"/>
                <a:gd name="connsiteX26" fmla="*/ 1006114 w 2376404"/>
                <a:gd name="connsiteY26" fmla="*/ 355425 h 957489"/>
                <a:gd name="connsiteX27" fmla="*/ 894614 w 2376404"/>
                <a:gd name="connsiteY27" fmla="*/ 267298 h 957489"/>
                <a:gd name="connsiteX28" fmla="*/ 627283 w 2376404"/>
                <a:gd name="connsiteY28" fmla="*/ 267298 h 957489"/>
                <a:gd name="connsiteX29" fmla="*/ 627283 w 2376404"/>
                <a:gd name="connsiteY29" fmla="*/ 177997 h 957489"/>
                <a:gd name="connsiteX30" fmla="*/ 1341351 w 2376404"/>
                <a:gd name="connsiteY30" fmla="*/ 267298 h 957489"/>
                <a:gd name="connsiteX31" fmla="*/ 1217008 w 2376404"/>
                <a:gd name="connsiteY31" fmla="*/ 177796 h 957489"/>
                <a:gd name="connsiteX32" fmla="*/ 1162616 w 2376404"/>
                <a:gd name="connsiteY32" fmla="*/ 177796 h 957489"/>
                <a:gd name="connsiteX33" fmla="*/ 1136560 w 2376404"/>
                <a:gd name="connsiteY33" fmla="*/ 222966 h 957489"/>
                <a:gd name="connsiteX34" fmla="*/ 1162650 w 2376404"/>
                <a:gd name="connsiteY34" fmla="*/ 267298 h 957489"/>
                <a:gd name="connsiteX35" fmla="*/ 1341351 w 2376404"/>
                <a:gd name="connsiteY35" fmla="*/ 267298 h 957489"/>
                <a:gd name="connsiteX36" fmla="*/ 2334588 w 2376404"/>
                <a:gd name="connsiteY36" fmla="*/ 596096 h 957489"/>
                <a:gd name="connsiteX37" fmla="*/ 2348170 w 2376404"/>
                <a:gd name="connsiteY37" fmla="*/ 587881 h 957489"/>
                <a:gd name="connsiteX38" fmla="*/ 2374628 w 2376404"/>
                <a:gd name="connsiteY38" fmla="*/ 592877 h 957489"/>
                <a:gd name="connsiteX39" fmla="*/ 2372113 w 2376404"/>
                <a:gd name="connsiteY39" fmla="*/ 572153 h 957489"/>
                <a:gd name="connsiteX40" fmla="*/ 2341731 w 2376404"/>
                <a:gd name="connsiteY40" fmla="*/ 568934 h 957489"/>
                <a:gd name="connsiteX41" fmla="*/ 2303838 w 2376404"/>
                <a:gd name="connsiteY41" fmla="*/ 594319 h 957489"/>
                <a:gd name="connsiteX42" fmla="*/ 2345286 w 2376404"/>
                <a:gd name="connsiteY42" fmla="*/ 647202 h 957489"/>
                <a:gd name="connsiteX43" fmla="*/ 2329927 w 2376404"/>
                <a:gd name="connsiteY43" fmla="*/ 656860 h 957489"/>
                <a:gd name="connsiteX44" fmla="*/ 2300250 w 2376404"/>
                <a:gd name="connsiteY44" fmla="*/ 649348 h 957489"/>
                <a:gd name="connsiteX45" fmla="*/ 2303838 w 2376404"/>
                <a:gd name="connsiteY45" fmla="*/ 671514 h 957489"/>
                <a:gd name="connsiteX46" fmla="*/ 2336735 w 2376404"/>
                <a:gd name="connsiteY46" fmla="*/ 675806 h 957489"/>
                <a:gd name="connsiteX47" fmla="*/ 2376405 w 2376404"/>
                <a:gd name="connsiteY47" fmla="*/ 649717 h 957489"/>
                <a:gd name="connsiteX48" fmla="*/ 2334588 w 2376404"/>
                <a:gd name="connsiteY48" fmla="*/ 596096 h 957489"/>
                <a:gd name="connsiteX49" fmla="*/ 2334588 w 2376404"/>
                <a:gd name="connsiteY49" fmla="*/ 596096 h 957489"/>
                <a:gd name="connsiteX50" fmla="*/ 2247367 w 2376404"/>
                <a:gd name="connsiteY50" fmla="*/ 568934 h 957489"/>
                <a:gd name="connsiteX51" fmla="*/ 2213766 w 2376404"/>
                <a:gd name="connsiteY51" fmla="*/ 587512 h 957489"/>
                <a:gd name="connsiteX52" fmla="*/ 2182312 w 2376404"/>
                <a:gd name="connsiteY52" fmla="*/ 568934 h 957489"/>
                <a:gd name="connsiteX53" fmla="*/ 2149784 w 2376404"/>
                <a:gd name="connsiteY53" fmla="*/ 587512 h 957489"/>
                <a:gd name="connsiteX54" fmla="*/ 2149415 w 2376404"/>
                <a:gd name="connsiteY54" fmla="*/ 587143 h 957489"/>
                <a:gd name="connsiteX55" fmla="*/ 2149415 w 2376404"/>
                <a:gd name="connsiteY55" fmla="*/ 571416 h 957489"/>
                <a:gd name="connsiteX56" fmla="*/ 2122621 w 2376404"/>
                <a:gd name="connsiteY56" fmla="*/ 571416 h 957489"/>
                <a:gd name="connsiteX57" fmla="*/ 2122621 w 2376404"/>
                <a:gd name="connsiteY57" fmla="*/ 673291 h 957489"/>
                <a:gd name="connsiteX58" fmla="*/ 2151226 w 2376404"/>
                <a:gd name="connsiteY58" fmla="*/ 673291 h 957489"/>
                <a:gd name="connsiteX59" fmla="*/ 2151226 w 2376404"/>
                <a:gd name="connsiteY59" fmla="*/ 615043 h 957489"/>
                <a:gd name="connsiteX60" fmla="*/ 2172318 w 2376404"/>
                <a:gd name="connsiteY60" fmla="*/ 591804 h 957489"/>
                <a:gd name="connsiteX61" fmla="*/ 2187677 w 2376404"/>
                <a:gd name="connsiteY61" fmla="*/ 609678 h 957489"/>
                <a:gd name="connsiteX62" fmla="*/ 2187677 w 2376404"/>
                <a:gd name="connsiteY62" fmla="*/ 673291 h 957489"/>
                <a:gd name="connsiteX63" fmla="*/ 2216617 w 2376404"/>
                <a:gd name="connsiteY63" fmla="*/ 673291 h 957489"/>
                <a:gd name="connsiteX64" fmla="*/ 2216617 w 2376404"/>
                <a:gd name="connsiteY64" fmla="*/ 615043 h 957489"/>
                <a:gd name="connsiteX65" fmla="*/ 2237709 w 2376404"/>
                <a:gd name="connsiteY65" fmla="*/ 591804 h 957489"/>
                <a:gd name="connsiteX66" fmla="*/ 2253068 w 2376404"/>
                <a:gd name="connsiteY66" fmla="*/ 609678 h 957489"/>
                <a:gd name="connsiteX67" fmla="*/ 2253068 w 2376404"/>
                <a:gd name="connsiteY67" fmla="*/ 673291 h 957489"/>
                <a:gd name="connsiteX68" fmla="*/ 2281672 w 2376404"/>
                <a:gd name="connsiteY68" fmla="*/ 673291 h 957489"/>
                <a:gd name="connsiteX69" fmla="*/ 2281672 w 2376404"/>
                <a:gd name="connsiteY69" fmla="*/ 595728 h 957489"/>
                <a:gd name="connsiteX70" fmla="*/ 2247367 w 2376404"/>
                <a:gd name="connsiteY70" fmla="*/ 568934 h 957489"/>
                <a:gd name="connsiteX71" fmla="*/ 2056157 w 2376404"/>
                <a:gd name="connsiteY71" fmla="*/ 568934 h 957489"/>
                <a:gd name="connsiteX72" fmla="*/ 2055084 w 2376404"/>
                <a:gd name="connsiteY72" fmla="*/ 568934 h 957489"/>
                <a:gd name="connsiteX73" fmla="*/ 2003275 w 2376404"/>
                <a:gd name="connsiteY73" fmla="*/ 622555 h 957489"/>
                <a:gd name="connsiteX74" fmla="*/ 2055084 w 2376404"/>
                <a:gd name="connsiteY74" fmla="*/ 675437 h 957489"/>
                <a:gd name="connsiteX75" fmla="*/ 2059377 w 2376404"/>
                <a:gd name="connsiteY75" fmla="*/ 675806 h 957489"/>
                <a:gd name="connsiteX76" fmla="*/ 2095459 w 2376404"/>
                <a:gd name="connsiteY76" fmla="*/ 671883 h 957489"/>
                <a:gd name="connsiteX77" fmla="*/ 2097940 w 2376404"/>
                <a:gd name="connsiteY77" fmla="*/ 650455 h 957489"/>
                <a:gd name="connsiteX78" fmla="*/ 2064339 w 2376404"/>
                <a:gd name="connsiteY78" fmla="*/ 656893 h 957489"/>
                <a:gd name="connsiteX79" fmla="*/ 2055051 w 2376404"/>
                <a:gd name="connsiteY79" fmla="*/ 655820 h 957489"/>
                <a:gd name="connsiteX80" fmla="*/ 2031812 w 2376404"/>
                <a:gd name="connsiteY80" fmla="*/ 627216 h 957489"/>
                <a:gd name="connsiteX81" fmla="*/ 2031812 w 2376404"/>
                <a:gd name="connsiteY81" fmla="*/ 623997 h 957489"/>
                <a:gd name="connsiteX82" fmla="*/ 2105418 w 2376404"/>
                <a:gd name="connsiteY82" fmla="*/ 623997 h 957489"/>
                <a:gd name="connsiteX83" fmla="*/ 2105418 w 2376404"/>
                <a:gd name="connsiteY83" fmla="*/ 615781 h 957489"/>
                <a:gd name="connsiteX84" fmla="*/ 2056090 w 2376404"/>
                <a:gd name="connsiteY84" fmla="*/ 568968 h 957489"/>
                <a:gd name="connsiteX85" fmla="*/ 2055084 w 2376404"/>
                <a:gd name="connsiteY85" fmla="*/ 586439 h 957489"/>
                <a:gd name="connsiteX86" fmla="*/ 2056157 w 2376404"/>
                <a:gd name="connsiteY86" fmla="*/ 586439 h 957489"/>
                <a:gd name="connsiteX87" fmla="*/ 2078323 w 2376404"/>
                <a:gd name="connsiteY87" fmla="*/ 610013 h 957489"/>
                <a:gd name="connsiteX88" fmla="*/ 2031879 w 2376404"/>
                <a:gd name="connsiteY88" fmla="*/ 610013 h 957489"/>
                <a:gd name="connsiteX89" fmla="*/ 2055118 w 2376404"/>
                <a:gd name="connsiteY89" fmla="*/ 586439 h 957489"/>
                <a:gd name="connsiteX90" fmla="*/ 1967159 w 2376404"/>
                <a:gd name="connsiteY90" fmla="*/ 636806 h 957489"/>
                <a:gd name="connsiteX91" fmla="*/ 1967159 w 2376404"/>
                <a:gd name="connsiteY91" fmla="*/ 591435 h 957489"/>
                <a:gd name="connsiteX92" fmla="*/ 1992879 w 2376404"/>
                <a:gd name="connsiteY92" fmla="*/ 591435 h 957489"/>
                <a:gd name="connsiteX93" fmla="*/ 1992879 w 2376404"/>
                <a:gd name="connsiteY93" fmla="*/ 571416 h 957489"/>
                <a:gd name="connsiteX94" fmla="*/ 1967159 w 2376404"/>
                <a:gd name="connsiteY94" fmla="*/ 571416 h 957489"/>
                <a:gd name="connsiteX95" fmla="*/ 1967159 w 2376404"/>
                <a:gd name="connsiteY95" fmla="*/ 546768 h 957489"/>
                <a:gd name="connsiteX96" fmla="*/ 1938219 w 2376404"/>
                <a:gd name="connsiteY96" fmla="*/ 553542 h 957489"/>
                <a:gd name="connsiteX97" fmla="*/ 1938219 w 2376404"/>
                <a:gd name="connsiteY97" fmla="*/ 571416 h 957489"/>
                <a:gd name="connsiteX98" fmla="*/ 1923934 w 2376404"/>
                <a:gd name="connsiteY98" fmla="*/ 571416 h 957489"/>
                <a:gd name="connsiteX99" fmla="*/ 1923934 w 2376404"/>
                <a:gd name="connsiteY99" fmla="*/ 591435 h 957489"/>
                <a:gd name="connsiteX100" fmla="*/ 1938219 w 2376404"/>
                <a:gd name="connsiteY100" fmla="*/ 591435 h 957489"/>
                <a:gd name="connsiteX101" fmla="*/ 1938219 w 2376404"/>
                <a:gd name="connsiteY101" fmla="*/ 649348 h 957489"/>
                <a:gd name="connsiteX102" fmla="*/ 1968601 w 2376404"/>
                <a:gd name="connsiteY102" fmla="*/ 675806 h 957489"/>
                <a:gd name="connsiteX103" fmla="*/ 1991471 w 2376404"/>
                <a:gd name="connsiteY103" fmla="*/ 672587 h 957489"/>
                <a:gd name="connsiteX104" fmla="*/ 1991471 w 2376404"/>
                <a:gd name="connsiteY104" fmla="*/ 672587 h 957489"/>
                <a:gd name="connsiteX105" fmla="*/ 1995059 w 2376404"/>
                <a:gd name="connsiteY105" fmla="*/ 652232 h 957489"/>
                <a:gd name="connsiteX106" fmla="*/ 1979700 w 2376404"/>
                <a:gd name="connsiteY106" fmla="*/ 654009 h 957489"/>
                <a:gd name="connsiteX107" fmla="*/ 1967192 w 2376404"/>
                <a:gd name="connsiteY107" fmla="*/ 636840 h 957489"/>
                <a:gd name="connsiteX108" fmla="*/ 1871755 w 2376404"/>
                <a:gd name="connsiteY108" fmla="*/ 596063 h 957489"/>
                <a:gd name="connsiteX109" fmla="*/ 1884967 w 2376404"/>
                <a:gd name="connsiteY109" fmla="*/ 587847 h 957489"/>
                <a:gd name="connsiteX110" fmla="*/ 1911426 w 2376404"/>
                <a:gd name="connsiteY110" fmla="*/ 592844 h 957489"/>
                <a:gd name="connsiteX111" fmla="*/ 1909279 w 2376404"/>
                <a:gd name="connsiteY111" fmla="*/ 572120 h 957489"/>
                <a:gd name="connsiteX112" fmla="*/ 1878898 w 2376404"/>
                <a:gd name="connsiteY112" fmla="*/ 568901 h 957489"/>
                <a:gd name="connsiteX113" fmla="*/ 1840636 w 2376404"/>
                <a:gd name="connsiteY113" fmla="*/ 594286 h 957489"/>
                <a:gd name="connsiteX114" fmla="*/ 1882083 w 2376404"/>
                <a:gd name="connsiteY114" fmla="*/ 647168 h 957489"/>
                <a:gd name="connsiteX115" fmla="*/ 1866725 w 2376404"/>
                <a:gd name="connsiteY115" fmla="*/ 656826 h 957489"/>
                <a:gd name="connsiteX116" fmla="*/ 1837416 w 2376404"/>
                <a:gd name="connsiteY116" fmla="*/ 649315 h 957489"/>
                <a:gd name="connsiteX117" fmla="*/ 1840636 w 2376404"/>
                <a:gd name="connsiteY117" fmla="*/ 671480 h 957489"/>
                <a:gd name="connsiteX118" fmla="*/ 1873499 w 2376404"/>
                <a:gd name="connsiteY118" fmla="*/ 675773 h 957489"/>
                <a:gd name="connsiteX119" fmla="*/ 1913169 w 2376404"/>
                <a:gd name="connsiteY119" fmla="*/ 649683 h 957489"/>
                <a:gd name="connsiteX120" fmla="*/ 1871721 w 2376404"/>
                <a:gd name="connsiteY120" fmla="*/ 596063 h 957489"/>
                <a:gd name="connsiteX121" fmla="*/ 1774541 w 2376404"/>
                <a:gd name="connsiteY121" fmla="*/ 651461 h 957489"/>
                <a:gd name="connsiteX122" fmla="*/ 1773836 w 2376404"/>
                <a:gd name="connsiteY122" fmla="*/ 651461 h 957489"/>
                <a:gd name="connsiteX123" fmla="*/ 1748451 w 2376404"/>
                <a:gd name="connsiteY123" fmla="*/ 571382 h 957489"/>
                <a:gd name="connsiteX124" fmla="*/ 1719512 w 2376404"/>
                <a:gd name="connsiteY124" fmla="*/ 571382 h 957489"/>
                <a:gd name="connsiteX125" fmla="*/ 1759551 w 2376404"/>
                <a:gd name="connsiteY125" fmla="*/ 675404 h 957489"/>
                <a:gd name="connsiteX126" fmla="*/ 1735977 w 2376404"/>
                <a:gd name="connsiteY126" fmla="*/ 701862 h 957489"/>
                <a:gd name="connsiteX127" fmla="*/ 1717399 w 2376404"/>
                <a:gd name="connsiteY127" fmla="*/ 697201 h 957489"/>
                <a:gd name="connsiteX128" fmla="*/ 1721323 w 2376404"/>
                <a:gd name="connsiteY128" fmla="*/ 719367 h 957489"/>
                <a:gd name="connsiteX129" fmla="*/ 1741678 w 2376404"/>
                <a:gd name="connsiteY129" fmla="*/ 721882 h 957489"/>
                <a:gd name="connsiteX130" fmla="*/ 1780979 w 2376404"/>
                <a:gd name="connsiteY130" fmla="*/ 695088 h 957489"/>
                <a:gd name="connsiteX131" fmla="*/ 1830307 w 2376404"/>
                <a:gd name="connsiteY131" fmla="*/ 571416 h 957489"/>
                <a:gd name="connsiteX132" fmla="*/ 1801703 w 2376404"/>
                <a:gd name="connsiteY132" fmla="*/ 571416 h 957489"/>
                <a:gd name="connsiteX133" fmla="*/ 1774541 w 2376404"/>
                <a:gd name="connsiteY133" fmla="*/ 651494 h 957489"/>
                <a:gd name="connsiteX134" fmla="*/ 1655160 w 2376404"/>
                <a:gd name="connsiteY134" fmla="*/ 570343 h 957489"/>
                <a:gd name="connsiteX135" fmla="*/ 1676622 w 2376404"/>
                <a:gd name="connsiteY135" fmla="*/ 555688 h 957489"/>
                <a:gd name="connsiteX136" fmla="*/ 1705562 w 2376404"/>
                <a:gd name="connsiteY136" fmla="*/ 561758 h 957489"/>
                <a:gd name="connsiteX137" fmla="*/ 1702342 w 2376404"/>
                <a:gd name="connsiteY137" fmla="*/ 537815 h 957489"/>
                <a:gd name="connsiteX138" fmla="*/ 1669815 w 2376404"/>
                <a:gd name="connsiteY138" fmla="*/ 533891 h 957489"/>
                <a:gd name="connsiteX139" fmla="*/ 1624075 w 2376404"/>
                <a:gd name="connsiteY139" fmla="*/ 568196 h 957489"/>
                <a:gd name="connsiteX140" fmla="*/ 1680177 w 2376404"/>
                <a:gd name="connsiteY140" fmla="*/ 638617 h 957489"/>
                <a:gd name="connsiteX141" fmla="*/ 1658380 w 2376404"/>
                <a:gd name="connsiteY141" fmla="*/ 653976 h 957489"/>
                <a:gd name="connsiteX142" fmla="*/ 1621928 w 2376404"/>
                <a:gd name="connsiteY142" fmla="*/ 645056 h 957489"/>
                <a:gd name="connsiteX143" fmla="*/ 1625148 w 2376404"/>
                <a:gd name="connsiteY143" fmla="*/ 670407 h 957489"/>
                <a:gd name="connsiteX144" fmla="*/ 1664114 w 2376404"/>
                <a:gd name="connsiteY144" fmla="*/ 675773 h 957489"/>
                <a:gd name="connsiteX145" fmla="*/ 1710927 w 2376404"/>
                <a:gd name="connsiteY145" fmla="*/ 640026 h 957489"/>
                <a:gd name="connsiteX146" fmla="*/ 1655160 w 2376404"/>
                <a:gd name="connsiteY146" fmla="*/ 570343 h 957489"/>
                <a:gd name="connsiteX147" fmla="*/ 1655160 w 2376404"/>
                <a:gd name="connsiteY147" fmla="*/ 570343 h 957489"/>
                <a:gd name="connsiteX148" fmla="*/ 1535445 w 2376404"/>
                <a:gd name="connsiteY148" fmla="*/ 568934 h 957489"/>
                <a:gd name="connsiteX149" fmla="*/ 1508987 w 2376404"/>
                <a:gd name="connsiteY149" fmla="*/ 585030 h 957489"/>
                <a:gd name="connsiteX150" fmla="*/ 1508987 w 2376404"/>
                <a:gd name="connsiteY150" fmla="*/ 585030 h 957489"/>
                <a:gd name="connsiteX151" fmla="*/ 1508618 w 2376404"/>
                <a:gd name="connsiteY151" fmla="*/ 584326 h 957489"/>
                <a:gd name="connsiteX152" fmla="*/ 1508618 w 2376404"/>
                <a:gd name="connsiteY152" fmla="*/ 571449 h 957489"/>
                <a:gd name="connsiteX153" fmla="*/ 1481455 w 2376404"/>
                <a:gd name="connsiteY153" fmla="*/ 571449 h 957489"/>
                <a:gd name="connsiteX154" fmla="*/ 1481455 w 2376404"/>
                <a:gd name="connsiteY154" fmla="*/ 673325 h 957489"/>
                <a:gd name="connsiteX155" fmla="*/ 1510060 w 2376404"/>
                <a:gd name="connsiteY155" fmla="*/ 673325 h 957489"/>
                <a:gd name="connsiteX156" fmla="*/ 1510060 w 2376404"/>
                <a:gd name="connsiteY156" fmla="*/ 621515 h 957489"/>
                <a:gd name="connsiteX157" fmla="*/ 1535076 w 2376404"/>
                <a:gd name="connsiteY157" fmla="*/ 591838 h 957489"/>
                <a:gd name="connsiteX158" fmla="*/ 1546880 w 2376404"/>
                <a:gd name="connsiteY158" fmla="*/ 593615 h 957489"/>
                <a:gd name="connsiteX159" fmla="*/ 1544365 w 2376404"/>
                <a:gd name="connsiteY159" fmla="*/ 570041 h 957489"/>
                <a:gd name="connsiteX160" fmla="*/ 1535411 w 2376404"/>
                <a:gd name="connsiteY160" fmla="*/ 568968 h 957489"/>
                <a:gd name="connsiteX161" fmla="*/ 1535411 w 2376404"/>
                <a:gd name="connsiteY161" fmla="*/ 568968 h 957489"/>
                <a:gd name="connsiteX162" fmla="*/ 1414991 w 2376404"/>
                <a:gd name="connsiteY162" fmla="*/ 568934 h 957489"/>
                <a:gd name="connsiteX163" fmla="*/ 1413918 w 2376404"/>
                <a:gd name="connsiteY163" fmla="*/ 568934 h 957489"/>
                <a:gd name="connsiteX164" fmla="*/ 1362075 w 2376404"/>
                <a:gd name="connsiteY164" fmla="*/ 622555 h 957489"/>
                <a:gd name="connsiteX165" fmla="*/ 1413918 w 2376404"/>
                <a:gd name="connsiteY165" fmla="*/ 675437 h 957489"/>
                <a:gd name="connsiteX166" fmla="*/ 1418580 w 2376404"/>
                <a:gd name="connsiteY166" fmla="*/ 675806 h 957489"/>
                <a:gd name="connsiteX167" fmla="*/ 1454327 w 2376404"/>
                <a:gd name="connsiteY167" fmla="*/ 671883 h 957489"/>
                <a:gd name="connsiteX168" fmla="*/ 1456842 w 2376404"/>
                <a:gd name="connsiteY168" fmla="*/ 650455 h 957489"/>
                <a:gd name="connsiteX169" fmla="*/ 1423241 w 2376404"/>
                <a:gd name="connsiteY169" fmla="*/ 656893 h 957489"/>
                <a:gd name="connsiteX170" fmla="*/ 1413952 w 2376404"/>
                <a:gd name="connsiteY170" fmla="*/ 655820 h 957489"/>
                <a:gd name="connsiteX171" fmla="*/ 1390713 w 2376404"/>
                <a:gd name="connsiteY171" fmla="*/ 627216 h 957489"/>
                <a:gd name="connsiteX172" fmla="*/ 1390713 w 2376404"/>
                <a:gd name="connsiteY172" fmla="*/ 623997 h 957489"/>
                <a:gd name="connsiteX173" fmla="*/ 1464689 w 2376404"/>
                <a:gd name="connsiteY173" fmla="*/ 623997 h 957489"/>
                <a:gd name="connsiteX174" fmla="*/ 1464689 w 2376404"/>
                <a:gd name="connsiteY174" fmla="*/ 615781 h 957489"/>
                <a:gd name="connsiteX175" fmla="*/ 1414991 w 2376404"/>
                <a:gd name="connsiteY175" fmla="*/ 568968 h 957489"/>
                <a:gd name="connsiteX176" fmla="*/ 1413918 w 2376404"/>
                <a:gd name="connsiteY176" fmla="*/ 586439 h 957489"/>
                <a:gd name="connsiteX177" fmla="*/ 1414991 w 2376404"/>
                <a:gd name="connsiteY177" fmla="*/ 586439 h 957489"/>
                <a:gd name="connsiteX178" fmla="*/ 1437157 w 2376404"/>
                <a:gd name="connsiteY178" fmla="*/ 610013 h 957489"/>
                <a:gd name="connsiteX179" fmla="*/ 1390679 w 2376404"/>
                <a:gd name="connsiteY179" fmla="*/ 610013 h 957489"/>
                <a:gd name="connsiteX180" fmla="*/ 1413918 w 2376404"/>
                <a:gd name="connsiteY180" fmla="*/ 586439 h 957489"/>
                <a:gd name="connsiteX181" fmla="*/ 1325993 w 2376404"/>
                <a:gd name="connsiteY181" fmla="*/ 636806 h 957489"/>
                <a:gd name="connsiteX182" fmla="*/ 1325993 w 2376404"/>
                <a:gd name="connsiteY182" fmla="*/ 591435 h 957489"/>
                <a:gd name="connsiteX183" fmla="*/ 1351713 w 2376404"/>
                <a:gd name="connsiteY183" fmla="*/ 591435 h 957489"/>
                <a:gd name="connsiteX184" fmla="*/ 1351713 w 2376404"/>
                <a:gd name="connsiteY184" fmla="*/ 571416 h 957489"/>
                <a:gd name="connsiteX185" fmla="*/ 1325993 w 2376404"/>
                <a:gd name="connsiteY185" fmla="*/ 571416 h 957489"/>
                <a:gd name="connsiteX186" fmla="*/ 1325993 w 2376404"/>
                <a:gd name="connsiteY186" fmla="*/ 546768 h 957489"/>
                <a:gd name="connsiteX187" fmla="*/ 1297389 w 2376404"/>
                <a:gd name="connsiteY187" fmla="*/ 553542 h 957489"/>
                <a:gd name="connsiteX188" fmla="*/ 1297389 w 2376404"/>
                <a:gd name="connsiteY188" fmla="*/ 571416 h 957489"/>
                <a:gd name="connsiteX189" fmla="*/ 1282734 w 2376404"/>
                <a:gd name="connsiteY189" fmla="*/ 571416 h 957489"/>
                <a:gd name="connsiteX190" fmla="*/ 1282734 w 2376404"/>
                <a:gd name="connsiteY190" fmla="*/ 591435 h 957489"/>
                <a:gd name="connsiteX191" fmla="*/ 1297389 w 2376404"/>
                <a:gd name="connsiteY191" fmla="*/ 591435 h 957489"/>
                <a:gd name="connsiteX192" fmla="*/ 1297389 w 2376404"/>
                <a:gd name="connsiteY192" fmla="*/ 649348 h 957489"/>
                <a:gd name="connsiteX193" fmla="*/ 1327401 w 2376404"/>
                <a:gd name="connsiteY193" fmla="*/ 675806 h 957489"/>
                <a:gd name="connsiteX194" fmla="*/ 1350640 w 2376404"/>
                <a:gd name="connsiteY194" fmla="*/ 672587 h 957489"/>
                <a:gd name="connsiteX195" fmla="*/ 1353859 w 2376404"/>
                <a:gd name="connsiteY195" fmla="*/ 652232 h 957489"/>
                <a:gd name="connsiteX196" fmla="*/ 1338501 w 2376404"/>
                <a:gd name="connsiteY196" fmla="*/ 654009 h 957489"/>
                <a:gd name="connsiteX197" fmla="*/ 1325993 w 2376404"/>
                <a:gd name="connsiteY197" fmla="*/ 636840 h 957489"/>
                <a:gd name="connsiteX198" fmla="*/ 1239140 w 2376404"/>
                <a:gd name="connsiteY198" fmla="*/ 621448 h 957489"/>
                <a:gd name="connsiteX199" fmla="*/ 1209832 w 2376404"/>
                <a:gd name="connsiteY199" fmla="*/ 652534 h 957489"/>
                <a:gd name="connsiteX200" fmla="*/ 1192327 w 2376404"/>
                <a:gd name="connsiteY200" fmla="*/ 637175 h 957489"/>
                <a:gd name="connsiteX201" fmla="*/ 1192327 w 2376404"/>
                <a:gd name="connsiteY201" fmla="*/ 571416 h 957489"/>
                <a:gd name="connsiteX202" fmla="*/ 1163387 w 2376404"/>
                <a:gd name="connsiteY202" fmla="*/ 571416 h 957489"/>
                <a:gd name="connsiteX203" fmla="*/ 1163387 w 2376404"/>
                <a:gd name="connsiteY203" fmla="*/ 642541 h 957489"/>
                <a:gd name="connsiteX204" fmla="*/ 1200576 w 2376404"/>
                <a:gd name="connsiteY204" fmla="*/ 675773 h 957489"/>
                <a:gd name="connsiteX205" fmla="*/ 1238805 w 2376404"/>
                <a:gd name="connsiteY205" fmla="*/ 656122 h 957489"/>
                <a:gd name="connsiteX206" fmla="*/ 1238805 w 2376404"/>
                <a:gd name="connsiteY206" fmla="*/ 656122 h 957489"/>
                <a:gd name="connsiteX207" fmla="*/ 1239174 w 2376404"/>
                <a:gd name="connsiteY207" fmla="*/ 656491 h 957489"/>
                <a:gd name="connsiteX208" fmla="*/ 1239174 w 2376404"/>
                <a:gd name="connsiteY208" fmla="*/ 673291 h 957489"/>
                <a:gd name="connsiteX209" fmla="*/ 1267778 w 2376404"/>
                <a:gd name="connsiteY209" fmla="*/ 673291 h 957489"/>
                <a:gd name="connsiteX210" fmla="*/ 1267778 w 2376404"/>
                <a:gd name="connsiteY210" fmla="*/ 571416 h 957489"/>
                <a:gd name="connsiteX211" fmla="*/ 1239174 w 2376404"/>
                <a:gd name="connsiteY211" fmla="*/ 571416 h 957489"/>
                <a:gd name="connsiteX212" fmla="*/ 1239174 w 2376404"/>
                <a:gd name="connsiteY212" fmla="*/ 621448 h 957489"/>
                <a:gd name="connsiteX213" fmla="*/ 1083208 w 2376404"/>
                <a:gd name="connsiteY213" fmla="*/ 568934 h 957489"/>
                <a:gd name="connsiteX214" fmla="*/ 1036127 w 2376404"/>
                <a:gd name="connsiteY214" fmla="*/ 574635 h 957489"/>
                <a:gd name="connsiteX215" fmla="*/ 1036127 w 2376404"/>
                <a:gd name="connsiteY215" fmla="*/ 719031 h 957489"/>
                <a:gd name="connsiteX216" fmla="*/ 1064731 w 2376404"/>
                <a:gd name="connsiteY216" fmla="*/ 719031 h 957489"/>
                <a:gd name="connsiteX217" fmla="*/ 1064731 w 2376404"/>
                <a:gd name="connsiteY217" fmla="*/ 659006 h 957489"/>
                <a:gd name="connsiteX218" fmla="*/ 1065100 w 2376404"/>
                <a:gd name="connsiteY218" fmla="*/ 659341 h 957489"/>
                <a:gd name="connsiteX219" fmla="*/ 1086930 w 2376404"/>
                <a:gd name="connsiteY219" fmla="*/ 673459 h 957489"/>
                <a:gd name="connsiteX220" fmla="*/ 1100948 w 2376404"/>
                <a:gd name="connsiteY220" fmla="*/ 675806 h 957489"/>
                <a:gd name="connsiteX221" fmla="*/ 1144541 w 2376404"/>
                <a:gd name="connsiteY221" fmla="*/ 624701 h 957489"/>
                <a:gd name="connsiteX222" fmla="*/ 1093168 w 2376404"/>
                <a:gd name="connsiteY222" fmla="*/ 569102 h 957489"/>
                <a:gd name="connsiteX223" fmla="*/ 1083242 w 2376404"/>
                <a:gd name="connsiteY223" fmla="*/ 568934 h 957489"/>
                <a:gd name="connsiteX224" fmla="*/ 1089680 w 2376404"/>
                <a:gd name="connsiteY224" fmla="*/ 655384 h 957489"/>
                <a:gd name="connsiteX225" fmla="*/ 1064731 w 2376404"/>
                <a:gd name="connsiteY225" fmla="*/ 627182 h 957489"/>
                <a:gd name="connsiteX226" fmla="*/ 1064731 w 2376404"/>
                <a:gd name="connsiteY226" fmla="*/ 592877 h 957489"/>
                <a:gd name="connsiteX227" fmla="*/ 1085891 w 2376404"/>
                <a:gd name="connsiteY227" fmla="*/ 588954 h 957489"/>
                <a:gd name="connsiteX228" fmla="*/ 1090988 w 2376404"/>
                <a:gd name="connsiteY228" fmla="*/ 589054 h 957489"/>
                <a:gd name="connsiteX229" fmla="*/ 1115602 w 2376404"/>
                <a:gd name="connsiteY229" fmla="*/ 623628 h 957489"/>
                <a:gd name="connsiteX230" fmla="*/ 1092128 w 2376404"/>
                <a:gd name="connsiteY230" fmla="*/ 655418 h 957489"/>
                <a:gd name="connsiteX231" fmla="*/ 1089680 w 2376404"/>
                <a:gd name="connsiteY231" fmla="*/ 655418 h 957489"/>
                <a:gd name="connsiteX232" fmla="*/ 978616 w 2376404"/>
                <a:gd name="connsiteY232" fmla="*/ 568934 h 957489"/>
                <a:gd name="connsiteX233" fmla="*/ 944647 w 2376404"/>
                <a:gd name="connsiteY233" fmla="*/ 587512 h 957489"/>
                <a:gd name="connsiteX234" fmla="*/ 913192 w 2376404"/>
                <a:gd name="connsiteY234" fmla="*/ 568934 h 957489"/>
                <a:gd name="connsiteX235" fmla="*/ 881033 w 2376404"/>
                <a:gd name="connsiteY235" fmla="*/ 587512 h 957489"/>
                <a:gd name="connsiteX236" fmla="*/ 880664 w 2376404"/>
                <a:gd name="connsiteY236" fmla="*/ 587143 h 957489"/>
                <a:gd name="connsiteX237" fmla="*/ 880664 w 2376404"/>
                <a:gd name="connsiteY237" fmla="*/ 571416 h 957489"/>
                <a:gd name="connsiteX238" fmla="*/ 853502 w 2376404"/>
                <a:gd name="connsiteY238" fmla="*/ 571416 h 957489"/>
                <a:gd name="connsiteX239" fmla="*/ 853502 w 2376404"/>
                <a:gd name="connsiteY239" fmla="*/ 673291 h 957489"/>
                <a:gd name="connsiteX240" fmla="*/ 882441 w 2376404"/>
                <a:gd name="connsiteY240" fmla="*/ 673291 h 957489"/>
                <a:gd name="connsiteX241" fmla="*/ 882441 w 2376404"/>
                <a:gd name="connsiteY241" fmla="*/ 615043 h 957489"/>
                <a:gd name="connsiteX242" fmla="*/ 903534 w 2376404"/>
                <a:gd name="connsiteY242" fmla="*/ 591804 h 957489"/>
                <a:gd name="connsiteX243" fmla="*/ 918893 w 2376404"/>
                <a:gd name="connsiteY243" fmla="*/ 609678 h 957489"/>
                <a:gd name="connsiteX244" fmla="*/ 918893 w 2376404"/>
                <a:gd name="connsiteY244" fmla="*/ 673291 h 957489"/>
                <a:gd name="connsiteX245" fmla="*/ 947497 w 2376404"/>
                <a:gd name="connsiteY245" fmla="*/ 673291 h 957489"/>
                <a:gd name="connsiteX246" fmla="*/ 947497 w 2376404"/>
                <a:gd name="connsiteY246" fmla="*/ 615043 h 957489"/>
                <a:gd name="connsiteX247" fmla="*/ 968590 w 2376404"/>
                <a:gd name="connsiteY247" fmla="*/ 591804 h 957489"/>
                <a:gd name="connsiteX248" fmla="*/ 983948 w 2376404"/>
                <a:gd name="connsiteY248" fmla="*/ 609678 h 957489"/>
                <a:gd name="connsiteX249" fmla="*/ 983948 w 2376404"/>
                <a:gd name="connsiteY249" fmla="*/ 673291 h 957489"/>
                <a:gd name="connsiteX250" fmla="*/ 1012888 w 2376404"/>
                <a:gd name="connsiteY250" fmla="*/ 673291 h 957489"/>
                <a:gd name="connsiteX251" fmla="*/ 1012888 w 2376404"/>
                <a:gd name="connsiteY251" fmla="*/ 595728 h 957489"/>
                <a:gd name="connsiteX252" fmla="*/ 978583 w 2376404"/>
                <a:gd name="connsiteY252" fmla="*/ 568934 h 957489"/>
                <a:gd name="connsiteX253" fmla="*/ 778822 w 2376404"/>
                <a:gd name="connsiteY253" fmla="*/ 675806 h 957489"/>
                <a:gd name="connsiteX254" fmla="*/ 835293 w 2376404"/>
                <a:gd name="connsiteY254" fmla="*/ 622555 h 957489"/>
                <a:gd name="connsiteX255" fmla="*/ 778822 w 2376404"/>
                <a:gd name="connsiteY255" fmla="*/ 568934 h 957489"/>
                <a:gd name="connsiteX256" fmla="*/ 722720 w 2376404"/>
                <a:gd name="connsiteY256" fmla="*/ 622555 h 957489"/>
                <a:gd name="connsiteX257" fmla="*/ 778822 w 2376404"/>
                <a:gd name="connsiteY257" fmla="*/ 675806 h 957489"/>
                <a:gd name="connsiteX258" fmla="*/ 778822 w 2376404"/>
                <a:gd name="connsiteY258" fmla="*/ 588954 h 957489"/>
                <a:gd name="connsiteX259" fmla="*/ 806689 w 2376404"/>
                <a:gd name="connsiteY259" fmla="*/ 622186 h 957489"/>
                <a:gd name="connsiteX260" fmla="*/ 778822 w 2376404"/>
                <a:gd name="connsiteY260" fmla="*/ 655418 h 957489"/>
                <a:gd name="connsiteX261" fmla="*/ 751291 w 2376404"/>
                <a:gd name="connsiteY261" fmla="*/ 622186 h 957489"/>
                <a:gd name="connsiteX262" fmla="*/ 778822 w 2376404"/>
                <a:gd name="connsiteY262" fmla="*/ 588954 h 957489"/>
                <a:gd name="connsiteX263" fmla="*/ 622286 w 2376404"/>
                <a:gd name="connsiteY263" fmla="*/ 604681 h 957489"/>
                <a:gd name="connsiteX264" fmla="*/ 669100 w 2376404"/>
                <a:gd name="connsiteY264" fmla="*/ 555722 h 957489"/>
                <a:gd name="connsiteX265" fmla="*/ 706624 w 2376404"/>
                <a:gd name="connsiteY265" fmla="*/ 561456 h 957489"/>
                <a:gd name="connsiteX266" fmla="*/ 704478 w 2376404"/>
                <a:gd name="connsiteY266" fmla="*/ 537882 h 957489"/>
                <a:gd name="connsiteX267" fmla="*/ 669100 w 2376404"/>
                <a:gd name="connsiteY267" fmla="*/ 533958 h 957489"/>
                <a:gd name="connsiteX268" fmla="*/ 591167 w 2376404"/>
                <a:gd name="connsiteY268" fmla="*/ 604715 h 957489"/>
                <a:gd name="connsiteX269" fmla="*/ 669100 w 2376404"/>
                <a:gd name="connsiteY269" fmla="*/ 675840 h 957489"/>
                <a:gd name="connsiteX270" fmla="*/ 705551 w 2376404"/>
                <a:gd name="connsiteY270" fmla="*/ 671916 h 957489"/>
                <a:gd name="connsiteX271" fmla="*/ 708401 w 2376404"/>
                <a:gd name="connsiteY271" fmla="*/ 647973 h 957489"/>
                <a:gd name="connsiteX272" fmla="*/ 669100 w 2376404"/>
                <a:gd name="connsiteY272" fmla="*/ 654043 h 957489"/>
                <a:gd name="connsiteX273" fmla="*/ 622286 w 2376404"/>
                <a:gd name="connsiteY273" fmla="*/ 604715 h 957489"/>
                <a:gd name="connsiteX274" fmla="*/ 485033 w 2376404"/>
                <a:gd name="connsiteY274" fmla="*/ 588954 h 957489"/>
                <a:gd name="connsiteX275" fmla="*/ 511491 w 2376404"/>
                <a:gd name="connsiteY275" fmla="*/ 595023 h 957489"/>
                <a:gd name="connsiteX276" fmla="*/ 508976 w 2376404"/>
                <a:gd name="connsiteY276" fmla="*/ 572858 h 957489"/>
                <a:gd name="connsiteX277" fmla="*/ 478963 w 2376404"/>
                <a:gd name="connsiteY277" fmla="*/ 568934 h 957489"/>
                <a:gd name="connsiteX278" fmla="*/ 426784 w 2376404"/>
                <a:gd name="connsiteY278" fmla="*/ 620408 h 957489"/>
                <a:gd name="connsiteX279" fmla="*/ 480036 w 2376404"/>
                <a:gd name="connsiteY279" fmla="*/ 675806 h 957489"/>
                <a:gd name="connsiteX280" fmla="*/ 508272 w 2376404"/>
                <a:gd name="connsiteY280" fmla="*/ 672218 h 957489"/>
                <a:gd name="connsiteX281" fmla="*/ 510787 w 2376404"/>
                <a:gd name="connsiteY281" fmla="*/ 649717 h 957489"/>
                <a:gd name="connsiteX282" fmla="*/ 485770 w 2376404"/>
                <a:gd name="connsiteY282" fmla="*/ 655451 h 957489"/>
                <a:gd name="connsiteX283" fmla="*/ 455389 w 2376404"/>
                <a:gd name="connsiteY283" fmla="*/ 623997 h 957489"/>
                <a:gd name="connsiteX284" fmla="*/ 485066 w 2376404"/>
                <a:gd name="connsiteY284" fmla="*/ 588987 h 957489"/>
                <a:gd name="connsiteX285" fmla="*/ 377456 w 2376404"/>
                <a:gd name="connsiteY285" fmla="*/ 553911 h 957489"/>
                <a:gd name="connsiteX286" fmla="*/ 406765 w 2376404"/>
                <a:gd name="connsiteY286" fmla="*/ 553911 h 957489"/>
                <a:gd name="connsiteX287" fmla="*/ 406765 w 2376404"/>
                <a:gd name="connsiteY287" fmla="*/ 535333 h 957489"/>
                <a:gd name="connsiteX288" fmla="*/ 377456 w 2376404"/>
                <a:gd name="connsiteY288" fmla="*/ 535333 h 957489"/>
                <a:gd name="connsiteX289" fmla="*/ 377456 w 2376404"/>
                <a:gd name="connsiteY289" fmla="*/ 553911 h 957489"/>
                <a:gd name="connsiteX290" fmla="*/ 377825 w 2376404"/>
                <a:gd name="connsiteY290" fmla="*/ 673291 h 957489"/>
                <a:gd name="connsiteX291" fmla="*/ 406765 w 2376404"/>
                <a:gd name="connsiteY291" fmla="*/ 673291 h 957489"/>
                <a:gd name="connsiteX292" fmla="*/ 406765 w 2376404"/>
                <a:gd name="connsiteY292" fmla="*/ 571416 h 957489"/>
                <a:gd name="connsiteX293" fmla="*/ 377825 w 2376404"/>
                <a:gd name="connsiteY293" fmla="*/ 571416 h 957489"/>
                <a:gd name="connsiteX294" fmla="*/ 377825 w 2376404"/>
                <a:gd name="connsiteY294" fmla="*/ 673291 h 957489"/>
                <a:gd name="connsiteX295" fmla="*/ 335304 w 2376404"/>
                <a:gd name="connsiteY295" fmla="*/ 636840 h 957489"/>
                <a:gd name="connsiteX296" fmla="*/ 335304 w 2376404"/>
                <a:gd name="connsiteY296" fmla="*/ 591469 h 957489"/>
                <a:gd name="connsiteX297" fmla="*/ 361025 w 2376404"/>
                <a:gd name="connsiteY297" fmla="*/ 591469 h 957489"/>
                <a:gd name="connsiteX298" fmla="*/ 361025 w 2376404"/>
                <a:gd name="connsiteY298" fmla="*/ 571449 h 957489"/>
                <a:gd name="connsiteX299" fmla="*/ 335304 w 2376404"/>
                <a:gd name="connsiteY299" fmla="*/ 571449 h 957489"/>
                <a:gd name="connsiteX300" fmla="*/ 335304 w 2376404"/>
                <a:gd name="connsiteY300" fmla="*/ 546802 h 957489"/>
                <a:gd name="connsiteX301" fmla="*/ 306700 w 2376404"/>
                <a:gd name="connsiteY301" fmla="*/ 553576 h 957489"/>
                <a:gd name="connsiteX302" fmla="*/ 306700 w 2376404"/>
                <a:gd name="connsiteY302" fmla="*/ 571449 h 957489"/>
                <a:gd name="connsiteX303" fmla="*/ 292415 w 2376404"/>
                <a:gd name="connsiteY303" fmla="*/ 571449 h 957489"/>
                <a:gd name="connsiteX304" fmla="*/ 292415 w 2376404"/>
                <a:gd name="connsiteY304" fmla="*/ 591469 h 957489"/>
                <a:gd name="connsiteX305" fmla="*/ 306700 w 2376404"/>
                <a:gd name="connsiteY305" fmla="*/ 591469 h 957489"/>
                <a:gd name="connsiteX306" fmla="*/ 306700 w 2376404"/>
                <a:gd name="connsiteY306" fmla="*/ 649382 h 957489"/>
                <a:gd name="connsiteX307" fmla="*/ 337082 w 2376404"/>
                <a:gd name="connsiteY307" fmla="*/ 675840 h 957489"/>
                <a:gd name="connsiteX308" fmla="*/ 359952 w 2376404"/>
                <a:gd name="connsiteY308" fmla="*/ 672621 h 957489"/>
                <a:gd name="connsiteX309" fmla="*/ 363171 w 2376404"/>
                <a:gd name="connsiteY309" fmla="*/ 652265 h 957489"/>
                <a:gd name="connsiteX310" fmla="*/ 348148 w 2376404"/>
                <a:gd name="connsiteY310" fmla="*/ 654043 h 957489"/>
                <a:gd name="connsiteX311" fmla="*/ 335271 w 2376404"/>
                <a:gd name="connsiteY311" fmla="*/ 636874 h 957489"/>
                <a:gd name="connsiteX312" fmla="*/ 246674 w 2376404"/>
                <a:gd name="connsiteY312" fmla="*/ 673291 h 957489"/>
                <a:gd name="connsiteX313" fmla="*/ 275614 w 2376404"/>
                <a:gd name="connsiteY313" fmla="*/ 673291 h 957489"/>
                <a:gd name="connsiteX314" fmla="*/ 275614 w 2376404"/>
                <a:gd name="connsiteY314" fmla="*/ 536406 h 957489"/>
                <a:gd name="connsiteX315" fmla="*/ 246674 w 2376404"/>
                <a:gd name="connsiteY315" fmla="*/ 536406 h 957489"/>
                <a:gd name="connsiteX316" fmla="*/ 246674 w 2376404"/>
                <a:gd name="connsiteY316" fmla="*/ 673291 h 957489"/>
                <a:gd name="connsiteX317" fmla="*/ 182357 w 2376404"/>
                <a:gd name="connsiteY317" fmla="*/ 568934 h 957489"/>
                <a:gd name="connsiteX318" fmla="*/ 138025 w 2376404"/>
                <a:gd name="connsiteY318" fmla="*/ 574635 h 957489"/>
                <a:gd name="connsiteX319" fmla="*/ 135879 w 2376404"/>
                <a:gd name="connsiteY319" fmla="*/ 593950 h 957489"/>
                <a:gd name="connsiteX320" fmla="*/ 175549 w 2376404"/>
                <a:gd name="connsiteY320" fmla="*/ 585366 h 957489"/>
                <a:gd name="connsiteX321" fmla="*/ 194496 w 2376404"/>
                <a:gd name="connsiteY321" fmla="*/ 597874 h 957489"/>
                <a:gd name="connsiteX322" fmla="*/ 124813 w 2376404"/>
                <a:gd name="connsiteY322" fmla="*/ 645425 h 957489"/>
                <a:gd name="connsiteX323" fmla="*/ 162706 w 2376404"/>
                <a:gd name="connsiteY323" fmla="*/ 675806 h 957489"/>
                <a:gd name="connsiteX324" fmla="*/ 181284 w 2376404"/>
                <a:gd name="connsiteY324" fmla="*/ 673660 h 957489"/>
                <a:gd name="connsiteX325" fmla="*/ 185945 w 2376404"/>
                <a:gd name="connsiteY325" fmla="*/ 656155 h 957489"/>
                <a:gd name="connsiteX326" fmla="*/ 169849 w 2376404"/>
                <a:gd name="connsiteY326" fmla="*/ 659375 h 957489"/>
                <a:gd name="connsiteX327" fmla="*/ 151975 w 2376404"/>
                <a:gd name="connsiteY327" fmla="*/ 646867 h 957489"/>
                <a:gd name="connsiteX328" fmla="*/ 195938 w 2376404"/>
                <a:gd name="connsiteY328" fmla="*/ 620408 h 957489"/>
                <a:gd name="connsiteX329" fmla="*/ 195938 w 2376404"/>
                <a:gd name="connsiteY329" fmla="*/ 673291 h 957489"/>
                <a:gd name="connsiteX330" fmla="*/ 223100 w 2376404"/>
                <a:gd name="connsiteY330" fmla="*/ 673291 h 957489"/>
                <a:gd name="connsiteX331" fmla="*/ 223100 w 2376404"/>
                <a:gd name="connsiteY331" fmla="*/ 596465 h 957489"/>
                <a:gd name="connsiteX332" fmla="*/ 182357 w 2376404"/>
                <a:gd name="connsiteY332" fmla="*/ 568934 h 957489"/>
                <a:gd name="connsiteX333" fmla="*/ 82292 w 2376404"/>
                <a:gd name="connsiteY333" fmla="*/ 602535 h 957489"/>
                <a:gd name="connsiteX334" fmla="*/ 82292 w 2376404"/>
                <a:gd name="connsiteY334" fmla="*/ 602166 h 957489"/>
                <a:gd name="connsiteX335" fmla="*/ 106939 w 2376404"/>
                <a:gd name="connsiteY335" fmla="*/ 568934 h 957489"/>
                <a:gd name="connsiteX336" fmla="*/ 71561 w 2376404"/>
                <a:gd name="connsiteY336" fmla="*/ 536406 h 957489"/>
                <a:gd name="connsiteX337" fmla="*/ 0 w 2376404"/>
                <a:gd name="connsiteY337" fmla="*/ 536406 h 957489"/>
                <a:gd name="connsiteX338" fmla="*/ 0 w 2376404"/>
                <a:gd name="connsiteY338" fmla="*/ 673291 h 957489"/>
                <a:gd name="connsiteX339" fmla="*/ 67202 w 2376404"/>
                <a:gd name="connsiteY339" fmla="*/ 673291 h 957489"/>
                <a:gd name="connsiteX340" fmla="*/ 111533 w 2376404"/>
                <a:gd name="connsiteY340" fmla="*/ 639321 h 957489"/>
                <a:gd name="connsiteX341" fmla="*/ 82225 w 2376404"/>
                <a:gd name="connsiteY341" fmla="*/ 602501 h 957489"/>
                <a:gd name="connsiteX342" fmla="*/ 53688 w 2376404"/>
                <a:gd name="connsiteY342" fmla="*/ 556426 h 957489"/>
                <a:gd name="connsiteX343" fmla="*/ 57242 w 2376404"/>
                <a:gd name="connsiteY343" fmla="*/ 556426 h 957489"/>
                <a:gd name="connsiteX344" fmla="*/ 77631 w 2376404"/>
                <a:gd name="connsiteY344" fmla="*/ 572522 h 957489"/>
                <a:gd name="connsiteX345" fmla="*/ 56907 w 2376404"/>
                <a:gd name="connsiteY345" fmla="*/ 592542 h 957489"/>
                <a:gd name="connsiteX346" fmla="*/ 29309 w 2376404"/>
                <a:gd name="connsiteY346" fmla="*/ 592542 h 957489"/>
                <a:gd name="connsiteX347" fmla="*/ 29309 w 2376404"/>
                <a:gd name="connsiteY347" fmla="*/ 556460 h 957489"/>
                <a:gd name="connsiteX348" fmla="*/ 53621 w 2376404"/>
                <a:gd name="connsiteY348" fmla="*/ 556460 h 957489"/>
                <a:gd name="connsiteX349" fmla="*/ 53688 w 2376404"/>
                <a:gd name="connsiteY349" fmla="*/ 612897 h 957489"/>
                <a:gd name="connsiteX350" fmla="*/ 62272 w 2376404"/>
                <a:gd name="connsiteY350" fmla="*/ 612897 h 957489"/>
                <a:gd name="connsiteX351" fmla="*/ 82292 w 2376404"/>
                <a:gd name="connsiteY351" fmla="*/ 631843 h 957489"/>
                <a:gd name="connsiteX352" fmla="*/ 58718 w 2376404"/>
                <a:gd name="connsiteY352" fmla="*/ 653272 h 957489"/>
                <a:gd name="connsiteX353" fmla="*/ 29309 w 2376404"/>
                <a:gd name="connsiteY353" fmla="*/ 653272 h 957489"/>
                <a:gd name="connsiteX354" fmla="*/ 29309 w 2376404"/>
                <a:gd name="connsiteY354" fmla="*/ 612897 h 957489"/>
                <a:gd name="connsiteX355" fmla="*/ 53621 w 2376404"/>
                <a:gd name="connsiteY355" fmla="*/ 612897 h 957489"/>
                <a:gd name="connsiteX356" fmla="*/ 620107 w 2376404"/>
                <a:gd name="connsiteY356" fmla="*/ 935525 h 957489"/>
                <a:gd name="connsiteX357" fmla="*/ 642809 w 2376404"/>
                <a:gd name="connsiteY357" fmla="*/ 935525 h 957489"/>
                <a:gd name="connsiteX358" fmla="*/ 653540 w 2376404"/>
                <a:gd name="connsiteY358" fmla="*/ 934955 h 957489"/>
                <a:gd name="connsiteX359" fmla="*/ 660783 w 2376404"/>
                <a:gd name="connsiteY359" fmla="*/ 932977 h 957489"/>
                <a:gd name="connsiteX360" fmla="*/ 666115 w 2376404"/>
                <a:gd name="connsiteY360" fmla="*/ 929959 h 957489"/>
                <a:gd name="connsiteX361" fmla="*/ 669435 w 2376404"/>
                <a:gd name="connsiteY361" fmla="*/ 925834 h 957489"/>
                <a:gd name="connsiteX362" fmla="*/ 671581 w 2376404"/>
                <a:gd name="connsiteY362" fmla="*/ 920133 h 957489"/>
                <a:gd name="connsiteX363" fmla="*/ 672151 w 2376404"/>
                <a:gd name="connsiteY363" fmla="*/ 913494 h 957489"/>
                <a:gd name="connsiteX364" fmla="*/ 670139 w 2376404"/>
                <a:gd name="connsiteY364" fmla="*/ 905278 h 957489"/>
                <a:gd name="connsiteX365" fmla="*/ 665075 w 2376404"/>
                <a:gd name="connsiteY365" fmla="*/ 899175 h 957489"/>
                <a:gd name="connsiteX366" fmla="*/ 657564 w 2376404"/>
                <a:gd name="connsiteY366" fmla="*/ 895419 h 957489"/>
                <a:gd name="connsiteX367" fmla="*/ 644754 w 2376404"/>
                <a:gd name="connsiteY367" fmla="*/ 894245 h 957489"/>
                <a:gd name="connsiteX368" fmla="*/ 619637 w 2376404"/>
                <a:gd name="connsiteY368" fmla="*/ 894245 h 957489"/>
                <a:gd name="connsiteX369" fmla="*/ 620140 w 2376404"/>
                <a:gd name="connsiteY369" fmla="*/ 935525 h 957489"/>
                <a:gd name="connsiteX370" fmla="*/ 619369 w 2376404"/>
                <a:gd name="connsiteY370" fmla="*/ 874762 h 957489"/>
                <a:gd name="connsiteX371" fmla="*/ 635432 w 2376404"/>
                <a:gd name="connsiteY371" fmla="*/ 874762 h 957489"/>
                <a:gd name="connsiteX372" fmla="*/ 649248 w 2376404"/>
                <a:gd name="connsiteY372" fmla="*/ 874259 h 957489"/>
                <a:gd name="connsiteX373" fmla="*/ 656591 w 2376404"/>
                <a:gd name="connsiteY373" fmla="*/ 872314 h 957489"/>
                <a:gd name="connsiteX374" fmla="*/ 662963 w 2376404"/>
                <a:gd name="connsiteY374" fmla="*/ 867821 h 957489"/>
                <a:gd name="connsiteX375" fmla="*/ 666551 w 2376404"/>
                <a:gd name="connsiteY375" fmla="*/ 861147 h 957489"/>
                <a:gd name="connsiteX376" fmla="*/ 667423 w 2376404"/>
                <a:gd name="connsiteY376" fmla="*/ 853703 h 957489"/>
                <a:gd name="connsiteX377" fmla="*/ 665713 w 2376404"/>
                <a:gd name="connsiteY377" fmla="*/ 846694 h 957489"/>
                <a:gd name="connsiteX378" fmla="*/ 661286 w 2376404"/>
                <a:gd name="connsiteY378" fmla="*/ 841262 h 957489"/>
                <a:gd name="connsiteX379" fmla="*/ 654412 w 2376404"/>
                <a:gd name="connsiteY379" fmla="*/ 838177 h 957489"/>
                <a:gd name="connsiteX380" fmla="*/ 642843 w 2376404"/>
                <a:gd name="connsiteY380" fmla="*/ 837238 h 957489"/>
                <a:gd name="connsiteX381" fmla="*/ 618933 w 2376404"/>
                <a:gd name="connsiteY381" fmla="*/ 837238 h 957489"/>
                <a:gd name="connsiteX382" fmla="*/ 619403 w 2376404"/>
                <a:gd name="connsiteY382" fmla="*/ 874796 h 957489"/>
                <a:gd name="connsiteX383" fmla="*/ 590262 w 2376404"/>
                <a:gd name="connsiteY383" fmla="*/ 818157 h 957489"/>
                <a:gd name="connsiteX384" fmla="*/ 610047 w 2376404"/>
                <a:gd name="connsiteY384" fmla="*/ 818291 h 957489"/>
                <a:gd name="connsiteX385" fmla="*/ 630770 w 2376404"/>
                <a:gd name="connsiteY385" fmla="*/ 817989 h 957489"/>
                <a:gd name="connsiteX386" fmla="*/ 651092 w 2376404"/>
                <a:gd name="connsiteY386" fmla="*/ 817688 h 957489"/>
                <a:gd name="connsiteX387" fmla="*/ 668026 w 2376404"/>
                <a:gd name="connsiteY387" fmla="*/ 818627 h 957489"/>
                <a:gd name="connsiteX388" fmla="*/ 678254 w 2376404"/>
                <a:gd name="connsiteY388" fmla="*/ 821477 h 957489"/>
                <a:gd name="connsiteX389" fmla="*/ 685900 w 2376404"/>
                <a:gd name="connsiteY389" fmla="*/ 826138 h 957489"/>
                <a:gd name="connsiteX390" fmla="*/ 691399 w 2376404"/>
                <a:gd name="connsiteY390" fmla="*/ 832644 h 957489"/>
                <a:gd name="connsiteX391" fmla="*/ 695021 w 2376404"/>
                <a:gd name="connsiteY391" fmla="*/ 840759 h 957489"/>
                <a:gd name="connsiteX392" fmla="*/ 696530 w 2376404"/>
                <a:gd name="connsiteY392" fmla="*/ 849612 h 957489"/>
                <a:gd name="connsiteX393" fmla="*/ 695725 w 2376404"/>
                <a:gd name="connsiteY393" fmla="*/ 860276 h 957489"/>
                <a:gd name="connsiteX394" fmla="*/ 692305 w 2376404"/>
                <a:gd name="connsiteY394" fmla="*/ 869397 h 957489"/>
                <a:gd name="connsiteX395" fmla="*/ 686705 w 2376404"/>
                <a:gd name="connsiteY395" fmla="*/ 876305 h 957489"/>
                <a:gd name="connsiteX396" fmla="*/ 680434 w 2376404"/>
                <a:gd name="connsiteY396" fmla="*/ 880765 h 957489"/>
                <a:gd name="connsiteX397" fmla="*/ 672285 w 2376404"/>
                <a:gd name="connsiteY397" fmla="*/ 884185 h 957489"/>
                <a:gd name="connsiteX398" fmla="*/ 679897 w 2376404"/>
                <a:gd name="connsiteY398" fmla="*/ 886130 h 957489"/>
                <a:gd name="connsiteX399" fmla="*/ 686068 w 2376404"/>
                <a:gd name="connsiteY399" fmla="*/ 889047 h 957489"/>
                <a:gd name="connsiteX400" fmla="*/ 692372 w 2376404"/>
                <a:gd name="connsiteY400" fmla="*/ 894078 h 957489"/>
                <a:gd name="connsiteX401" fmla="*/ 697268 w 2376404"/>
                <a:gd name="connsiteY401" fmla="*/ 900583 h 957489"/>
                <a:gd name="connsiteX402" fmla="*/ 700319 w 2376404"/>
                <a:gd name="connsiteY402" fmla="*/ 908162 h 957489"/>
                <a:gd name="connsiteX403" fmla="*/ 701728 w 2376404"/>
                <a:gd name="connsiteY403" fmla="*/ 916847 h 957489"/>
                <a:gd name="connsiteX404" fmla="*/ 698475 w 2376404"/>
                <a:gd name="connsiteY404" fmla="*/ 934553 h 957489"/>
                <a:gd name="connsiteX405" fmla="*/ 687677 w 2376404"/>
                <a:gd name="connsiteY405" fmla="*/ 947262 h 957489"/>
                <a:gd name="connsiteX406" fmla="*/ 671615 w 2376404"/>
                <a:gd name="connsiteY406" fmla="*/ 953499 h 957489"/>
                <a:gd name="connsiteX407" fmla="*/ 633151 w 2376404"/>
                <a:gd name="connsiteY407" fmla="*/ 955042 h 957489"/>
                <a:gd name="connsiteX408" fmla="*/ 608906 w 2376404"/>
                <a:gd name="connsiteY408" fmla="*/ 954941 h 957489"/>
                <a:gd name="connsiteX409" fmla="*/ 590262 w 2376404"/>
                <a:gd name="connsiteY409" fmla="*/ 955042 h 957489"/>
                <a:gd name="connsiteX410" fmla="*/ 590262 w 2376404"/>
                <a:gd name="connsiteY410" fmla="*/ 818157 h 957489"/>
                <a:gd name="connsiteX411" fmla="*/ 835293 w 2376404"/>
                <a:gd name="connsiteY411" fmla="*/ 929992 h 957489"/>
                <a:gd name="connsiteX412" fmla="*/ 832644 w 2376404"/>
                <a:gd name="connsiteY412" fmla="*/ 953801 h 957489"/>
                <a:gd name="connsiteX413" fmla="*/ 811886 w 2376404"/>
                <a:gd name="connsiteY413" fmla="*/ 956685 h 957489"/>
                <a:gd name="connsiteX414" fmla="*/ 795622 w 2376404"/>
                <a:gd name="connsiteY414" fmla="*/ 957490 h 957489"/>
                <a:gd name="connsiteX415" fmla="*/ 766716 w 2376404"/>
                <a:gd name="connsiteY415" fmla="*/ 953298 h 957489"/>
                <a:gd name="connsiteX416" fmla="*/ 741398 w 2376404"/>
                <a:gd name="connsiteY416" fmla="*/ 940019 h 957489"/>
                <a:gd name="connsiteX417" fmla="*/ 724397 w 2376404"/>
                <a:gd name="connsiteY417" fmla="*/ 917987 h 957489"/>
                <a:gd name="connsiteX418" fmla="*/ 718025 w 2376404"/>
                <a:gd name="connsiteY418" fmla="*/ 889718 h 957489"/>
                <a:gd name="connsiteX419" fmla="*/ 722351 w 2376404"/>
                <a:gd name="connsiteY419" fmla="*/ 858934 h 957489"/>
                <a:gd name="connsiteX420" fmla="*/ 738112 w 2376404"/>
                <a:gd name="connsiteY420" fmla="*/ 835058 h 957489"/>
                <a:gd name="connsiteX421" fmla="*/ 763598 w 2376404"/>
                <a:gd name="connsiteY421" fmla="*/ 820572 h 957489"/>
                <a:gd name="connsiteX422" fmla="*/ 794918 w 2376404"/>
                <a:gd name="connsiteY422" fmla="*/ 815810 h 957489"/>
                <a:gd name="connsiteX423" fmla="*/ 830598 w 2376404"/>
                <a:gd name="connsiteY423" fmla="*/ 819498 h 957489"/>
                <a:gd name="connsiteX424" fmla="*/ 831805 w 2376404"/>
                <a:gd name="connsiteY424" fmla="*/ 832141 h 957489"/>
                <a:gd name="connsiteX425" fmla="*/ 833013 w 2376404"/>
                <a:gd name="connsiteY425" fmla="*/ 842872 h 957489"/>
                <a:gd name="connsiteX426" fmla="*/ 813965 w 2376404"/>
                <a:gd name="connsiteY426" fmla="*/ 838512 h 957489"/>
                <a:gd name="connsiteX427" fmla="*/ 799579 w 2376404"/>
                <a:gd name="connsiteY427" fmla="*/ 837338 h 957489"/>
                <a:gd name="connsiteX428" fmla="*/ 779157 w 2376404"/>
                <a:gd name="connsiteY428" fmla="*/ 840591 h 957489"/>
                <a:gd name="connsiteX429" fmla="*/ 762256 w 2376404"/>
                <a:gd name="connsiteY429" fmla="*/ 850987 h 957489"/>
                <a:gd name="connsiteX430" fmla="*/ 751526 w 2376404"/>
                <a:gd name="connsiteY430" fmla="*/ 868223 h 957489"/>
                <a:gd name="connsiteX431" fmla="*/ 748575 w 2376404"/>
                <a:gd name="connsiteY431" fmla="*/ 889282 h 957489"/>
                <a:gd name="connsiteX432" fmla="*/ 754812 w 2376404"/>
                <a:gd name="connsiteY432" fmla="*/ 912689 h 957489"/>
                <a:gd name="connsiteX433" fmla="*/ 771746 w 2376404"/>
                <a:gd name="connsiteY433" fmla="*/ 929456 h 957489"/>
                <a:gd name="connsiteX434" fmla="*/ 799479 w 2376404"/>
                <a:gd name="connsiteY434" fmla="*/ 935894 h 957489"/>
                <a:gd name="connsiteX435" fmla="*/ 835293 w 2376404"/>
                <a:gd name="connsiteY435" fmla="*/ 929925 h 957489"/>
                <a:gd name="connsiteX436" fmla="*/ 854139 w 2376404"/>
                <a:gd name="connsiteY436" fmla="*/ 952158 h 957489"/>
                <a:gd name="connsiteX437" fmla="*/ 850752 w 2376404"/>
                <a:gd name="connsiteY437" fmla="*/ 927310 h 957489"/>
                <a:gd name="connsiteX438" fmla="*/ 886868 w 2376404"/>
                <a:gd name="connsiteY438" fmla="*/ 936163 h 957489"/>
                <a:gd name="connsiteX439" fmla="*/ 898739 w 2376404"/>
                <a:gd name="connsiteY439" fmla="*/ 934217 h 957489"/>
                <a:gd name="connsiteX440" fmla="*/ 906653 w 2376404"/>
                <a:gd name="connsiteY440" fmla="*/ 928718 h 957489"/>
                <a:gd name="connsiteX441" fmla="*/ 908900 w 2376404"/>
                <a:gd name="connsiteY441" fmla="*/ 920770 h 957489"/>
                <a:gd name="connsiteX442" fmla="*/ 907324 w 2376404"/>
                <a:gd name="connsiteY442" fmla="*/ 914667 h 957489"/>
                <a:gd name="connsiteX443" fmla="*/ 900583 w 2376404"/>
                <a:gd name="connsiteY443" fmla="*/ 906988 h 957489"/>
                <a:gd name="connsiteX444" fmla="*/ 879189 w 2376404"/>
                <a:gd name="connsiteY444" fmla="*/ 888846 h 957489"/>
                <a:gd name="connsiteX445" fmla="*/ 869061 w 2376404"/>
                <a:gd name="connsiteY445" fmla="*/ 880127 h 957489"/>
                <a:gd name="connsiteX446" fmla="*/ 859303 w 2376404"/>
                <a:gd name="connsiteY446" fmla="*/ 869866 h 957489"/>
                <a:gd name="connsiteX447" fmla="*/ 854240 w 2376404"/>
                <a:gd name="connsiteY447" fmla="*/ 860779 h 957489"/>
                <a:gd name="connsiteX448" fmla="*/ 852328 w 2376404"/>
                <a:gd name="connsiteY448" fmla="*/ 851154 h 957489"/>
                <a:gd name="connsiteX449" fmla="*/ 856654 w 2376404"/>
                <a:gd name="connsiteY449" fmla="*/ 833448 h 957489"/>
                <a:gd name="connsiteX450" fmla="*/ 871711 w 2376404"/>
                <a:gd name="connsiteY450" fmla="*/ 820504 h 957489"/>
                <a:gd name="connsiteX451" fmla="*/ 897901 w 2376404"/>
                <a:gd name="connsiteY451" fmla="*/ 815843 h 957489"/>
                <a:gd name="connsiteX452" fmla="*/ 930361 w 2376404"/>
                <a:gd name="connsiteY452" fmla="*/ 819331 h 957489"/>
                <a:gd name="connsiteX453" fmla="*/ 933614 w 2376404"/>
                <a:gd name="connsiteY453" fmla="*/ 843140 h 957489"/>
                <a:gd name="connsiteX454" fmla="*/ 904473 w 2376404"/>
                <a:gd name="connsiteY454" fmla="*/ 837171 h 957489"/>
                <a:gd name="connsiteX455" fmla="*/ 888645 w 2376404"/>
                <a:gd name="connsiteY455" fmla="*/ 841631 h 957489"/>
                <a:gd name="connsiteX456" fmla="*/ 882944 w 2376404"/>
                <a:gd name="connsiteY456" fmla="*/ 851993 h 957489"/>
                <a:gd name="connsiteX457" fmla="*/ 883548 w 2376404"/>
                <a:gd name="connsiteY457" fmla="*/ 855346 h 957489"/>
                <a:gd name="connsiteX458" fmla="*/ 885024 w 2376404"/>
                <a:gd name="connsiteY458" fmla="*/ 858766 h 957489"/>
                <a:gd name="connsiteX459" fmla="*/ 888343 w 2376404"/>
                <a:gd name="connsiteY459" fmla="*/ 863059 h 957489"/>
                <a:gd name="connsiteX460" fmla="*/ 895184 w 2376404"/>
                <a:gd name="connsiteY460" fmla="*/ 869296 h 957489"/>
                <a:gd name="connsiteX461" fmla="*/ 902830 w 2376404"/>
                <a:gd name="connsiteY461" fmla="*/ 875064 h 957489"/>
                <a:gd name="connsiteX462" fmla="*/ 915808 w 2376404"/>
                <a:gd name="connsiteY462" fmla="*/ 886298 h 957489"/>
                <a:gd name="connsiteX463" fmla="*/ 924593 w 2376404"/>
                <a:gd name="connsiteY463" fmla="*/ 893910 h 957489"/>
                <a:gd name="connsiteX464" fmla="*/ 931300 w 2376404"/>
                <a:gd name="connsiteY464" fmla="*/ 901019 h 957489"/>
                <a:gd name="connsiteX465" fmla="*/ 935794 w 2376404"/>
                <a:gd name="connsiteY465" fmla="*/ 907558 h 957489"/>
                <a:gd name="connsiteX466" fmla="*/ 938376 w 2376404"/>
                <a:gd name="connsiteY466" fmla="*/ 913930 h 957489"/>
                <a:gd name="connsiteX467" fmla="*/ 939482 w 2376404"/>
                <a:gd name="connsiteY467" fmla="*/ 920804 h 957489"/>
                <a:gd name="connsiteX468" fmla="*/ 936397 w 2376404"/>
                <a:gd name="connsiteY468" fmla="*/ 936699 h 957489"/>
                <a:gd name="connsiteX469" fmla="*/ 925801 w 2376404"/>
                <a:gd name="connsiteY469" fmla="*/ 948972 h 957489"/>
                <a:gd name="connsiteX470" fmla="*/ 910107 w 2376404"/>
                <a:gd name="connsiteY470" fmla="*/ 955646 h 957489"/>
                <a:gd name="connsiteX471" fmla="*/ 891764 w 2376404"/>
                <a:gd name="connsiteY471" fmla="*/ 957490 h 957489"/>
                <a:gd name="connsiteX472" fmla="*/ 876774 w 2376404"/>
                <a:gd name="connsiteY472" fmla="*/ 956383 h 957489"/>
                <a:gd name="connsiteX473" fmla="*/ 854105 w 2376404"/>
                <a:gd name="connsiteY473" fmla="*/ 952158 h 957489"/>
                <a:gd name="connsiteX474" fmla="*/ 1047461 w 2376404"/>
                <a:gd name="connsiteY474" fmla="*/ 882676 h 957489"/>
                <a:gd name="connsiteX475" fmla="*/ 1068755 w 2376404"/>
                <a:gd name="connsiteY475" fmla="*/ 854642 h 957489"/>
                <a:gd name="connsiteX476" fmla="*/ 1088138 w 2376404"/>
                <a:gd name="connsiteY476" fmla="*/ 828217 h 957489"/>
                <a:gd name="connsiteX477" fmla="*/ 1095046 w 2376404"/>
                <a:gd name="connsiteY477" fmla="*/ 818090 h 957489"/>
                <a:gd name="connsiteX478" fmla="*/ 1112986 w 2376404"/>
                <a:gd name="connsiteY478" fmla="*/ 818258 h 957489"/>
                <a:gd name="connsiteX479" fmla="*/ 1130088 w 2376404"/>
                <a:gd name="connsiteY479" fmla="*/ 818090 h 957489"/>
                <a:gd name="connsiteX480" fmla="*/ 1087165 w 2376404"/>
                <a:gd name="connsiteY480" fmla="*/ 872482 h 957489"/>
                <a:gd name="connsiteX481" fmla="*/ 1079922 w 2376404"/>
                <a:gd name="connsiteY481" fmla="*/ 882240 h 957489"/>
                <a:gd name="connsiteX482" fmla="*/ 1086696 w 2376404"/>
                <a:gd name="connsiteY482" fmla="*/ 891261 h 957489"/>
                <a:gd name="connsiteX483" fmla="*/ 1107856 w 2376404"/>
                <a:gd name="connsiteY483" fmla="*/ 917283 h 957489"/>
                <a:gd name="connsiteX484" fmla="*/ 1138908 w 2376404"/>
                <a:gd name="connsiteY484" fmla="*/ 955008 h 957489"/>
                <a:gd name="connsiteX485" fmla="*/ 1121034 w 2376404"/>
                <a:gd name="connsiteY485" fmla="*/ 954807 h 957489"/>
                <a:gd name="connsiteX486" fmla="*/ 1101484 w 2376404"/>
                <a:gd name="connsiteY486" fmla="*/ 955008 h 957489"/>
                <a:gd name="connsiteX487" fmla="*/ 1094543 w 2376404"/>
                <a:gd name="connsiteY487" fmla="*/ 944982 h 957489"/>
                <a:gd name="connsiteX488" fmla="*/ 1087635 w 2376404"/>
                <a:gd name="connsiteY488" fmla="*/ 935458 h 957489"/>
                <a:gd name="connsiteX489" fmla="*/ 1058326 w 2376404"/>
                <a:gd name="connsiteY489" fmla="*/ 896559 h 957489"/>
                <a:gd name="connsiteX490" fmla="*/ 1047461 w 2376404"/>
                <a:gd name="connsiteY490" fmla="*/ 882643 h 957489"/>
                <a:gd name="connsiteX491" fmla="*/ 1014866 w 2376404"/>
                <a:gd name="connsiteY491" fmla="*/ 955042 h 957489"/>
                <a:gd name="connsiteX492" fmla="*/ 1015571 w 2376404"/>
                <a:gd name="connsiteY492" fmla="*/ 921139 h 957489"/>
                <a:gd name="connsiteX493" fmla="*/ 1015235 w 2376404"/>
                <a:gd name="connsiteY493" fmla="*/ 863562 h 957489"/>
                <a:gd name="connsiteX494" fmla="*/ 1014363 w 2376404"/>
                <a:gd name="connsiteY494" fmla="*/ 827446 h 957489"/>
                <a:gd name="connsiteX495" fmla="*/ 1013894 w 2376404"/>
                <a:gd name="connsiteY495" fmla="*/ 818124 h 957489"/>
                <a:gd name="connsiteX496" fmla="*/ 1030292 w 2376404"/>
                <a:gd name="connsiteY496" fmla="*/ 818291 h 957489"/>
                <a:gd name="connsiteX497" fmla="*/ 1045751 w 2376404"/>
                <a:gd name="connsiteY497" fmla="*/ 818124 h 957489"/>
                <a:gd name="connsiteX498" fmla="*/ 1045449 w 2376404"/>
                <a:gd name="connsiteY498" fmla="*/ 872281 h 957489"/>
                <a:gd name="connsiteX499" fmla="*/ 1046120 w 2376404"/>
                <a:gd name="connsiteY499" fmla="*/ 937168 h 957489"/>
                <a:gd name="connsiteX500" fmla="*/ 1046757 w 2376404"/>
                <a:gd name="connsiteY500" fmla="*/ 955042 h 957489"/>
                <a:gd name="connsiteX501" fmla="*/ 1031231 w 2376404"/>
                <a:gd name="connsiteY501" fmla="*/ 954841 h 957489"/>
                <a:gd name="connsiteX502" fmla="*/ 1014900 w 2376404"/>
                <a:gd name="connsiteY502" fmla="*/ 955042 h 957489"/>
                <a:gd name="connsiteX503" fmla="*/ 1201247 w 2376404"/>
                <a:gd name="connsiteY503" fmla="*/ 871476 h 957489"/>
                <a:gd name="connsiteX504" fmla="*/ 1185922 w 2376404"/>
                <a:gd name="connsiteY504" fmla="*/ 875735 h 957489"/>
                <a:gd name="connsiteX505" fmla="*/ 1176365 w 2376404"/>
                <a:gd name="connsiteY505" fmla="*/ 888377 h 957489"/>
                <a:gd name="connsiteX506" fmla="*/ 1173951 w 2376404"/>
                <a:gd name="connsiteY506" fmla="*/ 906686 h 957489"/>
                <a:gd name="connsiteX507" fmla="*/ 1177505 w 2376404"/>
                <a:gd name="connsiteY507" fmla="*/ 922179 h 957489"/>
                <a:gd name="connsiteX508" fmla="*/ 1187096 w 2376404"/>
                <a:gd name="connsiteY508" fmla="*/ 933178 h 957489"/>
                <a:gd name="connsiteX509" fmla="*/ 1202186 w 2376404"/>
                <a:gd name="connsiteY509" fmla="*/ 937370 h 957489"/>
                <a:gd name="connsiteX510" fmla="*/ 1217410 w 2376404"/>
                <a:gd name="connsiteY510" fmla="*/ 933010 h 957489"/>
                <a:gd name="connsiteX511" fmla="*/ 1226766 w 2376404"/>
                <a:gd name="connsiteY511" fmla="*/ 920200 h 957489"/>
                <a:gd name="connsiteX512" fmla="*/ 1229147 w 2376404"/>
                <a:gd name="connsiteY512" fmla="*/ 901556 h 957489"/>
                <a:gd name="connsiteX513" fmla="*/ 1225760 w 2376404"/>
                <a:gd name="connsiteY513" fmla="*/ 886465 h 957489"/>
                <a:gd name="connsiteX514" fmla="*/ 1216438 w 2376404"/>
                <a:gd name="connsiteY514" fmla="*/ 875567 h 957489"/>
                <a:gd name="connsiteX515" fmla="*/ 1201247 w 2376404"/>
                <a:gd name="connsiteY515" fmla="*/ 871476 h 957489"/>
                <a:gd name="connsiteX516" fmla="*/ 1200174 w 2376404"/>
                <a:gd name="connsiteY516" fmla="*/ 850718 h 957489"/>
                <a:gd name="connsiteX517" fmla="*/ 1222474 w 2376404"/>
                <a:gd name="connsiteY517" fmla="*/ 854172 h 957489"/>
                <a:gd name="connsiteX518" fmla="*/ 1240951 w 2376404"/>
                <a:gd name="connsiteY518" fmla="*/ 864400 h 957489"/>
                <a:gd name="connsiteX519" fmla="*/ 1252889 w 2376404"/>
                <a:gd name="connsiteY519" fmla="*/ 880932 h 957489"/>
                <a:gd name="connsiteX520" fmla="*/ 1257651 w 2376404"/>
                <a:gd name="connsiteY520" fmla="*/ 901522 h 957489"/>
                <a:gd name="connsiteX521" fmla="*/ 1254901 w 2376404"/>
                <a:gd name="connsiteY521" fmla="*/ 923587 h 957489"/>
                <a:gd name="connsiteX522" fmla="*/ 1244539 w 2376404"/>
                <a:gd name="connsiteY522" fmla="*/ 941997 h 957489"/>
                <a:gd name="connsiteX523" fmla="*/ 1226632 w 2376404"/>
                <a:gd name="connsiteY523" fmla="*/ 953600 h 957489"/>
                <a:gd name="connsiteX524" fmla="*/ 1203226 w 2376404"/>
                <a:gd name="connsiteY524" fmla="*/ 957456 h 957489"/>
                <a:gd name="connsiteX525" fmla="*/ 1180926 w 2376404"/>
                <a:gd name="connsiteY525" fmla="*/ 954002 h 957489"/>
                <a:gd name="connsiteX526" fmla="*/ 1162482 w 2376404"/>
                <a:gd name="connsiteY526" fmla="*/ 943607 h 957489"/>
                <a:gd name="connsiteX527" fmla="*/ 1150309 w 2376404"/>
                <a:gd name="connsiteY527" fmla="*/ 926773 h 957489"/>
                <a:gd name="connsiteX528" fmla="*/ 1145380 w 2376404"/>
                <a:gd name="connsiteY528" fmla="*/ 906016 h 957489"/>
                <a:gd name="connsiteX529" fmla="*/ 1147794 w 2376404"/>
                <a:gd name="connsiteY529" fmla="*/ 884956 h 957489"/>
                <a:gd name="connsiteX530" fmla="*/ 1157854 w 2376404"/>
                <a:gd name="connsiteY530" fmla="*/ 867116 h 957489"/>
                <a:gd name="connsiteX531" fmla="*/ 1176332 w 2376404"/>
                <a:gd name="connsiteY531" fmla="*/ 854977 h 957489"/>
                <a:gd name="connsiteX532" fmla="*/ 1200174 w 2376404"/>
                <a:gd name="connsiteY532" fmla="*/ 850685 h 957489"/>
                <a:gd name="connsiteX533" fmla="*/ 1328072 w 2376404"/>
                <a:gd name="connsiteY533" fmla="*/ 871476 h 957489"/>
                <a:gd name="connsiteX534" fmla="*/ 1312747 w 2376404"/>
                <a:gd name="connsiteY534" fmla="*/ 875735 h 957489"/>
                <a:gd name="connsiteX535" fmla="*/ 1303190 w 2376404"/>
                <a:gd name="connsiteY535" fmla="*/ 888377 h 957489"/>
                <a:gd name="connsiteX536" fmla="*/ 1300775 w 2376404"/>
                <a:gd name="connsiteY536" fmla="*/ 906686 h 957489"/>
                <a:gd name="connsiteX537" fmla="*/ 1304330 w 2376404"/>
                <a:gd name="connsiteY537" fmla="*/ 922179 h 957489"/>
                <a:gd name="connsiteX538" fmla="*/ 1313921 w 2376404"/>
                <a:gd name="connsiteY538" fmla="*/ 933178 h 957489"/>
                <a:gd name="connsiteX539" fmla="*/ 1329011 w 2376404"/>
                <a:gd name="connsiteY539" fmla="*/ 937370 h 957489"/>
                <a:gd name="connsiteX540" fmla="*/ 1344235 w 2376404"/>
                <a:gd name="connsiteY540" fmla="*/ 933010 h 957489"/>
                <a:gd name="connsiteX541" fmla="*/ 1353558 w 2376404"/>
                <a:gd name="connsiteY541" fmla="*/ 920200 h 957489"/>
                <a:gd name="connsiteX542" fmla="*/ 1355938 w 2376404"/>
                <a:gd name="connsiteY542" fmla="*/ 901556 h 957489"/>
                <a:gd name="connsiteX543" fmla="*/ 1352552 w 2376404"/>
                <a:gd name="connsiteY543" fmla="*/ 886465 h 957489"/>
                <a:gd name="connsiteX544" fmla="*/ 1343229 w 2376404"/>
                <a:gd name="connsiteY544" fmla="*/ 875567 h 957489"/>
                <a:gd name="connsiteX545" fmla="*/ 1328038 w 2376404"/>
                <a:gd name="connsiteY545" fmla="*/ 871476 h 957489"/>
                <a:gd name="connsiteX546" fmla="*/ 1326999 w 2376404"/>
                <a:gd name="connsiteY546" fmla="*/ 850718 h 957489"/>
                <a:gd name="connsiteX547" fmla="*/ 1349299 w 2376404"/>
                <a:gd name="connsiteY547" fmla="*/ 854172 h 957489"/>
                <a:gd name="connsiteX548" fmla="*/ 1367776 w 2376404"/>
                <a:gd name="connsiteY548" fmla="*/ 864400 h 957489"/>
                <a:gd name="connsiteX549" fmla="*/ 1379714 w 2376404"/>
                <a:gd name="connsiteY549" fmla="*/ 880932 h 957489"/>
                <a:gd name="connsiteX550" fmla="*/ 1384476 w 2376404"/>
                <a:gd name="connsiteY550" fmla="*/ 901522 h 957489"/>
                <a:gd name="connsiteX551" fmla="*/ 1381726 w 2376404"/>
                <a:gd name="connsiteY551" fmla="*/ 923587 h 957489"/>
                <a:gd name="connsiteX552" fmla="*/ 1371330 w 2376404"/>
                <a:gd name="connsiteY552" fmla="*/ 941997 h 957489"/>
                <a:gd name="connsiteX553" fmla="*/ 1353423 w 2376404"/>
                <a:gd name="connsiteY553" fmla="*/ 953600 h 957489"/>
                <a:gd name="connsiteX554" fmla="*/ 1330017 w 2376404"/>
                <a:gd name="connsiteY554" fmla="*/ 957456 h 957489"/>
                <a:gd name="connsiteX555" fmla="*/ 1307717 w 2376404"/>
                <a:gd name="connsiteY555" fmla="*/ 954002 h 957489"/>
                <a:gd name="connsiteX556" fmla="*/ 1289273 w 2376404"/>
                <a:gd name="connsiteY556" fmla="*/ 943607 h 957489"/>
                <a:gd name="connsiteX557" fmla="*/ 1277134 w 2376404"/>
                <a:gd name="connsiteY557" fmla="*/ 926773 h 957489"/>
                <a:gd name="connsiteX558" fmla="*/ 1272205 w 2376404"/>
                <a:gd name="connsiteY558" fmla="*/ 906016 h 957489"/>
                <a:gd name="connsiteX559" fmla="*/ 1274619 w 2376404"/>
                <a:gd name="connsiteY559" fmla="*/ 884956 h 957489"/>
                <a:gd name="connsiteX560" fmla="*/ 1284679 w 2376404"/>
                <a:gd name="connsiteY560" fmla="*/ 867116 h 957489"/>
                <a:gd name="connsiteX561" fmla="*/ 1303156 w 2376404"/>
                <a:gd name="connsiteY561" fmla="*/ 854977 h 957489"/>
                <a:gd name="connsiteX562" fmla="*/ 1326999 w 2376404"/>
                <a:gd name="connsiteY562" fmla="*/ 850685 h 957489"/>
                <a:gd name="connsiteX563" fmla="*/ 1404462 w 2376404"/>
                <a:gd name="connsiteY563" fmla="*/ 955008 h 957489"/>
                <a:gd name="connsiteX564" fmla="*/ 1404965 w 2376404"/>
                <a:gd name="connsiteY564" fmla="*/ 894078 h 957489"/>
                <a:gd name="connsiteX565" fmla="*/ 1403691 w 2376404"/>
                <a:gd name="connsiteY565" fmla="*/ 818090 h 957489"/>
                <a:gd name="connsiteX566" fmla="*/ 1418479 w 2376404"/>
                <a:gd name="connsiteY566" fmla="*/ 818258 h 957489"/>
                <a:gd name="connsiteX567" fmla="*/ 1432865 w 2376404"/>
                <a:gd name="connsiteY567" fmla="*/ 818090 h 957489"/>
                <a:gd name="connsiteX568" fmla="*/ 1432362 w 2376404"/>
                <a:gd name="connsiteY568" fmla="*/ 854709 h 957489"/>
                <a:gd name="connsiteX569" fmla="*/ 1433066 w 2376404"/>
                <a:gd name="connsiteY569" fmla="*/ 936364 h 957489"/>
                <a:gd name="connsiteX570" fmla="*/ 1433636 w 2376404"/>
                <a:gd name="connsiteY570" fmla="*/ 955008 h 957489"/>
                <a:gd name="connsiteX571" fmla="*/ 1419720 w 2376404"/>
                <a:gd name="connsiteY571" fmla="*/ 954807 h 957489"/>
                <a:gd name="connsiteX572" fmla="*/ 1404428 w 2376404"/>
                <a:gd name="connsiteY572" fmla="*/ 955008 h 957489"/>
                <a:gd name="connsiteX573" fmla="*/ 1458753 w 2376404"/>
                <a:gd name="connsiteY573" fmla="*/ 955008 h 957489"/>
                <a:gd name="connsiteX574" fmla="*/ 1459558 w 2376404"/>
                <a:gd name="connsiteY574" fmla="*/ 929825 h 957489"/>
                <a:gd name="connsiteX575" fmla="*/ 1459390 w 2376404"/>
                <a:gd name="connsiteY575" fmla="*/ 892803 h 957489"/>
                <a:gd name="connsiteX576" fmla="*/ 1458384 w 2376404"/>
                <a:gd name="connsiteY576" fmla="*/ 852965 h 957489"/>
                <a:gd name="connsiteX577" fmla="*/ 1473139 w 2376404"/>
                <a:gd name="connsiteY577" fmla="*/ 853166 h 957489"/>
                <a:gd name="connsiteX578" fmla="*/ 1487760 w 2376404"/>
                <a:gd name="connsiteY578" fmla="*/ 852965 h 957489"/>
                <a:gd name="connsiteX579" fmla="*/ 1487257 w 2376404"/>
                <a:gd name="connsiteY579" fmla="*/ 886264 h 957489"/>
                <a:gd name="connsiteX580" fmla="*/ 1487894 w 2376404"/>
                <a:gd name="connsiteY580" fmla="*/ 922581 h 957489"/>
                <a:gd name="connsiteX581" fmla="*/ 1489168 w 2376404"/>
                <a:gd name="connsiteY581" fmla="*/ 954975 h 957489"/>
                <a:gd name="connsiteX582" fmla="*/ 1474480 w 2376404"/>
                <a:gd name="connsiteY582" fmla="*/ 954774 h 957489"/>
                <a:gd name="connsiteX583" fmla="*/ 1458719 w 2376404"/>
                <a:gd name="connsiteY583" fmla="*/ 954975 h 957489"/>
                <a:gd name="connsiteX584" fmla="*/ 1457881 w 2376404"/>
                <a:gd name="connsiteY584" fmla="*/ 835729 h 957489"/>
                <a:gd name="connsiteX585" fmla="*/ 1457445 w 2376404"/>
                <a:gd name="connsiteY585" fmla="*/ 819867 h 957489"/>
                <a:gd name="connsiteX586" fmla="*/ 1457278 w 2376404"/>
                <a:gd name="connsiteY586" fmla="*/ 816648 h 957489"/>
                <a:gd name="connsiteX587" fmla="*/ 1472167 w 2376404"/>
                <a:gd name="connsiteY587" fmla="*/ 816849 h 957489"/>
                <a:gd name="connsiteX588" fmla="*/ 1486720 w 2376404"/>
                <a:gd name="connsiteY588" fmla="*/ 816648 h 957489"/>
                <a:gd name="connsiteX589" fmla="*/ 1486620 w 2376404"/>
                <a:gd name="connsiteY589" fmla="*/ 822382 h 957489"/>
                <a:gd name="connsiteX590" fmla="*/ 1486821 w 2376404"/>
                <a:gd name="connsiteY590" fmla="*/ 835729 h 957489"/>
                <a:gd name="connsiteX591" fmla="*/ 1472737 w 2376404"/>
                <a:gd name="connsiteY591" fmla="*/ 835528 h 957489"/>
                <a:gd name="connsiteX592" fmla="*/ 1457881 w 2376404"/>
                <a:gd name="connsiteY592" fmla="*/ 835729 h 957489"/>
                <a:gd name="connsiteX593" fmla="*/ 1575048 w 2376404"/>
                <a:gd name="connsiteY593" fmla="*/ 934083 h 957489"/>
                <a:gd name="connsiteX594" fmla="*/ 1572198 w 2376404"/>
                <a:gd name="connsiteY594" fmla="*/ 954606 h 957489"/>
                <a:gd name="connsiteX595" fmla="*/ 1559086 w 2376404"/>
                <a:gd name="connsiteY595" fmla="*/ 956987 h 957489"/>
                <a:gd name="connsiteX596" fmla="*/ 1550065 w 2376404"/>
                <a:gd name="connsiteY596" fmla="*/ 957456 h 957489"/>
                <a:gd name="connsiteX597" fmla="*/ 1536719 w 2376404"/>
                <a:gd name="connsiteY597" fmla="*/ 956048 h 957489"/>
                <a:gd name="connsiteX598" fmla="*/ 1526793 w 2376404"/>
                <a:gd name="connsiteY598" fmla="*/ 951051 h 957489"/>
                <a:gd name="connsiteX599" fmla="*/ 1521193 w 2376404"/>
                <a:gd name="connsiteY599" fmla="*/ 942735 h 957489"/>
                <a:gd name="connsiteX600" fmla="*/ 1519349 w 2376404"/>
                <a:gd name="connsiteY600" fmla="*/ 932843 h 957489"/>
                <a:gd name="connsiteX601" fmla="*/ 1519281 w 2376404"/>
                <a:gd name="connsiteY601" fmla="*/ 929322 h 957489"/>
                <a:gd name="connsiteX602" fmla="*/ 1519349 w 2376404"/>
                <a:gd name="connsiteY602" fmla="*/ 915036 h 957489"/>
                <a:gd name="connsiteX603" fmla="*/ 1519516 w 2376404"/>
                <a:gd name="connsiteY603" fmla="*/ 873253 h 957489"/>
                <a:gd name="connsiteX604" fmla="*/ 1504929 w 2376404"/>
                <a:gd name="connsiteY604" fmla="*/ 873253 h 957489"/>
                <a:gd name="connsiteX605" fmla="*/ 1504828 w 2376404"/>
                <a:gd name="connsiteY605" fmla="*/ 853938 h 957489"/>
                <a:gd name="connsiteX606" fmla="*/ 1520120 w 2376404"/>
                <a:gd name="connsiteY606" fmla="*/ 853938 h 957489"/>
                <a:gd name="connsiteX607" fmla="*/ 1520321 w 2376404"/>
                <a:gd name="connsiteY607" fmla="*/ 834220 h 957489"/>
                <a:gd name="connsiteX608" fmla="*/ 1531991 w 2376404"/>
                <a:gd name="connsiteY608" fmla="*/ 831939 h 957489"/>
                <a:gd name="connsiteX609" fmla="*/ 1546142 w 2376404"/>
                <a:gd name="connsiteY609" fmla="*/ 828687 h 957489"/>
                <a:gd name="connsiteX610" fmla="*/ 1546645 w 2376404"/>
                <a:gd name="connsiteY610" fmla="*/ 853938 h 957489"/>
                <a:gd name="connsiteX611" fmla="*/ 1572097 w 2376404"/>
                <a:gd name="connsiteY611" fmla="*/ 853938 h 957489"/>
                <a:gd name="connsiteX612" fmla="*/ 1572399 w 2376404"/>
                <a:gd name="connsiteY612" fmla="*/ 873253 h 957489"/>
                <a:gd name="connsiteX613" fmla="*/ 1546880 w 2376404"/>
                <a:gd name="connsiteY613" fmla="*/ 873253 h 957489"/>
                <a:gd name="connsiteX614" fmla="*/ 1547215 w 2376404"/>
                <a:gd name="connsiteY614" fmla="*/ 920603 h 957489"/>
                <a:gd name="connsiteX615" fmla="*/ 1549093 w 2376404"/>
                <a:gd name="connsiteY615" fmla="*/ 930261 h 957489"/>
                <a:gd name="connsiteX616" fmla="*/ 1553721 w 2376404"/>
                <a:gd name="connsiteY616" fmla="*/ 935190 h 957489"/>
                <a:gd name="connsiteX617" fmla="*/ 1560226 w 2376404"/>
                <a:gd name="connsiteY617" fmla="*/ 936699 h 957489"/>
                <a:gd name="connsiteX618" fmla="*/ 1565491 w 2376404"/>
                <a:gd name="connsiteY618" fmla="*/ 936297 h 957489"/>
                <a:gd name="connsiteX619" fmla="*/ 1575048 w 2376404"/>
                <a:gd name="connsiteY619" fmla="*/ 934050 h 957489"/>
                <a:gd name="connsiteX620" fmla="*/ 1693020 w 2376404"/>
                <a:gd name="connsiteY620" fmla="*/ 955008 h 957489"/>
                <a:gd name="connsiteX621" fmla="*/ 1679506 w 2376404"/>
                <a:gd name="connsiteY621" fmla="*/ 954807 h 957489"/>
                <a:gd name="connsiteX622" fmla="*/ 1666126 w 2376404"/>
                <a:gd name="connsiteY622" fmla="*/ 955008 h 957489"/>
                <a:gd name="connsiteX623" fmla="*/ 1665422 w 2376404"/>
                <a:gd name="connsiteY623" fmla="*/ 938376 h 957489"/>
                <a:gd name="connsiteX624" fmla="*/ 1660861 w 2376404"/>
                <a:gd name="connsiteY624" fmla="*/ 945150 h 957489"/>
                <a:gd name="connsiteX625" fmla="*/ 1655630 w 2376404"/>
                <a:gd name="connsiteY625" fmla="*/ 950180 h 957489"/>
                <a:gd name="connsiteX626" fmla="*/ 1648420 w 2376404"/>
                <a:gd name="connsiteY626" fmla="*/ 954103 h 957489"/>
                <a:gd name="connsiteX627" fmla="*/ 1639366 w 2376404"/>
                <a:gd name="connsiteY627" fmla="*/ 956517 h 957489"/>
                <a:gd name="connsiteX628" fmla="*/ 1628467 w 2376404"/>
                <a:gd name="connsiteY628" fmla="*/ 957456 h 957489"/>
                <a:gd name="connsiteX629" fmla="*/ 1608783 w 2376404"/>
                <a:gd name="connsiteY629" fmla="*/ 954204 h 957489"/>
                <a:gd name="connsiteX630" fmla="*/ 1595101 w 2376404"/>
                <a:gd name="connsiteY630" fmla="*/ 944311 h 957489"/>
                <a:gd name="connsiteX631" fmla="*/ 1589233 w 2376404"/>
                <a:gd name="connsiteY631" fmla="*/ 925331 h 957489"/>
                <a:gd name="connsiteX632" fmla="*/ 1589132 w 2376404"/>
                <a:gd name="connsiteY632" fmla="*/ 923218 h 957489"/>
                <a:gd name="connsiteX633" fmla="*/ 1589501 w 2376404"/>
                <a:gd name="connsiteY633" fmla="*/ 897330 h 957489"/>
                <a:gd name="connsiteX634" fmla="*/ 1589334 w 2376404"/>
                <a:gd name="connsiteY634" fmla="*/ 863227 h 957489"/>
                <a:gd name="connsiteX635" fmla="*/ 1588898 w 2376404"/>
                <a:gd name="connsiteY635" fmla="*/ 852999 h 957489"/>
                <a:gd name="connsiteX636" fmla="*/ 1603753 w 2376404"/>
                <a:gd name="connsiteY636" fmla="*/ 853200 h 957489"/>
                <a:gd name="connsiteX637" fmla="*/ 1617502 w 2376404"/>
                <a:gd name="connsiteY637" fmla="*/ 852999 h 957489"/>
                <a:gd name="connsiteX638" fmla="*/ 1616563 w 2376404"/>
                <a:gd name="connsiteY638" fmla="*/ 898739 h 957489"/>
                <a:gd name="connsiteX639" fmla="*/ 1616563 w 2376404"/>
                <a:gd name="connsiteY639" fmla="*/ 907726 h 957489"/>
                <a:gd name="connsiteX640" fmla="*/ 1616697 w 2376404"/>
                <a:gd name="connsiteY640" fmla="*/ 912991 h 957489"/>
                <a:gd name="connsiteX641" fmla="*/ 1619447 w 2376404"/>
                <a:gd name="connsiteY641" fmla="*/ 925063 h 957489"/>
                <a:gd name="connsiteX642" fmla="*/ 1627294 w 2376404"/>
                <a:gd name="connsiteY642" fmla="*/ 932373 h 957489"/>
                <a:gd name="connsiteX643" fmla="*/ 1638829 w 2376404"/>
                <a:gd name="connsiteY643" fmla="*/ 934922 h 957489"/>
                <a:gd name="connsiteX644" fmla="*/ 1649661 w 2376404"/>
                <a:gd name="connsiteY644" fmla="*/ 932709 h 957489"/>
                <a:gd name="connsiteX645" fmla="*/ 1657374 w 2376404"/>
                <a:gd name="connsiteY645" fmla="*/ 927075 h 957489"/>
                <a:gd name="connsiteX646" fmla="*/ 1662504 w 2376404"/>
                <a:gd name="connsiteY646" fmla="*/ 917316 h 957489"/>
                <a:gd name="connsiteX647" fmla="*/ 1664449 w 2376404"/>
                <a:gd name="connsiteY647" fmla="*/ 905043 h 957489"/>
                <a:gd name="connsiteX648" fmla="*/ 1664751 w 2376404"/>
                <a:gd name="connsiteY648" fmla="*/ 886029 h 957489"/>
                <a:gd name="connsiteX649" fmla="*/ 1664282 w 2376404"/>
                <a:gd name="connsiteY649" fmla="*/ 853032 h 957489"/>
                <a:gd name="connsiteX650" fmla="*/ 1679472 w 2376404"/>
                <a:gd name="connsiteY650" fmla="*/ 853233 h 957489"/>
                <a:gd name="connsiteX651" fmla="*/ 1692852 w 2376404"/>
                <a:gd name="connsiteY651" fmla="*/ 853032 h 957489"/>
                <a:gd name="connsiteX652" fmla="*/ 1692215 w 2376404"/>
                <a:gd name="connsiteY652" fmla="*/ 888913 h 957489"/>
                <a:gd name="connsiteX653" fmla="*/ 1692249 w 2376404"/>
                <a:gd name="connsiteY653" fmla="*/ 924426 h 957489"/>
                <a:gd name="connsiteX654" fmla="*/ 1693054 w 2376404"/>
                <a:gd name="connsiteY654" fmla="*/ 955076 h 957489"/>
                <a:gd name="connsiteX655" fmla="*/ 1715152 w 2376404"/>
                <a:gd name="connsiteY655" fmla="*/ 953164 h 957489"/>
                <a:gd name="connsiteX656" fmla="*/ 1711732 w 2376404"/>
                <a:gd name="connsiteY656" fmla="*/ 930998 h 957489"/>
                <a:gd name="connsiteX657" fmla="*/ 1728633 w 2376404"/>
                <a:gd name="connsiteY657" fmla="*/ 936632 h 957489"/>
                <a:gd name="connsiteX658" fmla="*/ 1741208 w 2376404"/>
                <a:gd name="connsiteY658" fmla="*/ 938208 h 957489"/>
                <a:gd name="connsiteX659" fmla="*/ 1750732 w 2376404"/>
                <a:gd name="connsiteY659" fmla="*/ 936867 h 957489"/>
                <a:gd name="connsiteX660" fmla="*/ 1756332 w 2376404"/>
                <a:gd name="connsiteY660" fmla="*/ 932876 h 957489"/>
                <a:gd name="connsiteX661" fmla="*/ 1757941 w 2376404"/>
                <a:gd name="connsiteY661" fmla="*/ 927310 h 957489"/>
                <a:gd name="connsiteX662" fmla="*/ 1757573 w 2376404"/>
                <a:gd name="connsiteY662" fmla="*/ 924895 h 957489"/>
                <a:gd name="connsiteX663" fmla="*/ 1756567 w 2376404"/>
                <a:gd name="connsiteY663" fmla="*/ 922581 h 957489"/>
                <a:gd name="connsiteX664" fmla="*/ 1754957 w 2376404"/>
                <a:gd name="connsiteY664" fmla="*/ 920335 h 957489"/>
                <a:gd name="connsiteX665" fmla="*/ 1752475 w 2376404"/>
                <a:gd name="connsiteY665" fmla="*/ 917954 h 957489"/>
                <a:gd name="connsiteX666" fmla="*/ 1747982 w 2376404"/>
                <a:gd name="connsiteY666" fmla="*/ 914500 h 957489"/>
                <a:gd name="connsiteX667" fmla="*/ 1742382 w 2376404"/>
                <a:gd name="connsiteY667" fmla="*/ 910207 h 957489"/>
                <a:gd name="connsiteX668" fmla="*/ 1729974 w 2376404"/>
                <a:gd name="connsiteY668" fmla="*/ 900583 h 957489"/>
                <a:gd name="connsiteX669" fmla="*/ 1722697 w 2376404"/>
                <a:gd name="connsiteY669" fmla="*/ 893407 h 957489"/>
                <a:gd name="connsiteX670" fmla="*/ 1718036 w 2376404"/>
                <a:gd name="connsiteY670" fmla="*/ 885694 h 957489"/>
                <a:gd name="connsiteX671" fmla="*/ 1716158 w 2376404"/>
                <a:gd name="connsiteY671" fmla="*/ 877411 h 957489"/>
                <a:gd name="connsiteX672" fmla="*/ 1719881 w 2376404"/>
                <a:gd name="connsiteY672" fmla="*/ 863461 h 957489"/>
                <a:gd name="connsiteX673" fmla="*/ 1732355 w 2376404"/>
                <a:gd name="connsiteY673" fmla="*/ 853804 h 957489"/>
                <a:gd name="connsiteX674" fmla="*/ 1752241 w 2376404"/>
                <a:gd name="connsiteY674" fmla="*/ 850752 h 957489"/>
                <a:gd name="connsiteX675" fmla="*/ 1782656 w 2376404"/>
                <a:gd name="connsiteY675" fmla="*/ 853837 h 957489"/>
                <a:gd name="connsiteX676" fmla="*/ 1785003 w 2376404"/>
                <a:gd name="connsiteY676" fmla="*/ 874762 h 957489"/>
                <a:gd name="connsiteX677" fmla="*/ 1762535 w 2376404"/>
                <a:gd name="connsiteY677" fmla="*/ 870034 h 957489"/>
                <a:gd name="connsiteX678" fmla="*/ 1752475 w 2376404"/>
                <a:gd name="connsiteY678" fmla="*/ 871174 h 957489"/>
                <a:gd name="connsiteX679" fmla="*/ 1746439 w 2376404"/>
                <a:gd name="connsiteY679" fmla="*/ 874695 h 957489"/>
                <a:gd name="connsiteX680" fmla="*/ 1744830 w 2376404"/>
                <a:gd name="connsiteY680" fmla="*/ 879960 h 957489"/>
                <a:gd name="connsiteX681" fmla="*/ 1745601 w 2376404"/>
                <a:gd name="connsiteY681" fmla="*/ 883313 h 957489"/>
                <a:gd name="connsiteX682" fmla="*/ 1747881 w 2376404"/>
                <a:gd name="connsiteY682" fmla="*/ 886767 h 957489"/>
                <a:gd name="connsiteX683" fmla="*/ 1751469 w 2376404"/>
                <a:gd name="connsiteY683" fmla="*/ 890188 h 957489"/>
                <a:gd name="connsiteX684" fmla="*/ 1759920 w 2376404"/>
                <a:gd name="connsiteY684" fmla="*/ 896526 h 957489"/>
                <a:gd name="connsiteX685" fmla="*/ 1771154 w 2376404"/>
                <a:gd name="connsiteY685" fmla="*/ 905043 h 957489"/>
                <a:gd name="connsiteX686" fmla="*/ 1779168 w 2376404"/>
                <a:gd name="connsiteY686" fmla="*/ 912689 h 957489"/>
                <a:gd name="connsiteX687" fmla="*/ 1784165 w 2376404"/>
                <a:gd name="connsiteY687" fmla="*/ 920972 h 957489"/>
                <a:gd name="connsiteX688" fmla="*/ 1786210 w 2376404"/>
                <a:gd name="connsiteY688" fmla="*/ 929892 h 957489"/>
                <a:gd name="connsiteX689" fmla="*/ 1786244 w 2376404"/>
                <a:gd name="connsiteY689" fmla="*/ 931065 h 957489"/>
                <a:gd name="connsiteX690" fmla="*/ 1786244 w 2376404"/>
                <a:gd name="connsiteY690" fmla="*/ 931300 h 957489"/>
                <a:gd name="connsiteX691" fmla="*/ 1782354 w 2376404"/>
                <a:gd name="connsiteY691" fmla="*/ 943842 h 957489"/>
                <a:gd name="connsiteX692" fmla="*/ 1768974 w 2376404"/>
                <a:gd name="connsiteY692" fmla="*/ 953868 h 957489"/>
                <a:gd name="connsiteX693" fmla="*/ 1748384 w 2376404"/>
                <a:gd name="connsiteY693" fmla="*/ 957456 h 957489"/>
                <a:gd name="connsiteX694" fmla="*/ 1748183 w 2376404"/>
                <a:gd name="connsiteY694" fmla="*/ 957456 h 957489"/>
                <a:gd name="connsiteX695" fmla="*/ 1733730 w 2376404"/>
                <a:gd name="connsiteY695" fmla="*/ 956517 h 957489"/>
                <a:gd name="connsiteX696" fmla="*/ 1715152 w 2376404"/>
                <a:gd name="connsiteY696" fmla="*/ 953164 h 95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</a:cxnLst>
              <a:rect l="l" t="t" r="r" b="b"/>
              <a:pathLst>
                <a:path w="2376404" h="957489">
                  <a:moveTo>
                    <a:pt x="627249" y="177997"/>
                  </a:moveTo>
                  <a:lnTo>
                    <a:pt x="894614" y="177997"/>
                  </a:lnTo>
                  <a:cubicBezTo>
                    <a:pt x="895956" y="171626"/>
                    <a:pt x="915237" y="88999"/>
                    <a:pt x="1020031" y="88999"/>
                  </a:cubicBezTo>
                  <a:lnTo>
                    <a:pt x="627249" y="88999"/>
                  </a:lnTo>
                  <a:lnTo>
                    <a:pt x="627249" y="0"/>
                  </a:lnTo>
                  <a:lnTo>
                    <a:pt x="1038642" y="0"/>
                  </a:lnTo>
                  <a:cubicBezTo>
                    <a:pt x="1147660" y="0"/>
                    <a:pt x="1162650" y="88999"/>
                    <a:pt x="1162650" y="88999"/>
                  </a:cubicBezTo>
                  <a:lnTo>
                    <a:pt x="1216974" y="88999"/>
                  </a:lnTo>
                  <a:cubicBezTo>
                    <a:pt x="1216974" y="88999"/>
                    <a:pt x="1232333" y="0"/>
                    <a:pt x="1341351" y="0"/>
                  </a:cubicBezTo>
                  <a:cubicBezTo>
                    <a:pt x="1450370" y="0"/>
                    <a:pt x="1734870" y="369"/>
                    <a:pt x="1734870" y="369"/>
                  </a:cubicBezTo>
                  <a:lnTo>
                    <a:pt x="1734870" y="88999"/>
                  </a:lnTo>
                  <a:lnTo>
                    <a:pt x="1465762" y="88999"/>
                  </a:lnTo>
                  <a:lnTo>
                    <a:pt x="1465762" y="177595"/>
                  </a:lnTo>
                  <a:lnTo>
                    <a:pt x="1628032" y="177595"/>
                  </a:lnTo>
                  <a:cubicBezTo>
                    <a:pt x="1737050" y="177595"/>
                    <a:pt x="1752408" y="267298"/>
                    <a:pt x="1752408" y="267298"/>
                  </a:cubicBezTo>
                  <a:lnTo>
                    <a:pt x="1465762" y="267298"/>
                  </a:lnTo>
                  <a:lnTo>
                    <a:pt x="1465762" y="355626"/>
                  </a:lnTo>
                  <a:lnTo>
                    <a:pt x="1752039" y="355425"/>
                  </a:lnTo>
                  <a:lnTo>
                    <a:pt x="1752039" y="355425"/>
                  </a:lnTo>
                  <a:cubicBezTo>
                    <a:pt x="1752039" y="355425"/>
                    <a:pt x="1737016" y="444423"/>
                    <a:pt x="1627998" y="444423"/>
                  </a:cubicBezTo>
                  <a:lnTo>
                    <a:pt x="1234144" y="444423"/>
                  </a:lnTo>
                  <a:lnTo>
                    <a:pt x="1234144" y="355626"/>
                  </a:lnTo>
                  <a:lnTo>
                    <a:pt x="1162583" y="355626"/>
                  </a:lnTo>
                  <a:cubicBezTo>
                    <a:pt x="1161174" y="362802"/>
                    <a:pt x="1142865" y="444423"/>
                    <a:pt x="1038675" y="444423"/>
                  </a:cubicBezTo>
                  <a:lnTo>
                    <a:pt x="627283" y="444423"/>
                  </a:lnTo>
                  <a:lnTo>
                    <a:pt x="627283" y="355425"/>
                  </a:lnTo>
                  <a:lnTo>
                    <a:pt x="1006114" y="355425"/>
                  </a:lnTo>
                  <a:cubicBezTo>
                    <a:pt x="909637" y="348248"/>
                    <a:pt x="894614" y="267298"/>
                    <a:pt x="894614" y="267298"/>
                  </a:cubicBezTo>
                  <a:lnTo>
                    <a:pt x="627283" y="267298"/>
                  </a:lnTo>
                  <a:lnTo>
                    <a:pt x="627283" y="177997"/>
                  </a:lnTo>
                  <a:close/>
                  <a:moveTo>
                    <a:pt x="1341351" y="267298"/>
                  </a:moveTo>
                  <a:cubicBezTo>
                    <a:pt x="1237061" y="267298"/>
                    <a:pt x="1217980" y="182424"/>
                    <a:pt x="1217008" y="177796"/>
                  </a:cubicBezTo>
                  <a:lnTo>
                    <a:pt x="1162616" y="177796"/>
                  </a:lnTo>
                  <a:cubicBezTo>
                    <a:pt x="1162281" y="180378"/>
                    <a:pt x="1158760" y="202779"/>
                    <a:pt x="1136560" y="222966"/>
                  </a:cubicBezTo>
                  <a:cubicBezTo>
                    <a:pt x="1162650" y="245132"/>
                    <a:pt x="1162650" y="267298"/>
                    <a:pt x="1162650" y="267298"/>
                  </a:cubicBezTo>
                  <a:lnTo>
                    <a:pt x="1341351" y="267298"/>
                  </a:lnTo>
                  <a:close/>
                  <a:moveTo>
                    <a:pt x="2334588" y="596096"/>
                  </a:moveTo>
                  <a:cubicBezTo>
                    <a:pt x="2334588" y="589289"/>
                    <a:pt x="2343173" y="587881"/>
                    <a:pt x="2348170" y="587881"/>
                  </a:cubicBezTo>
                  <a:cubicBezTo>
                    <a:pt x="2355681" y="587881"/>
                    <a:pt x="2367485" y="590027"/>
                    <a:pt x="2374628" y="592877"/>
                  </a:cubicBezTo>
                  <a:lnTo>
                    <a:pt x="2372113" y="572153"/>
                  </a:lnTo>
                  <a:cubicBezTo>
                    <a:pt x="2362120" y="570343"/>
                    <a:pt x="2351758" y="568934"/>
                    <a:pt x="2341731" y="568934"/>
                  </a:cubicBezTo>
                  <a:cubicBezTo>
                    <a:pt x="2307057" y="568934"/>
                    <a:pt x="2303838" y="587881"/>
                    <a:pt x="2303838" y="594319"/>
                  </a:cubicBezTo>
                  <a:cubicBezTo>
                    <a:pt x="2303838" y="620408"/>
                    <a:pt x="2345286" y="631843"/>
                    <a:pt x="2345286" y="647202"/>
                  </a:cubicBezTo>
                  <a:cubicBezTo>
                    <a:pt x="2345286" y="653976"/>
                    <a:pt x="2336366" y="656860"/>
                    <a:pt x="2329927" y="656860"/>
                  </a:cubicBezTo>
                  <a:cubicBezTo>
                    <a:pt x="2319934" y="656860"/>
                    <a:pt x="2309908" y="653272"/>
                    <a:pt x="2300250" y="649348"/>
                  </a:cubicBezTo>
                  <a:lnTo>
                    <a:pt x="2303838" y="671514"/>
                  </a:lnTo>
                  <a:cubicBezTo>
                    <a:pt x="2314200" y="673660"/>
                    <a:pt x="2325635" y="675806"/>
                    <a:pt x="2336735" y="675806"/>
                  </a:cubicBezTo>
                  <a:cubicBezTo>
                    <a:pt x="2353870" y="675806"/>
                    <a:pt x="2376405" y="668999"/>
                    <a:pt x="2376405" y="649717"/>
                  </a:cubicBezTo>
                  <a:cubicBezTo>
                    <a:pt x="2376405" y="622555"/>
                    <a:pt x="2334588" y="609342"/>
                    <a:pt x="2334588" y="596096"/>
                  </a:cubicBezTo>
                  <a:lnTo>
                    <a:pt x="2334588" y="596096"/>
                  </a:lnTo>
                  <a:close/>
                  <a:moveTo>
                    <a:pt x="2247367" y="568934"/>
                  </a:moveTo>
                  <a:cubicBezTo>
                    <a:pt x="2232713" y="568934"/>
                    <a:pt x="2220574" y="574299"/>
                    <a:pt x="2213766" y="587512"/>
                  </a:cubicBezTo>
                  <a:cubicBezTo>
                    <a:pt x="2208401" y="573931"/>
                    <a:pt x="2195893" y="568934"/>
                    <a:pt x="2182312" y="568934"/>
                  </a:cubicBezTo>
                  <a:cubicBezTo>
                    <a:pt x="2168026" y="568934"/>
                    <a:pt x="2155853" y="575004"/>
                    <a:pt x="2149784" y="587512"/>
                  </a:cubicBezTo>
                  <a:lnTo>
                    <a:pt x="2149415" y="587143"/>
                  </a:lnTo>
                  <a:lnTo>
                    <a:pt x="2149415" y="571416"/>
                  </a:lnTo>
                  <a:lnTo>
                    <a:pt x="2122621" y="571416"/>
                  </a:lnTo>
                  <a:lnTo>
                    <a:pt x="2122621" y="673291"/>
                  </a:lnTo>
                  <a:lnTo>
                    <a:pt x="2151226" y="673291"/>
                  </a:lnTo>
                  <a:lnTo>
                    <a:pt x="2151226" y="615043"/>
                  </a:lnTo>
                  <a:cubicBezTo>
                    <a:pt x="2151226" y="610751"/>
                    <a:pt x="2154076" y="591804"/>
                    <a:pt x="2172318" y="591804"/>
                  </a:cubicBezTo>
                  <a:cubicBezTo>
                    <a:pt x="2183753" y="591804"/>
                    <a:pt x="2187677" y="599651"/>
                    <a:pt x="2187677" y="609678"/>
                  </a:cubicBezTo>
                  <a:lnTo>
                    <a:pt x="2187677" y="673291"/>
                  </a:lnTo>
                  <a:lnTo>
                    <a:pt x="2216617" y="673291"/>
                  </a:lnTo>
                  <a:lnTo>
                    <a:pt x="2216617" y="615043"/>
                  </a:lnTo>
                  <a:cubicBezTo>
                    <a:pt x="2216617" y="610751"/>
                    <a:pt x="2219098" y="591804"/>
                    <a:pt x="2237709" y="591804"/>
                  </a:cubicBezTo>
                  <a:cubicBezTo>
                    <a:pt x="2248809" y="591804"/>
                    <a:pt x="2253068" y="599651"/>
                    <a:pt x="2253068" y="609678"/>
                  </a:cubicBezTo>
                  <a:lnTo>
                    <a:pt x="2253068" y="673291"/>
                  </a:lnTo>
                  <a:lnTo>
                    <a:pt x="2281672" y="673291"/>
                  </a:lnTo>
                  <a:lnTo>
                    <a:pt x="2281672" y="595728"/>
                  </a:lnTo>
                  <a:cubicBezTo>
                    <a:pt x="2281672" y="577150"/>
                    <a:pt x="2265576" y="568934"/>
                    <a:pt x="2247367" y="568934"/>
                  </a:cubicBezTo>
                  <a:close/>
                  <a:moveTo>
                    <a:pt x="2056157" y="568934"/>
                  </a:moveTo>
                  <a:lnTo>
                    <a:pt x="2055084" y="568934"/>
                  </a:lnTo>
                  <a:cubicBezTo>
                    <a:pt x="2020410" y="569303"/>
                    <a:pt x="2003275" y="591435"/>
                    <a:pt x="2003275" y="622555"/>
                  </a:cubicBezTo>
                  <a:cubicBezTo>
                    <a:pt x="2003275" y="653674"/>
                    <a:pt x="2021852" y="673660"/>
                    <a:pt x="2055084" y="675437"/>
                  </a:cubicBezTo>
                  <a:cubicBezTo>
                    <a:pt x="2056526" y="675806"/>
                    <a:pt x="2057935" y="675806"/>
                    <a:pt x="2059377" y="675806"/>
                  </a:cubicBezTo>
                  <a:cubicBezTo>
                    <a:pt x="2073662" y="675806"/>
                    <a:pt x="2084393" y="674364"/>
                    <a:pt x="2095459" y="671883"/>
                  </a:cubicBezTo>
                  <a:lnTo>
                    <a:pt x="2097940" y="650455"/>
                  </a:lnTo>
                  <a:cubicBezTo>
                    <a:pt x="2087210" y="653674"/>
                    <a:pt x="2076143" y="656893"/>
                    <a:pt x="2064339" y="656893"/>
                  </a:cubicBezTo>
                  <a:cubicBezTo>
                    <a:pt x="2061120" y="656893"/>
                    <a:pt x="2057901" y="656524"/>
                    <a:pt x="2055051" y="655820"/>
                  </a:cubicBezTo>
                  <a:cubicBezTo>
                    <a:pt x="2041470" y="652970"/>
                    <a:pt x="2031812" y="642943"/>
                    <a:pt x="2031812" y="627216"/>
                  </a:cubicBezTo>
                  <a:lnTo>
                    <a:pt x="2031812" y="623997"/>
                  </a:lnTo>
                  <a:lnTo>
                    <a:pt x="2105418" y="623997"/>
                  </a:lnTo>
                  <a:lnTo>
                    <a:pt x="2105418" y="615781"/>
                  </a:lnTo>
                  <a:cubicBezTo>
                    <a:pt x="2105418" y="582884"/>
                    <a:pt x="2083621" y="568968"/>
                    <a:pt x="2056090" y="568968"/>
                  </a:cubicBezTo>
                  <a:close/>
                  <a:moveTo>
                    <a:pt x="2055084" y="586439"/>
                  </a:moveTo>
                  <a:lnTo>
                    <a:pt x="2056157" y="586439"/>
                  </a:lnTo>
                  <a:cubicBezTo>
                    <a:pt x="2071885" y="586439"/>
                    <a:pt x="2078323" y="595359"/>
                    <a:pt x="2078323" y="610013"/>
                  </a:cubicBezTo>
                  <a:lnTo>
                    <a:pt x="2031879" y="610013"/>
                  </a:lnTo>
                  <a:cubicBezTo>
                    <a:pt x="2032952" y="597136"/>
                    <a:pt x="2040799" y="586774"/>
                    <a:pt x="2055118" y="586439"/>
                  </a:cubicBezTo>
                  <a:close/>
                  <a:moveTo>
                    <a:pt x="1967159" y="636806"/>
                  </a:moveTo>
                  <a:lnTo>
                    <a:pt x="1967159" y="591435"/>
                  </a:lnTo>
                  <a:lnTo>
                    <a:pt x="1992879" y="591435"/>
                  </a:lnTo>
                  <a:lnTo>
                    <a:pt x="1992879" y="571416"/>
                  </a:lnTo>
                  <a:lnTo>
                    <a:pt x="1967159" y="571416"/>
                  </a:lnTo>
                  <a:lnTo>
                    <a:pt x="1967159" y="546768"/>
                  </a:lnTo>
                  <a:lnTo>
                    <a:pt x="1938219" y="553542"/>
                  </a:lnTo>
                  <a:lnTo>
                    <a:pt x="1938219" y="571416"/>
                  </a:lnTo>
                  <a:lnTo>
                    <a:pt x="1923934" y="571416"/>
                  </a:lnTo>
                  <a:lnTo>
                    <a:pt x="1923934" y="591435"/>
                  </a:lnTo>
                  <a:lnTo>
                    <a:pt x="1938219" y="591435"/>
                  </a:lnTo>
                  <a:lnTo>
                    <a:pt x="1938219" y="649348"/>
                  </a:lnTo>
                  <a:cubicBezTo>
                    <a:pt x="1938219" y="669368"/>
                    <a:pt x="1948950" y="675806"/>
                    <a:pt x="1968601" y="675806"/>
                  </a:cubicBezTo>
                  <a:cubicBezTo>
                    <a:pt x="1977152" y="675806"/>
                    <a:pt x="1984328" y="674733"/>
                    <a:pt x="1991471" y="672587"/>
                  </a:cubicBezTo>
                  <a:lnTo>
                    <a:pt x="1991471" y="672587"/>
                  </a:lnTo>
                  <a:lnTo>
                    <a:pt x="1995059" y="652232"/>
                  </a:lnTo>
                  <a:cubicBezTo>
                    <a:pt x="1990062" y="653305"/>
                    <a:pt x="1985032" y="654009"/>
                    <a:pt x="1979700" y="654009"/>
                  </a:cubicBezTo>
                  <a:cubicBezTo>
                    <a:pt x="1969707" y="654009"/>
                    <a:pt x="1967192" y="646867"/>
                    <a:pt x="1967192" y="636840"/>
                  </a:cubicBezTo>
                  <a:close/>
                  <a:moveTo>
                    <a:pt x="1871755" y="596063"/>
                  </a:moveTo>
                  <a:cubicBezTo>
                    <a:pt x="1871755" y="589256"/>
                    <a:pt x="1879971" y="587847"/>
                    <a:pt x="1884967" y="587847"/>
                  </a:cubicBezTo>
                  <a:cubicBezTo>
                    <a:pt x="1892814" y="587847"/>
                    <a:pt x="1904283" y="589993"/>
                    <a:pt x="1911426" y="592844"/>
                  </a:cubicBezTo>
                  <a:lnTo>
                    <a:pt x="1909279" y="572120"/>
                  </a:lnTo>
                  <a:cubicBezTo>
                    <a:pt x="1898917" y="570309"/>
                    <a:pt x="1888924" y="568901"/>
                    <a:pt x="1878898" y="568901"/>
                  </a:cubicBezTo>
                  <a:cubicBezTo>
                    <a:pt x="1843855" y="568901"/>
                    <a:pt x="1840636" y="587847"/>
                    <a:pt x="1840636" y="594286"/>
                  </a:cubicBezTo>
                  <a:cubicBezTo>
                    <a:pt x="1840636" y="620375"/>
                    <a:pt x="1882083" y="631810"/>
                    <a:pt x="1882083" y="647168"/>
                  </a:cubicBezTo>
                  <a:cubicBezTo>
                    <a:pt x="1882083" y="653942"/>
                    <a:pt x="1873130" y="656826"/>
                    <a:pt x="1866725" y="656826"/>
                  </a:cubicBezTo>
                  <a:cubicBezTo>
                    <a:pt x="1856732" y="656826"/>
                    <a:pt x="1847074" y="653238"/>
                    <a:pt x="1837416" y="649315"/>
                  </a:cubicBezTo>
                  <a:lnTo>
                    <a:pt x="1840636" y="671480"/>
                  </a:lnTo>
                  <a:cubicBezTo>
                    <a:pt x="1851367" y="673627"/>
                    <a:pt x="1862433" y="675773"/>
                    <a:pt x="1873499" y="675773"/>
                  </a:cubicBezTo>
                  <a:cubicBezTo>
                    <a:pt x="1891037" y="675773"/>
                    <a:pt x="1913169" y="668965"/>
                    <a:pt x="1913169" y="649683"/>
                  </a:cubicBezTo>
                  <a:cubicBezTo>
                    <a:pt x="1913169" y="622521"/>
                    <a:pt x="1871721" y="609309"/>
                    <a:pt x="1871721" y="596063"/>
                  </a:cubicBezTo>
                  <a:close/>
                  <a:moveTo>
                    <a:pt x="1774541" y="651461"/>
                  </a:moveTo>
                  <a:lnTo>
                    <a:pt x="1773836" y="651461"/>
                  </a:lnTo>
                  <a:cubicBezTo>
                    <a:pt x="1767767" y="624298"/>
                    <a:pt x="1756332" y="598209"/>
                    <a:pt x="1748451" y="571382"/>
                  </a:cubicBezTo>
                  <a:lnTo>
                    <a:pt x="1719512" y="571382"/>
                  </a:lnTo>
                  <a:lnTo>
                    <a:pt x="1759551" y="675404"/>
                  </a:lnTo>
                  <a:cubicBezTo>
                    <a:pt x="1755628" y="687208"/>
                    <a:pt x="1750262" y="701862"/>
                    <a:pt x="1735977" y="701862"/>
                  </a:cubicBezTo>
                  <a:cubicBezTo>
                    <a:pt x="1729538" y="701862"/>
                    <a:pt x="1723469" y="700085"/>
                    <a:pt x="1717399" y="697201"/>
                  </a:cubicBezTo>
                  <a:lnTo>
                    <a:pt x="1721323" y="719367"/>
                  </a:lnTo>
                  <a:cubicBezTo>
                    <a:pt x="1728130" y="720775"/>
                    <a:pt x="1735272" y="721882"/>
                    <a:pt x="1741678" y="721882"/>
                  </a:cubicBezTo>
                  <a:cubicBezTo>
                    <a:pt x="1764212" y="721882"/>
                    <a:pt x="1774205" y="711889"/>
                    <a:pt x="1780979" y="695088"/>
                  </a:cubicBezTo>
                  <a:lnTo>
                    <a:pt x="1830307" y="571416"/>
                  </a:lnTo>
                  <a:lnTo>
                    <a:pt x="1801703" y="571416"/>
                  </a:lnTo>
                  <a:lnTo>
                    <a:pt x="1774541" y="651494"/>
                  </a:lnTo>
                  <a:close/>
                  <a:moveTo>
                    <a:pt x="1655160" y="570343"/>
                  </a:moveTo>
                  <a:cubicBezTo>
                    <a:pt x="1655160" y="564273"/>
                    <a:pt x="1661230" y="555688"/>
                    <a:pt x="1676622" y="555688"/>
                  </a:cubicBezTo>
                  <a:cubicBezTo>
                    <a:pt x="1686615" y="555688"/>
                    <a:pt x="1696273" y="558539"/>
                    <a:pt x="1705562" y="561758"/>
                  </a:cubicBezTo>
                  <a:lnTo>
                    <a:pt x="1702342" y="537815"/>
                  </a:lnTo>
                  <a:cubicBezTo>
                    <a:pt x="1691612" y="535300"/>
                    <a:pt x="1680545" y="533891"/>
                    <a:pt x="1669815" y="533891"/>
                  </a:cubicBezTo>
                  <a:cubicBezTo>
                    <a:pt x="1636583" y="533891"/>
                    <a:pt x="1624075" y="550692"/>
                    <a:pt x="1624075" y="568196"/>
                  </a:cubicBezTo>
                  <a:cubicBezTo>
                    <a:pt x="1624075" y="600724"/>
                    <a:pt x="1680177" y="618933"/>
                    <a:pt x="1680177" y="638617"/>
                  </a:cubicBezTo>
                  <a:cubicBezTo>
                    <a:pt x="1680177" y="650421"/>
                    <a:pt x="1668004" y="653976"/>
                    <a:pt x="1658380" y="653976"/>
                  </a:cubicBezTo>
                  <a:cubicBezTo>
                    <a:pt x="1645872" y="653976"/>
                    <a:pt x="1633363" y="650388"/>
                    <a:pt x="1621928" y="645056"/>
                  </a:cubicBezTo>
                  <a:lnTo>
                    <a:pt x="1625148" y="670407"/>
                  </a:lnTo>
                  <a:cubicBezTo>
                    <a:pt x="1638025" y="673258"/>
                    <a:pt x="1650868" y="675773"/>
                    <a:pt x="1664114" y="675773"/>
                  </a:cubicBezTo>
                  <a:cubicBezTo>
                    <a:pt x="1699827" y="675773"/>
                    <a:pt x="1710927" y="656122"/>
                    <a:pt x="1710927" y="640026"/>
                  </a:cubicBezTo>
                  <a:cubicBezTo>
                    <a:pt x="1710927" y="606794"/>
                    <a:pt x="1655160" y="592139"/>
                    <a:pt x="1655160" y="570343"/>
                  </a:cubicBezTo>
                  <a:lnTo>
                    <a:pt x="1655160" y="570343"/>
                  </a:lnTo>
                  <a:close/>
                  <a:moveTo>
                    <a:pt x="1535445" y="568934"/>
                  </a:moveTo>
                  <a:cubicBezTo>
                    <a:pt x="1522937" y="568934"/>
                    <a:pt x="1514721" y="575373"/>
                    <a:pt x="1508987" y="585030"/>
                  </a:cubicBezTo>
                  <a:lnTo>
                    <a:pt x="1508987" y="585030"/>
                  </a:lnTo>
                  <a:lnTo>
                    <a:pt x="1508618" y="584326"/>
                  </a:lnTo>
                  <a:lnTo>
                    <a:pt x="1508618" y="571449"/>
                  </a:lnTo>
                  <a:lnTo>
                    <a:pt x="1481455" y="571449"/>
                  </a:lnTo>
                  <a:lnTo>
                    <a:pt x="1481455" y="673325"/>
                  </a:lnTo>
                  <a:lnTo>
                    <a:pt x="1510060" y="673325"/>
                  </a:lnTo>
                  <a:lnTo>
                    <a:pt x="1510060" y="621515"/>
                  </a:lnTo>
                  <a:cubicBezTo>
                    <a:pt x="1510060" y="600791"/>
                    <a:pt x="1520422" y="591838"/>
                    <a:pt x="1535076" y="591838"/>
                  </a:cubicBezTo>
                  <a:cubicBezTo>
                    <a:pt x="1538999" y="591838"/>
                    <a:pt x="1542588" y="592542"/>
                    <a:pt x="1546880" y="593615"/>
                  </a:cubicBezTo>
                  <a:lnTo>
                    <a:pt x="1544365" y="570041"/>
                  </a:lnTo>
                  <a:cubicBezTo>
                    <a:pt x="1541514" y="569336"/>
                    <a:pt x="1538664" y="568968"/>
                    <a:pt x="1535411" y="568968"/>
                  </a:cubicBezTo>
                  <a:lnTo>
                    <a:pt x="1535411" y="568968"/>
                  </a:lnTo>
                  <a:close/>
                  <a:moveTo>
                    <a:pt x="1414991" y="568934"/>
                  </a:moveTo>
                  <a:lnTo>
                    <a:pt x="1413918" y="568934"/>
                  </a:lnTo>
                  <a:cubicBezTo>
                    <a:pt x="1379244" y="569303"/>
                    <a:pt x="1362075" y="591435"/>
                    <a:pt x="1362075" y="622555"/>
                  </a:cubicBezTo>
                  <a:cubicBezTo>
                    <a:pt x="1362075" y="652198"/>
                    <a:pt x="1381022" y="673660"/>
                    <a:pt x="1413918" y="675437"/>
                  </a:cubicBezTo>
                  <a:cubicBezTo>
                    <a:pt x="1415327" y="675806"/>
                    <a:pt x="1416769" y="675806"/>
                    <a:pt x="1418580" y="675806"/>
                  </a:cubicBezTo>
                  <a:cubicBezTo>
                    <a:pt x="1432530" y="675806"/>
                    <a:pt x="1443596" y="674364"/>
                    <a:pt x="1454327" y="671883"/>
                  </a:cubicBezTo>
                  <a:lnTo>
                    <a:pt x="1456842" y="650455"/>
                  </a:lnTo>
                  <a:cubicBezTo>
                    <a:pt x="1446111" y="653674"/>
                    <a:pt x="1435045" y="656893"/>
                    <a:pt x="1423241" y="656893"/>
                  </a:cubicBezTo>
                  <a:cubicBezTo>
                    <a:pt x="1420021" y="656893"/>
                    <a:pt x="1416802" y="656524"/>
                    <a:pt x="1413952" y="655820"/>
                  </a:cubicBezTo>
                  <a:cubicBezTo>
                    <a:pt x="1400371" y="652970"/>
                    <a:pt x="1390713" y="642943"/>
                    <a:pt x="1390713" y="627216"/>
                  </a:cubicBezTo>
                  <a:lnTo>
                    <a:pt x="1390713" y="623997"/>
                  </a:lnTo>
                  <a:lnTo>
                    <a:pt x="1464689" y="623997"/>
                  </a:lnTo>
                  <a:lnTo>
                    <a:pt x="1464689" y="615781"/>
                  </a:lnTo>
                  <a:cubicBezTo>
                    <a:pt x="1464689" y="582884"/>
                    <a:pt x="1442523" y="568968"/>
                    <a:pt x="1414991" y="568968"/>
                  </a:cubicBezTo>
                  <a:close/>
                  <a:moveTo>
                    <a:pt x="1413918" y="586439"/>
                  </a:moveTo>
                  <a:lnTo>
                    <a:pt x="1414991" y="586439"/>
                  </a:lnTo>
                  <a:cubicBezTo>
                    <a:pt x="1430719" y="586439"/>
                    <a:pt x="1437157" y="595359"/>
                    <a:pt x="1437157" y="610013"/>
                  </a:cubicBezTo>
                  <a:lnTo>
                    <a:pt x="1390679" y="610013"/>
                  </a:lnTo>
                  <a:cubicBezTo>
                    <a:pt x="1391753" y="597136"/>
                    <a:pt x="1399968" y="586774"/>
                    <a:pt x="1413918" y="586439"/>
                  </a:cubicBezTo>
                  <a:close/>
                  <a:moveTo>
                    <a:pt x="1325993" y="636806"/>
                  </a:moveTo>
                  <a:lnTo>
                    <a:pt x="1325993" y="591435"/>
                  </a:lnTo>
                  <a:lnTo>
                    <a:pt x="1351713" y="591435"/>
                  </a:lnTo>
                  <a:lnTo>
                    <a:pt x="1351713" y="571416"/>
                  </a:lnTo>
                  <a:lnTo>
                    <a:pt x="1325993" y="571416"/>
                  </a:lnTo>
                  <a:lnTo>
                    <a:pt x="1325993" y="546768"/>
                  </a:lnTo>
                  <a:lnTo>
                    <a:pt x="1297389" y="553542"/>
                  </a:lnTo>
                  <a:lnTo>
                    <a:pt x="1297389" y="571416"/>
                  </a:lnTo>
                  <a:lnTo>
                    <a:pt x="1282734" y="571416"/>
                  </a:lnTo>
                  <a:lnTo>
                    <a:pt x="1282734" y="591435"/>
                  </a:lnTo>
                  <a:lnTo>
                    <a:pt x="1297389" y="591435"/>
                  </a:lnTo>
                  <a:lnTo>
                    <a:pt x="1297389" y="649348"/>
                  </a:lnTo>
                  <a:cubicBezTo>
                    <a:pt x="1297389" y="669368"/>
                    <a:pt x="1307750" y="675806"/>
                    <a:pt x="1327401" y="675806"/>
                  </a:cubicBezTo>
                  <a:cubicBezTo>
                    <a:pt x="1335986" y="675806"/>
                    <a:pt x="1343497" y="674733"/>
                    <a:pt x="1350640" y="672587"/>
                  </a:cubicBezTo>
                  <a:lnTo>
                    <a:pt x="1353859" y="652232"/>
                  </a:lnTo>
                  <a:cubicBezTo>
                    <a:pt x="1348863" y="653305"/>
                    <a:pt x="1343866" y="654009"/>
                    <a:pt x="1338501" y="654009"/>
                  </a:cubicBezTo>
                  <a:cubicBezTo>
                    <a:pt x="1328508" y="654009"/>
                    <a:pt x="1325993" y="646867"/>
                    <a:pt x="1325993" y="636840"/>
                  </a:cubicBezTo>
                  <a:close/>
                  <a:moveTo>
                    <a:pt x="1239140" y="621448"/>
                  </a:moveTo>
                  <a:cubicBezTo>
                    <a:pt x="1239140" y="642172"/>
                    <a:pt x="1229147" y="652534"/>
                    <a:pt x="1209832" y="652534"/>
                  </a:cubicBezTo>
                  <a:cubicBezTo>
                    <a:pt x="1199134" y="652534"/>
                    <a:pt x="1192327" y="643949"/>
                    <a:pt x="1192327" y="637175"/>
                  </a:cubicBezTo>
                  <a:lnTo>
                    <a:pt x="1192327" y="571416"/>
                  </a:lnTo>
                  <a:lnTo>
                    <a:pt x="1163387" y="571416"/>
                  </a:lnTo>
                  <a:lnTo>
                    <a:pt x="1163387" y="642541"/>
                  </a:lnTo>
                  <a:cubicBezTo>
                    <a:pt x="1163387" y="667557"/>
                    <a:pt x="1179115" y="675773"/>
                    <a:pt x="1200576" y="675773"/>
                  </a:cubicBezTo>
                  <a:cubicBezTo>
                    <a:pt x="1217746" y="675773"/>
                    <a:pt x="1231327" y="671112"/>
                    <a:pt x="1238805" y="656122"/>
                  </a:cubicBezTo>
                  <a:lnTo>
                    <a:pt x="1238805" y="656122"/>
                  </a:lnTo>
                  <a:lnTo>
                    <a:pt x="1239174" y="656491"/>
                  </a:lnTo>
                  <a:lnTo>
                    <a:pt x="1239174" y="673291"/>
                  </a:lnTo>
                  <a:lnTo>
                    <a:pt x="1267778" y="673291"/>
                  </a:lnTo>
                  <a:lnTo>
                    <a:pt x="1267778" y="571416"/>
                  </a:lnTo>
                  <a:lnTo>
                    <a:pt x="1239174" y="571416"/>
                  </a:lnTo>
                  <a:lnTo>
                    <a:pt x="1239174" y="621448"/>
                  </a:lnTo>
                  <a:close/>
                  <a:moveTo>
                    <a:pt x="1083208" y="568934"/>
                  </a:moveTo>
                  <a:cubicBezTo>
                    <a:pt x="1067380" y="569102"/>
                    <a:pt x="1051619" y="571550"/>
                    <a:pt x="1036127" y="574635"/>
                  </a:cubicBezTo>
                  <a:lnTo>
                    <a:pt x="1036127" y="719031"/>
                  </a:lnTo>
                  <a:lnTo>
                    <a:pt x="1064731" y="719031"/>
                  </a:lnTo>
                  <a:lnTo>
                    <a:pt x="1064731" y="659006"/>
                  </a:lnTo>
                  <a:lnTo>
                    <a:pt x="1065100" y="659341"/>
                  </a:lnTo>
                  <a:cubicBezTo>
                    <a:pt x="1070465" y="665947"/>
                    <a:pt x="1080324" y="671514"/>
                    <a:pt x="1086930" y="673459"/>
                  </a:cubicBezTo>
                  <a:cubicBezTo>
                    <a:pt x="1093537" y="675404"/>
                    <a:pt x="1096052" y="675806"/>
                    <a:pt x="1100948" y="675806"/>
                  </a:cubicBezTo>
                  <a:cubicBezTo>
                    <a:pt x="1131665" y="675806"/>
                    <a:pt x="1144541" y="649013"/>
                    <a:pt x="1144541" y="624701"/>
                  </a:cubicBezTo>
                  <a:cubicBezTo>
                    <a:pt x="1144541" y="577418"/>
                    <a:pt x="1111041" y="570343"/>
                    <a:pt x="1093168" y="569102"/>
                  </a:cubicBezTo>
                  <a:cubicBezTo>
                    <a:pt x="1089848" y="568867"/>
                    <a:pt x="1086562" y="568901"/>
                    <a:pt x="1083242" y="568934"/>
                  </a:cubicBezTo>
                  <a:close/>
                  <a:moveTo>
                    <a:pt x="1089680" y="655384"/>
                  </a:moveTo>
                  <a:cubicBezTo>
                    <a:pt x="1075093" y="654613"/>
                    <a:pt x="1064731" y="641568"/>
                    <a:pt x="1064731" y="627182"/>
                  </a:cubicBezTo>
                  <a:lnTo>
                    <a:pt x="1064731" y="592877"/>
                  </a:lnTo>
                  <a:cubicBezTo>
                    <a:pt x="1071673" y="590798"/>
                    <a:pt x="1078916" y="589054"/>
                    <a:pt x="1085891" y="588954"/>
                  </a:cubicBezTo>
                  <a:cubicBezTo>
                    <a:pt x="1087568" y="588954"/>
                    <a:pt x="1089311" y="588820"/>
                    <a:pt x="1090988" y="589054"/>
                  </a:cubicBezTo>
                  <a:cubicBezTo>
                    <a:pt x="1107286" y="591167"/>
                    <a:pt x="1115602" y="604279"/>
                    <a:pt x="1115602" y="623628"/>
                  </a:cubicBezTo>
                  <a:cubicBezTo>
                    <a:pt x="1115602" y="636303"/>
                    <a:pt x="1109700" y="654848"/>
                    <a:pt x="1092128" y="655418"/>
                  </a:cubicBezTo>
                  <a:cubicBezTo>
                    <a:pt x="1091323" y="655418"/>
                    <a:pt x="1090485" y="655418"/>
                    <a:pt x="1089680" y="655418"/>
                  </a:cubicBezTo>
                  <a:close/>
                  <a:moveTo>
                    <a:pt x="978616" y="568934"/>
                  </a:moveTo>
                  <a:cubicBezTo>
                    <a:pt x="963593" y="568934"/>
                    <a:pt x="951823" y="574299"/>
                    <a:pt x="944647" y="587512"/>
                  </a:cubicBezTo>
                  <a:cubicBezTo>
                    <a:pt x="939281" y="573931"/>
                    <a:pt x="927142" y="568934"/>
                    <a:pt x="913192" y="568934"/>
                  </a:cubicBezTo>
                  <a:cubicBezTo>
                    <a:pt x="899242" y="568934"/>
                    <a:pt x="887103" y="575004"/>
                    <a:pt x="881033" y="587512"/>
                  </a:cubicBezTo>
                  <a:lnTo>
                    <a:pt x="880664" y="587143"/>
                  </a:lnTo>
                  <a:lnTo>
                    <a:pt x="880664" y="571416"/>
                  </a:lnTo>
                  <a:lnTo>
                    <a:pt x="853502" y="571416"/>
                  </a:lnTo>
                  <a:lnTo>
                    <a:pt x="853502" y="673291"/>
                  </a:lnTo>
                  <a:lnTo>
                    <a:pt x="882441" y="673291"/>
                  </a:lnTo>
                  <a:lnTo>
                    <a:pt x="882441" y="615043"/>
                  </a:lnTo>
                  <a:cubicBezTo>
                    <a:pt x="882441" y="610751"/>
                    <a:pt x="884956" y="591804"/>
                    <a:pt x="903534" y="591804"/>
                  </a:cubicBezTo>
                  <a:cubicBezTo>
                    <a:pt x="914600" y="591804"/>
                    <a:pt x="918893" y="599651"/>
                    <a:pt x="918893" y="609678"/>
                  </a:cubicBezTo>
                  <a:lnTo>
                    <a:pt x="918893" y="673291"/>
                  </a:lnTo>
                  <a:lnTo>
                    <a:pt x="947497" y="673291"/>
                  </a:lnTo>
                  <a:lnTo>
                    <a:pt x="947497" y="615043"/>
                  </a:lnTo>
                  <a:cubicBezTo>
                    <a:pt x="947497" y="610751"/>
                    <a:pt x="950347" y="591804"/>
                    <a:pt x="968590" y="591804"/>
                  </a:cubicBezTo>
                  <a:cubicBezTo>
                    <a:pt x="980025" y="591804"/>
                    <a:pt x="983948" y="599651"/>
                    <a:pt x="983948" y="609678"/>
                  </a:cubicBezTo>
                  <a:lnTo>
                    <a:pt x="983948" y="673291"/>
                  </a:lnTo>
                  <a:lnTo>
                    <a:pt x="1012888" y="673291"/>
                  </a:lnTo>
                  <a:lnTo>
                    <a:pt x="1012888" y="595728"/>
                  </a:lnTo>
                  <a:cubicBezTo>
                    <a:pt x="1012888" y="577150"/>
                    <a:pt x="996456" y="568934"/>
                    <a:pt x="978583" y="568934"/>
                  </a:cubicBezTo>
                  <a:close/>
                  <a:moveTo>
                    <a:pt x="778822" y="675806"/>
                  </a:moveTo>
                  <a:cubicBezTo>
                    <a:pt x="814938" y="675806"/>
                    <a:pt x="835293" y="653640"/>
                    <a:pt x="835293" y="622555"/>
                  </a:cubicBezTo>
                  <a:cubicBezTo>
                    <a:pt x="835293" y="591100"/>
                    <a:pt x="814938" y="568934"/>
                    <a:pt x="778822" y="568934"/>
                  </a:cubicBezTo>
                  <a:cubicBezTo>
                    <a:pt x="742706" y="568934"/>
                    <a:pt x="722720" y="591100"/>
                    <a:pt x="722720" y="622555"/>
                  </a:cubicBezTo>
                  <a:cubicBezTo>
                    <a:pt x="722720" y="653640"/>
                    <a:pt x="743109" y="675806"/>
                    <a:pt x="778822" y="675806"/>
                  </a:cubicBezTo>
                  <a:close/>
                  <a:moveTo>
                    <a:pt x="778822" y="588954"/>
                  </a:moveTo>
                  <a:cubicBezTo>
                    <a:pt x="797064" y="588954"/>
                    <a:pt x="806689" y="602166"/>
                    <a:pt x="806689" y="622186"/>
                  </a:cubicBezTo>
                  <a:cubicBezTo>
                    <a:pt x="806689" y="642205"/>
                    <a:pt x="797031" y="655418"/>
                    <a:pt x="778822" y="655418"/>
                  </a:cubicBezTo>
                  <a:cubicBezTo>
                    <a:pt x="760613" y="655418"/>
                    <a:pt x="751291" y="642205"/>
                    <a:pt x="751291" y="622186"/>
                  </a:cubicBezTo>
                  <a:cubicBezTo>
                    <a:pt x="751291" y="602166"/>
                    <a:pt x="760580" y="588954"/>
                    <a:pt x="778822" y="588954"/>
                  </a:cubicBezTo>
                  <a:close/>
                  <a:moveTo>
                    <a:pt x="622286" y="604681"/>
                  </a:moveTo>
                  <a:cubicBezTo>
                    <a:pt x="622286" y="573964"/>
                    <a:pt x="641602" y="555722"/>
                    <a:pt x="669100" y="555722"/>
                  </a:cubicBezTo>
                  <a:cubicBezTo>
                    <a:pt x="685196" y="555722"/>
                    <a:pt x="696262" y="558572"/>
                    <a:pt x="706624" y="561456"/>
                  </a:cubicBezTo>
                  <a:lnTo>
                    <a:pt x="704478" y="537882"/>
                  </a:lnTo>
                  <a:cubicBezTo>
                    <a:pt x="692674" y="535736"/>
                    <a:pt x="680535" y="533958"/>
                    <a:pt x="669100" y="533958"/>
                  </a:cubicBezTo>
                  <a:cubicBezTo>
                    <a:pt x="626914" y="533958"/>
                    <a:pt x="591167" y="555755"/>
                    <a:pt x="591167" y="604715"/>
                  </a:cubicBezTo>
                  <a:cubicBezTo>
                    <a:pt x="591167" y="653674"/>
                    <a:pt x="626914" y="675840"/>
                    <a:pt x="669100" y="675840"/>
                  </a:cubicBezTo>
                  <a:cubicBezTo>
                    <a:pt x="681976" y="675840"/>
                    <a:pt x="693747" y="674062"/>
                    <a:pt x="705551" y="671916"/>
                  </a:cubicBezTo>
                  <a:lnTo>
                    <a:pt x="708401" y="647973"/>
                  </a:lnTo>
                  <a:cubicBezTo>
                    <a:pt x="696966" y="651192"/>
                    <a:pt x="684827" y="654043"/>
                    <a:pt x="669100" y="654043"/>
                  </a:cubicBezTo>
                  <a:cubicBezTo>
                    <a:pt x="641568" y="654043"/>
                    <a:pt x="622286" y="635800"/>
                    <a:pt x="622286" y="604715"/>
                  </a:cubicBezTo>
                  <a:close/>
                  <a:moveTo>
                    <a:pt x="485033" y="588954"/>
                  </a:moveTo>
                  <a:cubicBezTo>
                    <a:pt x="493986" y="588954"/>
                    <a:pt x="502906" y="591100"/>
                    <a:pt x="511491" y="595023"/>
                  </a:cubicBezTo>
                  <a:lnTo>
                    <a:pt x="508976" y="572858"/>
                  </a:lnTo>
                  <a:cubicBezTo>
                    <a:pt x="499318" y="570007"/>
                    <a:pt x="489325" y="568934"/>
                    <a:pt x="478963" y="568934"/>
                  </a:cubicBezTo>
                  <a:cubicBezTo>
                    <a:pt x="440366" y="568934"/>
                    <a:pt x="426784" y="593246"/>
                    <a:pt x="426784" y="620408"/>
                  </a:cubicBezTo>
                  <a:cubicBezTo>
                    <a:pt x="426784" y="657564"/>
                    <a:pt x="447508" y="675806"/>
                    <a:pt x="480036" y="675806"/>
                  </a:cubicBezTo>
                  <a:cubicBezTo>
                    <a:pt x="489694" y="675806"/>
                    <a:pt x="498983" y="674364"/>
                    <a:pt x="508272" y="672218"/>
                  </a:cubicBezTo>
                  <a:lnTo>
                    <a:pt x="510787" y="649717"/>
                  </a:lnTo>
                  <a:cubicBezTo>
                    <a:pt x="502940" y="653640"/>
                    <a:pt x="494355" y="655451"/>
                    <a:pt x="485770" y="655451"/>
                  </a:cubicBezTo>
                  <a:cubicBezTo>
                    <a:pt x="466455" y="655451"/>
                    <a:pt x="456093" y="642943"/>
                    <a:pt x="455389" y="623997"/>
                  </a:cubicBezTo>
                  <a:cubicBezTo>
                    <a:pt x="454316" y="603642"/>
                    <a:pt x="463973" y="588987"/>
                    <a:pt x="485066" y="588987"/>
                  </a:cubicBezTo>
                  <a:close/>
                  <a:moveTo>
                    <a:pt x="377456" y="553911"/>
                  </a:moveTo>
                  <a:lnTo>
                    <a:pt x="406765" y="553911"/>
                  </a:lnTo>
                  <a:lnTo>
                    <a:pt x="406765" y="535333"/>
                  </a:lnTo>
                  <a:lnTo>
                    <a:pt x="377456" y="535333"/>
                  </a:lnTo>
                  <a:lnTo>
                    <a:pt x="377456" y="553911"/>
                  </a:lnTo>
                  <a:close/>
                  <a:moveTo>
                    <a:pt x="377825" y="673291"/>
                  </a:moveTo>
                  <a:lnTo>
                    <a:pt x="406765" y="673291"/>
                  </a:lnTo>
                  <a:lnTo>
                    <a:pt x="406765" y="571416"/>
                  </a:lnTo>
                  <a:lnTo>
                    <a:pt x="377825" y="571416"/>
                  </a:lnTo>
                  <a:lnTo>
                    <a:pt x="377825" y="673291"/>
                  </a:lnTo>
                  <a:close/>
                  <a:moveTo>
                    <a:pt x="335304" y="636840"/>
                  </a:moveTo>
                  <a:lnTo>
                    <a:pt x="335304" y="591469"/>
                  </a:lnTo>
                  <a:lnTo>
                    <a:pt x="361025" y="591469"/>
                  </a:lnTo>
                  <a:lnTo>
                    <a:pt x="361025" y="571449"/>
                  </a:lnTo>
                  <a:lnTo>
                    <a:pt x="335304" y="571449"/>
                  </a:lnTo>
                  <a:lnTo>
                    <a:pt x="335304" y="546802"/>
                  </a:lnTo>
                  <a:lnTo>
                    <a:pt x="306700" y="553576"/>
                  </a:lnTo>
                  <a:lnTo>
                    <a:pt x="306700" y="571449"/>
                  </a:lnTo>
                  <a:lnTo>
                    <a:pt x="292415" y="571449"/>
                  </a:lnTo>
                  <a:lnTo>
                    <a:pt x="292415" y="591469"/>
                  </a:lnTo>
                  <a:lnTo>
                    <a:pt x="306700" y="591469"/>
                  </a:lnTo>
                  <a:lnTo>
                    <a:pt x="306700" y="649382"/>
                  </a:lnTo>
                  <a:cubicBezTo>
                    <a:pt x="306700" y="669401"/>
                    <a:pt x="317431" y="675840"/>
                    <a:pt x="337082" y="675840"/>
                  </a:cubicBezTo>
                  <a:cubicBezTo>
                    <a:pt x="345297" y="675840"/>
                    <a:pt x="352809" y="674767"/>
                    <a:pt x="359952" y="672621"/>
                  </a:cubicBezTo>
                  <a:lnTo>
                    <a:pt x="363171" y="652265"/>
                  </a:lnTo>
                  <a:cubicBezTo>
                    <a:pt x="358174" y="653339"/>
                    <a:pt x="353178" y="654043"/>
                    <a:pt x="348148" y="654043"/>
                  </a:cubicBezTo>
                  <a:cubicBezTo>
                    <a:pt x="337786" y="654043"/>
                    <a:pt x="335271" y="646900"/>
                    <a:pt x="335271" y="636874"/>
                  </a:cubicBezTo>
                  <a:close/>
                  <a:moveTo>
                    <a:pt x="246674" y="673291"/>
                  </a:moveTo>
                  <a:lnTo>
                    <a:pt x="275614" y="673291"/>
                  </a:lnTo>
                  <a:lnTo>
                    <a:pt x="275614" y="536406"/>
                  </a:lnTo>
                  <a:lnTo>
                    <a:pt x="246674" y="536406"/>
                  </a:lnTo>
                  <a:lnTo>
                    <a:pt x="246674" y="673291"/>
                  </a:lnTo>
                  <a:close/>
                  <a:moveTo>
                    <a:pt x="182357" y="568934"/>
                  </a:moveTo>
                  <a:cubicBezTo>
                    <a:pt x="167334" y="568934"/>
                    <a:pt x="152679" y="571416"/>
                    <a:pt x="138025" y="574635"/>
                  </a:cubicBezTo>
                  <a:lnTo>
                    <a:pt x="135879" y="593950"/>
                  </a:lnTo>
                  <a:cubicBezTo>
                    <a:pt x="148387" y="588954"/>
                    <a:pt x="161599" y="585366"/>
                    <a:pt x="175549" y="585366"/>
                  </a:cubicBezTo>
                  <a:cubicBezTo>
                    <a:pt x="183061" y="585366"/>
                    <a:pt x="194496" y="586774"/>
                    <a:pt x="194496" y="597874"/>
                  </a:cubicBezTo>
                  <a:cubicBezTo>
                    <a:pt x="194496" y="617893"/>
                    <a:pt x="124813" y="606090"/>
                    <a:pt x="124813" y="645425"/>
                  </a:cubicBezTo>
                  <a:cubicBezTo>
                    <a:pt x="124813" y="665780"/>
                    <a:pt x="139467" y="675806"/>
                    <a:pt x="162706" y="675806"/>
                  </a:cubicBezTo>
                  <a:cubicBezTo>
                    <a:pt x="166294" y="675806"/>
                    <a:pt x="175214" y="674364"/>
                    <a:pt x="181284" y="673660"/>
                  </a:cubicBezTo>
                  <a:lnTo>
                    <a:pt x="185945" y="656155"/>
                  </a:lnTo>
                  <a:cubicBezTo>
                    <a:pt x="180579" y="657933"/>
                    <a:pt x="175214" y="659375"/>
                    <a:pt x="169849" y="659375"/>
                  </a:cubicBezTo>
                  <a:cubicBezTo>
                    <a:pt x="161633" y="659375"/>
                    <a:pt x="151975" y="656860"/>
                    <a:pt x="151975" y="646867"/>
                  </a:cubicBezTo>
                  <a:cubicBezTo>
                    <a:pt x="151975" y="628993"/>
                    <a:pt x="185945" y="629362"/>
                    <a:pt x="195938" y="620408"/>
                  </a:cubicBezTo>
                  <a:lnTo>
                    <a:pt x="195938" y="673291"/>
                  </a:lnTo>
                  <a:lnTo>
                    <a:pt x="223100" y="673291"/>
                  </a:lnTo>
                  <a:lnTo>
                    <a:pt x="223100" y="596465"/>
                  </a:lnTo>
                  <a:cubicBezTo>
                    <a:pt x="223100" y="573226"/>
                    <a:pt x="200230" y="568934"/>
                    <a:pt x="182357" y="568934"/>
                  </a:cubicBezTo>
                  <a:close/>
                  <a:moveTo>
                    <a:pt x="82292" y="602535"/>
                  </a:moveTo>
                  <a:lnTo>
                    <a:pt x="82292" y="602166"/>
                  </a:lnTo>
                  <a:cubicBezTo>
                    <a:pt x="98723" y="597874"/>
                    <a:pt x="106939" y="585366"/>
                    <a:pt x="106939" y="568934"/>
                  </a:cubicBezTo>
                  <a:cubicBezTo>
                    <a:pt x="106939" y="546064"/>
                    <a:pt x="89066" y="536406"/>
                    <a:pt x="71561" y="536406"/>
                  </a:cubicBezTo>
                  <a:lnTo>
                    <a:pt x="0" y="536406"/>
                  </a:lnTo>
                  <a:lnTo>
                    <a:pt x="0" y="673291"/>
                  </a:lnTo>
                  <a:lnTo>
                    <a:pt x="67202" y="673291"/>
                  </a:lnTo>
                  <a:cubicBezTo>
                    <a:pt x="93660" y="673291"/>
                    <a:pt x="111533" y="659710"/>
                    <a:pt x="111533" y="639321"/>
                  </a:cubicBezTo>
                  <a:cubicBezTo>
                    <a:pt x="111533" y="617156"/>
                    <a:pt x="100098" y="605385"/>
                    <a:pt x="82225" y="602501"/>
                  </a:cubicBezTo>
                  <a:close/>
                  <a:moveTo>
                    <a:pt x="53688" y="556426"/>
                  </a:moveTo>
                  <a:lnTo>
                    <a:pt x="57242" y="556426"/>
                  </a:lnTo>
                  <a:cubicBezTo>
                    <a:pt x="66531" y="556426"/>
                    <a:pt x="77631" y="560349"/>
                    <a:pt x="77631" y="572522"/>
                  </a:cubicBezTo>
                  <a:cubicBezTo>
                    <a:pt x="77631" y="583588"/>
                    <a:pt x="69046" y="592542"/>
                    <a:pt x="56907" y="592542"/>
                  </a:cubicBezTo>
                  <a:lnTo>
                    <a:pt x="29309" y="592542"/>
                  </a:lnTo>
                  <a:lnTo>
                    <a:pt x="29309" y="556460"/>
                  </a:lnTo>
                  <a:lnTo>
                    <a:pt x="53621" y="556460"/>
                  </a:lnTo>
                  <a:close/>
                  <a:moveTo>
                    <a:pt x="53688" y="612897"/>
                  </a:moveTo>
                  <a:lnTo>
                    <a:pt x="62272" y="612897"/>
                  </a:lnTo>
                  <a:cubicBezTo>
                    <a:pt x="68711" y="612897"/>
                    <a:pt x="82292" y="617893"/>
                    <a:pt x="82292" y="631843"/>
                  </a:cubicBezTo>
                  <a:cubicBezTo>
                    <a:pt x="82292" y="643983"/>
                    <a:pt x="74780" y="653272"/>
                    <a:pt x="58718" y="653272"/>
                  </a:cubicBezTo>
                  <a:lnTo>
                    <a:pt x="29309" y="653272"/>
                  </a:lnTo>
                  <a:lnTo>
                    <a:pt x="29309" y="612897"/>
                  </a:lnTo>
                  <a:lnTo>
                    <a:pt x="53621" y="612897"/>
                  </a:lnTo>
                  <a:close/>
                  <a:moveTo>
                    <a:pt x="620107" y="935525"/>
                  </a:moveTo>
                  <a:lnTo>
                    <a:pt x="642809" y="935525"/>
                  </a:lnTo>
                  <a:cubicBezTo>
                    <a:pt x="647403" y="935525"/>
                    <a:pt x="650991" y="935324"/>
                    <a:pt x="653540" y="934955"/>
                  </a:cubicBezTo>
                  <a:cubicBezTo>
                    <a:pt x="656088" y="934586"/>
                    <a:pt x="658503" y="933916"/>
                    <a:pt x="660783" y="932977"/>
                  </a:cubicBezTo>
                  <a:cubicBezTo>
                    <a:pt x="663063" y="932038"/>
                    <a:pt x="664841" y="931032"/>
                    <a:pt x="666115" y="929959"/>
                  </a:cubicBezTo>
                  <a:cubicBezTo>
                    <a:pt x="667389" y="928886"/>
                    <a:pt x="668496" y="927511"/>
                    <a:pt x="669435" y="925834"/>
                  </a:cubicBezTo>
                  <a:cubicBezTo>
                    <a:pt x="670374" y="924157"/>
                    <a:pt x="671112" y="922246"/>
                    <a:pt x="671581" y="920133"/>
                  </a:cubicBezTo>
                  <a:cubicBezTo>
                    <a:pt x="672084" y="918021"/>
                    <a:pt x="672252" y="915807"/>
                    <a:pt x="672151" y="913494"/>
                  </a:cubicBezTo>
                  <a:cubicBezTo>
                    <a:pt x="671983" y="910375"/>
                    <a:pt x="671313" y="907659"/>
                    <a:pt x="670139" y="905278"/>
                  </a:cubicBezTo>
                  <a:cubicBezTo>
                    <a:pt x="668965" y="902931"/>
                    <a:pt x="667255" y="900885"/>
                    <a:pt x="665075" y="899175"/>
                  </a:cubicBezTo>
                  <a:cubicBezTo>
                    <a:pt x="662896" y="897465"/>
                    <a:pt x="660381" y="896224"/>
                    <a:pt x="657564" y="895419"/>
                  </a:cubicBezTo>
                  <a:cubicBezTo>
                    <a:pt x="654747" y="894648"/>
                    <a:pt x="650455" y="894245"/>
                    <a:pt x="644754" y="894245"/>
                  </a:cubicBezTo>
                  <a:lnTo>
                    <a:pt x="619637" y="894245"/>
                  </a:lnTo>
                  <a:lnTo>
                    <a:pt x="620140" y="935525"/>
                  </a:lnTo>
                  <a:close/>
                  <a:moveTo>
                    <a:pt x="619369" y="874762"/>
                  </a:moveTo>
                  <a:lnTo>
                    <a:pt x="635432" y="874762"/>
                  </a:lnTo>
                  <a:cubicBezTo>
                    <a:pt x="642306" y="874762"/>
                    <a:pt x="646900" y="874594"/>
                    <a:pt x="649248" y="874259"/>
                  </a:cubicBezTo>
                  <a:cubicBezTo>
                    <a:pt x="651595" y="873924"/>
                    <a:pt x="654043" y="873253"/>
                    <a:pt x="656591" y="872314"/>
                  </a:cubicBezTo>
                  <a:cubicBezTo>
                    <a:pt x="659140" y="871342"/>
                    <a:pt x="661253" y="869866"/>
                    <a:pt x="662963" y="867821"/>
                  </a:cubicBezTo>
                  <a:cubicBezTo>
                    <a:pt x="664640" y="865775"/>
                    <a:pt x="665847" y="863562"/>
                    <a:pt x="666551" y="861147"/>
                  </a:cubicBezTo>
                  <a:cubicBezTo>
                    <a:pt x="667255" y="858699"/>
                    <a:pt x="667557" y="856218"/>
                    <a:pt x="667423" y="853703"/>
                  </a:cubicBezTo>
                  <a:cubicBezTo>
                    <a:pt x="667289" y="851221"/>
                    <a:pt x="666719" y="848908"/>
                    <a:pt x="665713" y="846694"/>
                  </a:cubicBezTo>
                  <a:cubicBezTo>
                    <a:pt x="664707" y="844481"/>
                    <a:pt x="663231" y="842670"/>
                    <a:pt x="661286" y="841262"/>
                  </a:cubicBezTo>
                  <a:cubicBezTo>
                    <a:pt x="659341" y="839820"/>
                    <a:pt x="657061" y="838814"/>
                    <a:pt x="654412" y="838177"/>
                  </a:cubicBezTo>
                  <a:cubicBezTo>
                    <a:pt x="651763" y="837540"/>
                    <a:pt x="647906" y="837238"/>
                    <a:pt x="642843" y="837238"/>
                  </a:cubicBezTo>
                  <a:lnTo>
                    <a:pt x="618933" y="837238"/>
                  </a:lnTo>
                  <a:lnTo>
                    <a:pt x="619403" y="874796"/>
                  </a:lnTo>
                  <a:close/>
                  <a:moveTo>
                    <a:pt x="590262" y="818157"/>
                  </a:moveTo>
                  <a:cubicBezTo>
                    <a:pt x="597606" y="818258"/>
                    <a:pt x="605050" y="818291"/>
                    <a:pt x="610047" y="818291"/>
                  </a:cubicBezTo>
                  <a:cubicBezTo>
                    <a:pt x="615647" y="818291"/>
                    <a:pt x="622555" y="818191"/>
                    <a:pt x="630770" y="817989"/>
                  </a:cubicBezTo>
                  <a:cubicBezTo>
                    <a:pt x="638986" y="817788"/>
                    <a:pt x="645760" y="817688"/>
                    <a:pt x="651092" y="817688"/>
                  </a:cubicBezTo>
                  <a:cubicBezTo>
                    <a:pt x="658570" y="817688"/>
                    <a:pt x="664204" y="817989"/>
                    <a:pt x="668026" y="818627"/>
                  </a:cubicBezTo>
                  <a:cubicBezTo>
                    <a:pt x="671849" y="819264"/>
                    <a:pt x="675236" y="820203"/>
                    <a:pt x="678254" y="821477"/>
                  </a:cubicBezTo>
                  <a:cubicBezTo>
                    <a:pt x="681239" y="822751"/>
                    <a:pt x="683821" y="824294"/>
                    <a:pt x="685900" y="826138"/>
                  </a:cubicBezTo>
                  <a:cubicBezTo>
                    <a:pt x="688013" y="827983"/>
                    <a:pt x="689823" y="830129"/>
                    <a:pt x="691399" y="832644"/>
                  </a:cubicBezTo>
                  <a:cubicBezTo>
                    <a:pt x="692976" y="835159"/>
                    <a:pt x="694183" y="837841"/>
                    <a:pt x="695021" y="840759"/>
                  </a:cubicBezTo>
                  <a:cubicBezTo>
                    <a:pt x="695859" y="843676"/>
                    <a:pt x="696396" y="846594"/>
                    <a:pt x="696530" y="849612"/>
                  </a:cubicBezTo>
                  <a:cubicBezTo>
                    <a:pt x="696731" y="853368"/>
                    <a:pt x="696463" y="856922"/>
                    <a:pt x="695725" y="860276"/>
                  </a:cubicBezTo>
                  <a:cubicBezTo>
                    <a:pt x="694988" y="863629"/>
                    <a:pt x="693847" y="866681"/>
                    <a:pt x="692305" y="869397"/>
                  </a:cubicBezTo>
                  <a:cubicBezTo>
                    <a:pt x="690729" y="872113"/>
                    <a:pt x="688884" y="874393"/>
                    <a:pt x="686705" y="876305"/>
                  </a:cubicBezTo>
                  <a:cubicBezTo>
                    <a:pt x="684525" y="878216"/>
                    <a:pt x="682446" y="879692"/>
                    <a:pt x="680434" y="880765"/>
                  </a:cubicBezTo>
                  <a:cubicBezTo>
                    <a:pt x="678422" y="881838"/>
                    <a:pt x="675706" y="882978"/>
                    <a:pt x="672285" y="884185"/>
                  </a:cubicBezTo>
                  <a:cubicBezTo>
                    <a:pt x="675471" y="884856"/>
                    <a:pt x="677986" y="885493"/>
                    <a:pt x="679897" y="886130"/>
                  </a:cubicBezTo>
                  <a:cubicBezTo>
                    <a:pt x="681809" y="886767"/>
                    <a:pt x="683854" y="887740"/>
                    <a:pt x="686068" y="889047"/>
                  </a:cubicBezTo>
                  <a:cubicBezTo>
                    <a:pt x="688281" y="890355"/>
                    <a:pt x="690360" y="892032"/>
                    <a:pt x="692372" y="894078"/>
                  </a:cubicBezTo>
                  <a:cubicBezTo>
                    <a:pt x="694384" y="896123"/>
                    <a:pt x="696027" y="898303"/>
                    <a:pt x="697268" y="900583"/>
                  </a:cubicBezTo>
                  <a:cubicBezTo>
                    <a:pt x="698509" y="902863"/>
                    <a:pt x="699548" y="905378"/>
                    <a:pt x="700319" y="908162"/>
                  </a:cubicBezTo>
                  <a:cubicBezTo>
                    <a:pt x="701091" y="910945"/>
                    <a:pt x="701560" y="913829"/>
                    <a:pt x="701728" y="916847"/>
                  </a:cubicBezTo>
                  <a:cubicBezTo>
                    <a:pt x="702063" y="923285"/>
                    <a:pt x="700990" y="929187"/>
                    <a:pt x="698475" y="934553"/>
                  </a:cubicBezTo>
                  <a:cubicBezTo>
                    <a:pt x="695994" y="939918"/>
                    <a:pt x="692372" y="944143"/>
                    <a:pt x="687677" y="947262"/>
                  </a:cubicBezTo>
                  <a:cubicBezTo>
                    <a:pt x="682949" y="950381"/>
                    <a:pt x="677617" y="952460"/>
                    <a:pt x="671615" y="953499"/>
                  </a:cubicBezTo>
                  <a:cubicBezTo>
                    <a:pt x="665612" y="954539"/>
                    <a:pt x="652802" y="955042"/>
                    <a:pt x="633151" y="955042"/>
                  </a:cubicBezTo>
                  <a:lnTo>
                    <a:pt x="608906" y="954941"/>
                  </a:lnTo>
                  <a:lnTo>
                    <a:pt x="590262" y="955042"/>
                  </a:lnTo>
                  <a:lnTo>
                    <a:pt x="590262" y="818157"/>
                  </a:lnTo>
                  <a:close/>
                  <a:moveTo>
                    <a:pt x="835293" y="929992"/>
                  </a:moveTo>
                  <a:cubicBezTo>
                    <a:pt x="834186" y="937806"/>
                    <a:pt x="833314" y="945753"/>
                    <a:pt x="832644" y="953801"/>
                  </a:cubicBezTo>
                  <a:cubicBezTo>
                    <a:pt x="825099" y="955176"/>
                    <a:pt x="818191" y="956149"/>
                    <a:pt x="811886" y="956685"/>
                  </a:cubicBezTo>
                  <a:cubicBezTo>
                    <a:pt x="805582" y="957255"/>
                    <a:pt x="800150" y="957490"/>
                    <a:pt x="795622" y="957490"/>
                  </a:cubicBezTo>
                  <a:cubicBezTo>
                    <a:pt x="785629" y="957490"/>
                    <a:pt x="775972" y="956081"/>
                    <a:pt x="766716" y="953298"/>
                  </a:cubicBezTo>
                  <a:cubicBezTo>
                    <a:pt x="757461" y="950481"/>
                    <a:pt x="749044" y="946055"/>
                    <a:pt x="741398" y="940019"/>
                  </a:cubicBezTo>
                  <a:cubicBezTo>
                    <a:pt x="733786" y="933949"/>
                    <a:pt x="728119" y="926639"/>
                    <a:pt x="724397" y="917987"/>
                  </a:cubicBezTo>
                  <a:cubicBezTo>
                    <a:pt x="720675" y="909369"/>
                    <a:pt x="718562" y="899946"/>
                    <a:pt x="718025" y="889718"/>
                  </a:cubicBezTo>
                  <a:cubicBezTo>
                    <a:pt x="717455" y="878619"/>
                    <a:pt x="718897" y="868357"/>
                    <a:pt x="722351" y="858934"/>
                  </a:cubicBezTo>
                  <a:cubicBezTo>
                    <a:pt x="725805" y="849511"/>
                    <a:pt x="731070" y="841564"/>
                    <a:pt x="738112" y="835058"/>
                  </a:cubicBezTo>
                  <a:cubicBezTo>
                    <a:pt x="745154" y="828586"/>
                    <a:pt x="753638" y="823757"/>
                    <a:pt x="763598" y="820572"/>
                  </a:cubicBezTo>
                  <a:cubicBezTo>
                    <a:pt x="773524" y="817419"/>
                    <a:pt x="783953" y="815810"/>
                    <a:pt x="794918" y="815810"/>
                  </a:cubicBezTo>
                  <a:cubicBezTo>
                    <a:pt x="805884" y="815810"/>
                    <a:pt x="817654" y="817050"/>
                    <a:pt x="830598" y="819498"/>
                  </a:cubicBezTo>
                  <a:cubicBezTo>
                    <a:pt x="831101" y="825467"/>
                    <a:pt x="831504" y="829659"/>
                    <a:pt x="831805" y="832141"/>
                  </a:cubicBezTo>
                  <a:lnTo>
                    <a:pt x="833013" y="842872"/>
                  </a:lnTo>
                  <a:cubicBezTo>
                    <a:pt x="825367" y="840725"/>
                    <a:pt x="818996" y="839283"/>
                    <a:pt x="813965" y="838512"/>
                  </a:cubicBezTo>
                  <a:cubicBezTo>
                    <a:pt x="808935" y="837741"/>
                    <a:pt x="804107" y="837338"/>
                    <a:pt x="799579" y="837338"/>
                  </a:cubicBezTo>
                  <a:cubicBezTo>
                    <a:pt x="792437" y="837338"/>
                    <a:pt x="785629" y="838445"/>
                    <a:pt x="779157" y="840591"/>
                  </a:cubicBezTo>
                  <a:cubicBezTo>
                    <a:pt x="772685" y="842771"/>
                    <a:pt x="767052" y="846225"/>
                    <a:pt x="762256" y="850987"/>
                  </a:cubicBezTo>
                  <a:cubicBezTo>
                    <a:pt x="757461" y="855748"/>
                    <a:pt x="753873" y="861483"/>
                    <a:pt x="751526" y="868223"/>
                  </a:cubicBezTo>
                  <a:cubicBezTo>
                    <a:pt x="749178" y="874963"/>
                    <a:pt x="748172" y="881972"/>
                    <a:pt x="748575" y="889282"/>
                  </a:cubicBezTo>
                  <a:cubicBezTo>
                    <a:pt x="749044" y="898001"/>
                    <a:pt x="751090" y="905781"/>
                    <a:pt x="754812" y="912689"/>
                  </a:cubicBezTo>
                  <a:cubicBezTo>
                    <a:pt x="758501" y="919597"/>
                    <a:pt x="764168" y="925197"/>
                    <a:pt x="771746" y="929456"/>
                  </a:cubicBezTo>
                  <a:cubicBezTo>
                    <a:pt x="779359" y="933748"/>
                    <a:pt x="788580" y="935894"/>
                    <a:pt x="799479" y="935894"/>
                  </a:cubicBezTo>
                  <a:cubicBezTo>
                    <a:pt x="809539" y="935894"/>
                    <a:pt x="821511" y="933916"/>
                    <a:pt x="835293" y="929925"/>
                  </a:cubicBezTo>
                  <a:close/>
                  <a:moveTo>
                    <a:pt x="854139" y="952158"/>
                  </a:moveTo>
                  <a:cubicBezTo>
                    <a:pt x="853066" y="941997"/>
                    <a:pt x="851959" y="933715"/>
                    <a:pt x="850752" y="927310"/>
                  </a:cubicBezTo>
                  <a:cubicBezTo>
                    <a:pt x="864166" y="933212"/>
                    <a:pt x="876204" y="936163"/>
                    <a:pt x="886868" y="936163"/>
                  </a:cubicBezTo>
                  <a:cubicBezTo>
                    <a:pt x="891127" y="936163"/>
                    <a:pt x="895084" y="935492"/>
                    <a:pt x="898739" y="934217"/>
                  </a:cubicBezTo>
                  <a:cubicBezTo>
                    <a:pt x="902394" y="932910"/>
                    <a:pt x="905010" y="931099"/>
                    <a:pt x="906653" y="928718"/>
                  </a:cubicBezTo>
                  <a:cubicBezTo>
                    <a:pt x="908296" y="926371"/>
                    <a:pt x="909034" y="923688"/>
                    <a:pt x="908900" y="920770"/>
                  </a:cubicBezTo>
                  <a:cubicBezTo>
                    <a:pt x="908765" y="918524"/>
                    <a:pt x="908262" y="916478"/>
                    <a:pt x="907324" y="914667"/>
                  </a:cubicBezTo>
                  <a:cubicBezTo>
                    <a:pt x="905915" y="912219"/>
                    <a:pt x="903668" y="909637"/>
                    <a:pt x="900583" y="906988"/>
                  </a:cubicBezTo>
                  <a:cubicBezTo>
                    <a:pt x="896559" y="903333"/>
                    <a:pt x="889450" y="897263"/>
                    <a:pt x="879189" y="888846"/>
                  </a:cubicBezTo>
                  <a:cubicBezTo>
                    <a:pt x="874293" y="884789"/>
                    <a:pt x="870906" y="881871"/>
                    <a:pt x="869061" y="880127"/>
                  </a:cubicBezTo>
                  <a:cubicBezTo>
                    <a:pt x="864870" y="876338"/>
                    <a:pt x="861617" y="872884"/>
                    <a:pt x="859303" y="869866"/>
                  </a:cubicBezTo>
                  <a:cubicBezTo>
                    <a:pt x="857023" y="866815"/>
                    <a:pt x="855313" y="863797"/>
                    <a:pt x="854240" y="860779"/>
                  </a:cubicBezTo>
                  <a:cubicBezTo>
                    <a:pt x="853166" y="857760"/>
                    <a:pt x="852529" y="854575"/>
                    <a:pt x="852328" y="851154"/>
                  </a:cubicBezTo>
                  <a:cubicBezTo>
                    <a:pt x="851993" y="844884"/>
                    <a:pt x="853435" y="838948"/>
                    <a:pt x="856654" y="833448"/>
                  </a:cubicBezTo>
                  <a:cubicBezTo>
                    <a:pt x="859873" y="827949"/>
                    <a:pt x="864903" y="823623"/>
                    <a:pt x="871711" y="820504"/>
                  </a:cubicBezTo>
                  <a:cubicBezTo>
                    <a:pt x="878551" y="817386"/>
                    <a:pt x="887270" y="815843"/>
                    <a:pt x="897901" y="815843"/>
                  </a:cubicBezTo>
                  <a:cubicBezTo>
                    <a:pt x="907458" y="815843"/>
                    <a:pt x="918289" y="817017"/>
                    <a:pt x="930361" y="819331"/>
                  </a:cubicBezTo>
                  <a:cubicBezTo>
                    <a:pt x="931065" y="826272"/>
                    <a:pt x="932139" y="834220"/>
                    <a:pt x="933614" y="843140"/>
                  </a:cubicBezTo>
                  <a:cubicBezTo>
                    <a:pt x="923017" y="839183"/>
                    <a:pt x="913293" y="837171"/>
                    <a:pt x="904473" y="837171"/>
                  </a:cubicBezTo>
                  <a:cubicBezTo>
                    <a:pt x="897934" y="837171"/>
                    <a:pt x="892669" y="838646"/>
                    <a:pt x="888645" y="841631"/>
                  </a:cubicBezTo>
                  <a:cubicBezTo>
                    <a:pt x="884621" y="844615"/>
                    <a:pt x="882743" y="848069"/>
                    <a:pt x="882944" y="851993"/>
                  </a:cubicBezTo>
                  <a:cubicBezTo>
                    <a:pt x="883012" y="853066"/>
                    <a:pt x="883213" y="854172"/>
                    <a:pt x="883548" y="855346"/>
                  </a:cubicBezTo>
                  <a:cubicBezTo>
                    <a:pt x="883883" y="856520"/>
                    <a:pt x="884386" y="857660"/>
                    <a:pt x="885024" y="858766"/>
                  </a:cubicBezTo>
                  <a:cubicBezTo>
                    <a:pt x="885661" y="859873"/>
                    <a:pt x="886767" y="861315"/>
                    <a:pt x="888343" y="863059"/>
                  </a:cubicBezTo>
                  <a:cubicBezTo>
                    <a:pt x="889920" y="864836"/>
                    <a:pt x="892200" y="866915"/>
                    <a:pt x="895184" y="869296"/>
                  </a:cubicBezTo>
                  <a:cubicBezTo>
                    <a:pt x="898169" y="871643"/>
                    <a:pt x="900717" y="873588"/>
                    <a:pt x="902830" y="875064"/>
                  </a:cubicBezTo>
                  <a:lnTo>
                    <a:pt x="915808" y="886298"/>
                  </a:lnTo>
                  <a:cubicBezTo>
                    <a:pt x="919060" y="888913"/>
                    <a:pt x="922011" y="891428"/>
                    <a:pt x="924593" y="893910"/>
                  </a:cubicBezTo>
                  <a:cubicBezTo>
                    <a:pt x="927175" y="896391"/>
                    <a:pt x="929422" y="898739"/>
                    <a:pt x="931300" y="901019"/>
                  </a:cubicBezTo>
                  <a:cubicBezTo>
                    <a:pt x="933178" y="903299"/>
                    <a:pt x="934687" y="905479"/>
                    <a:pt x="935794" y="907558"/>
                  </a:cubicBezTo>
                  <a:cubicBezTo>
                    <a:pt x="936900" y="909637"/>
                    <a:pt x="937772" y="911750"/>
                    <a:pt x="938376" y="913930"/>
                  </a:cubicBezTo>
                  <a:cubicBezTo>
                    <a:pt x="938979" y="916109"/>
                    <a:pt x="939348" y="918390"/>
                    <a:pt x="939482" y="920804"/>
                  </a:cubicBezTo>
                  <a:cubicBezTo>
                    <a:pt x="939784" y="926404"/>
                    <a:pt x="938745" y="931702"/>
                    <a:pt x="936397" y="936699"/>
                  </a:cubicBezTo>
                  <a:cubicBezTo>
                    <a:pt x="934050" y="941696"/>
                    <a:pt x="930529" y="945787"/>
                    <a:pt x="925801" y="948972"/>
                  </a:cubicBezTo>
                  <a:cubicBezTo>
                    <a:pt x="921106" y="952192"/>
                    <a:pt x="915875" y="954405"/>
                    <a:pt x="910107" y="955646"/>
                  </a:cubicBezTo>
                  <a:cubicBezTo>
                    <a:pt x="904373" y="956886"/>
                    <a:pt x="898236" y="957490"/>
                    <a:pt x="891764" y="957490"/>
                  </a:cubicBezTo>
                  <a:cubicBezTo>
                    <a:pt x="887471" y="957490"/>
                    <a:pt x="882509" y="957121"/>
                    <a:pt x="876774" y="956383"/>
                  </a:cubicBezTo>
                  <a:cubicBezTo>
                    <a:pt x="871040" y="955646"/>
                    <a:pt x="863495" y="954237"/>
                    <a:pt x="854105" y="952158"/>
                  </a:cubicBezTo>
                  <a:close/>
                  <a:moveTo>
                    <a:pt x="1047461" y="882676"/>
                  </a:moveTo>
                  <a:lnTo>
                    <a:pt x="1068755" y="854642"/>
                  </a:lnTo>
                  <a:lnTo>
                    <a:pt x="1088138" y="828217"/>
                  </a:lnTo>
                  <a:cubicBezTo>
                    <a:pt x="1089513" y="826272"/>
                    <a:pt x="1091793" y="822885"/>
                    <a:pt x="1095046" y="818090"/>
                  </a:cubicBezTo>
                  <a:lnTo>
                    <a:pt x="1112986" y="818258"/>
                  </a:lnTo>
                  <a:cubicBezTo>
                    <a:pt x="1113724" y="818258"/>
                    <a:pt x="1119425" y="818224"/>
                    <a:pt x="1130088" y="818090"/>
                  </a:cubicBezTo>
                  <a:lnTo>
                    <a:pt x="1087165" y="872482"/>
                  </a:lnTo>
                  <a:lnTo>
                    <a:pt x="1079922" y="882240"/>
                  </a:lnTo>
                  <a:lnTo>
                    <a:pt x="1086696" y="891261"/>
                  </a:lnTo>
                  <a:cubicBezTo>
                    <a:pt x="1087702" y="892535"/>
                    <a:pt x="1094744" y="901187"/>
                    <a:pt x="1107856" y="917283"/>
                  </a:cubicBezTo>
                  <a:lnTo>
                    <a:pt x="1138908" y="955008"/>
                  </a:lnTo>
                  <a:lnTo>
                    <a:pt x="1121034" y="954807"/>
                  </a:lnTo>
                  <a:cubicBezTo>
                    <a:pt x="1117882" y="954807"/>
                    <a:pt x="1111377" y="954874"/>
                    <a:pt x="1101484" y="955008"/>
                  </a:cubicBezTo>
                  <a:lnTo>
                    <a:pt x="1094543" y="944982"/>
                  </a:lnTo>
                  <a:cubicBezTo>
                    <a:pt x="1093235" y="943037"/>
                    <a:pt x="1090921" y="939885"/>
                    <a:pt x="1087635" y="935458"/>
                  </a:cubicBezTo>
                  <a:lnTo>
                    <a:pt x="1058326" y="896559"/>
                  </a:lnTo>
                  <a:lnTo>
                    <a:pt x="1047461" y="882643"/>
                  </a:lnTo>
                  <a:close/>
                  <a:moveTo>
                    <a:pt x="1014866" y="955042"/>
                  </a:moveTo>
                  <a:cubicBezTo>
                    <a:pt x="1015302" y="941930"/>
                    <a:pt x="1015537" y="930629"/>
                    <a:pt x="1015571" y="921139"/>
                  </a:cubicBezTo>
                  <a:cubicBezTo>
                    <a:pt x="1015638" y="907558"/>
                    <a:pt x="1015571" y="888377"/>
                    <a:pt x="1015235" y="863562"/>
                  </a:cubicBezTo>
                  <a:cubicBezTo>
                    <a:pt x="1015000" y="846560"/>
                    <a:pt x="1014732" y="834522"/>
                    <a:pt x="1014363" y="827446"/>
                  </a:cubicBezTo>
                  <a:lnTo>
                    <a:pt x="1013894" y="818124"/>
                  </a:lnTo>
                  <a:cubicBezTo>
                    <a:pt x="1022210" y="818258"/>
                    <a:pt x="1027676" y="818291"/>
                    <a:pt x="1030292" y="818291"/>
                  </a:cubicBezTo>
                  <a:cubicBezTo>
                    <a:pt x="1032036" y="818291"/>
                    <a:pt x="1037200" y="818258"/>
                    <a:pt x="1045751" y="818124"/>
                  </a:cubicBezTo>
                  <a:lnTo>
                    <a:pt x="1045449" y="872281"/>
                  </a:lnTo>
                  <a:lnTo>
                    <a:pt x="1046120" y="937168"/>
                  </a:lnTo>
                  <a:lnTo>
                    <a:pt x="1046757" y="955042"/>
                  </a:lnTo>
                  <a:lnTo>
                    <a:pt x="1031231" y="954841"/>
                  </a:lnTo>
                  <a:cubicBezTo>
                    <a:pt x="1029353" y="954841"/>
                    <a:pt x="1023920" y="954908"/>
                    <a:pt x="1014900" y="955042"/>
                  </a:cubicBezTo>
                  <a:close/>
                  <a:moveTo>
                    <a:pt x="1201247" y="871476"/>
                  </a:moveTo>
                  <a:cubicBezTo>
                    <a:pt x="1195446" y="871476"/>
                    <a:pt x="1190315" y="872884"/>
                    <a:pt x="1185922" y="875735"/>
                  </a:cubicBezTo>
                  <a:cubicBezTo>
                    <a:pt x="1181496" y="878585"/>
                    <a:pt x="1178310" y="882777"/>
                    <a:pt x="1176365" y="888377"/>
                  </a:cubicBezTo>
                  <a:cubicBezTo>
                    <a:pt x="1174420" y="893977"/>
                    <a:pt x="1173615" y="900080"/>
                    <a:pt x="1173951" y="906686"/>
                  </a:cubicBezTo>
                  <a:cubicBezTo>
                    <a:pt x="1174252" y="912488"/>
                    <a:pt x="1175426" y="917652"/>
                    <a:pt x="1177505" y="922179"/>
                  </a:cubicBezTo>
                  <a:cubicBezTo>
                    <a:pt x="1179584" y="926706"/>
                    <a:pt x="1182770" y="930361"/>
                    <a:pt x="1187096" y="933178"/>
                  </a:cubicBezTo>
                  <a:cubicBezTo>
                    <a:pt x="1191422" y="935995"/>
                    <a:pt x="1196418" y="937370"/>
                    <a:pt x="1202186" y="937370"/>
                  </a:cubicBezTo>
                  <a:cubicBezTo>
                    <a:pt x="1207954" y="937370"/>
                    <a:pt x="1213118" y="935928"/>
                    <a:pt x="1217410" y="933010"/>
                  </a:cubicBezTo>
                  <a:cubicBezTo>
                    <a:pt x="1221703" y="930093"/>
                    <a:pt x="1224821" y="925834"/>
                    <a:pt x="1226766" y="920200"/>
                  </a:cubicBezTo>
                  <a:cubicBezTo>
                    <a:pt x="1228711" y="914567"/>
                    <a:pt x="1229483" y="908363"/>
                    <a:pt x="1229147" y="901556"/>
                  </a:cubicBezTo>
                  <a:cubicBezTo>
                    <a:pt x="1228879" y="896023"/>
                    <a:pt x="1227739" y="890993"/>
                    <a:pt x="1225760" y="886465"/>
                  </a:cubicBezTo>
                  <a:cubicBezTo>
                    <a:pt x="1223782" y="881938"/>
                    <a:pt x="1220663" y="878317"/>
                    <a:pt x="1216438" y="875567"/>
                  </a:cubicBezTo>
                  <a:cubicBezTo>
                    <a:pt x="1212179" y="872851"/>
                    <a:pt x="1207149" y="871476"/>
                    <a:pt x="1201247" y="871476"/>
                  </a:cubicBezTo>
                  <a:close/>
                  <a:moveTo>
                    <a:pt x="1200174" y="850718"/>
                  </a:moveTo>
                  <a:cubicBezTo>
                    <a:pt x="1207853" y="850718"/>
                    <a:pt x="1215298" y="851892"/>
                    <a:pt x="1222474" y="854172"/>
                  </a:cubicBezTo>
                  <a:cubicBezTo>
                    <a:pt x="1229650" y="856453"/>
                    <a:pt x="1235787" y="859873"/>
                    <a:pt x="1240951" y="864400"/>
                  </a:cubicBezTo>
                  <a:cubicBezTo>
                    <a:pt x="1246115" y="868927"/>
                    <a:pt x="1250072" y="874427"/>
                    <a:pt x="1252889" y="880932"/>
                  </a:cubicBezTo>
                  <a:cubicBezTo>
                    <a:pt x="1255706" y="887438"/>
                    <a:pt x="1257282" y="894312"/>
                    <a:pt x="1257651" y="901522"/>
                  </a:cubicBezTo>
                  <a:cubicBezTo>
                    <a:pt x="1258053" y="909134"/>
                    <a:pt x="1257114" y="916512"/>
                    <a:pt x="1254901" y="923587"/>
                  </a:cubicBezTo>
                  <a:cubicBezTo>
                    <a:pt x="1252654" y="930663"/>
                    <a:pt x="1249200" y="936800"/>
                    <a:pt x="1244539" y="941997"/>
                  </a:cubicBezTo>
                  <a:cubicBezTo>
                    <a:pt x="1239845" y="947162"/>
                    <a:pt x="1233876" y="951051"/>
                    <a:pt x="1226632" y="953600"/>
                  </a:cubicBezTo>
                  <a:cubicBezTo>
                    <a:pt x="1219389" y="956182"/>
                    <a:pt x="1211575" y="957456"/>
                    <a:pt x="1203226" y="957456"/>
                  </a:cubicBezTo>
                  <a:cubicBezTo>
                    <a:pt x="1195479" y="957456"/>
                    <a:pt x="1188035" y="956316"/>
                    <a:pt x="1180926" y="954002"/>
                  </a:cubicBezTo>
                  <a:cubicBezTo>
                    <a:pt x="1173817" y="951689"/>
                    <a:pt x="1167680" y="948235"/>
                    <a:pt x="1162482" y="943607"/>
                  </a:cubicBezTo>
                  <a:cubicBezTo>
                    <a:pt x="1157284" y="939013"/>
                    <a:pt x="1153227" y="933379"/>
                    <a:pt x="1150309" y="926773"/>
                  </a:cubicBezTo>
                  <a:cubicBezTo>
                    <a:pt x="1147392" y="920167"/>
                    <a:pt x="1145749" y="913225"/>
                    <a:pt x="1145380" y="906016"/>
                  </a:cubicBezTo>
                  <a:cubicBezTo>
                    <a:pt x="1145011" y="898672"/>
                    <a:pt x="1145816" y="891663"/>
                    <a:pt x="1147794" y="884956"/>
                  </a:cubicBezTo>
                  <a:cubicBezTo>
                    <a:pt x="1149806" y="878283"/>
                    <a:pt x="1153126" y="872314"/>
                    <a:pt x="1157854" y="867116"/>
                  </a:cubicBezTo>
                  <a:cubicBezTo>
                    <a:pt x="1162549" y="861885"/>
                    <a:pt x="1168719" y="857861"/>
                    <a:pt x="1176332" y="854977"/>
                  </a:cubicBezTo>
                  <a:cubicBezTo>
                    <a:pt x="1183944" y="852127"/>
                    <a:pt x="1191891" y="850685"/>
                    <a:pt x="1200174" y="850685"/>
                  </a:cubicBezTo>
                  <a:close/>
                  <a:moveTo>
                    <a:pt x="1328072" y="871476"/>
                  </a:moveTo>
                  <a:cubicBezTo>
                    <a:pt x="1322271" y="871476"/>
                    <a:pt x="1317173" y="872884"/>
                    <a:pt x="1312747" y="875735"/>
                  </a:cubicBezTo>
                  <a:cubicBezTo>
                    <a:pt x="1308320" y="878585"/>
                    <a:pt x="1305135" y="882777"/>
                    <a:pt x="1303190" y="888377"/>
                  </a:cubicBezTo>
                  <a:cubicBezTo>
                    <a:pt x="1301245" y="893977"/>
                    <a:pt x="1300440" y="900080"/>
                    <a:pt x="1300775" y="906686"/>
                  </a:cubicBezTo>
                  <a:cubicBezTo>
                    <a:pt x="1301077" y="912488"/>
                    <a:pt x="1302251" y="917652"/>
                    <a:pt x="1304330" y="922179"/>
                  </a:cubicBezTo>
                  <a:cubicBezTo>
                    <a:pt x="1306409" y="926706"/>
                    <a:pt x="1309595" y="930361"/>
                    <a:pt x="1313921" y="933178"/>
                  </a:cubicBezTo>
                  <a:cubicBezTo>
                    <a:pt x="1318213" y="935995"/>
                    <a:pt x="1323243" y="937370"/>
                    <a:pt x="1329011" y="937370"/>
                  </a:cubicBezTo>
                  <a:cubicBezTo>
                    <a:pt x="1334779" y="937370"/>
                    <a:pt x="1339943" y="935928"/>
                    <a:pt x="1344235" y="933010"/>
                  </a:cubicBezTo>
                  <a:cubicBezTo>
                    <a:pt x="1348528" y="930093"/>
                    <a:pt x="1351646" y="925834"/>
                    <a:pt x="1353558" y="920200"/>
                  </a:cubicBezTo>
                  <a:cubicBezTo>
                    <a:pt x="1355503" y="914567"/>
                    <a:pt x="1356307" y="908363"/>
                    <a:pt x="1355938" y="901556"/>
                  </a:cubicBezTo>
                  <a:cubicBezTo>
                    <a:pt x="1355670" y="896023"/>
                    <a:pt x="1354530" y="890993"/>
                    <a:pt x="1352552" y="886465"/>
                  </a:cubicBezTo>
                  <a:cubicBezTo>
                    <a:pt x="1350573" y="881938"/>
                    <a:pt x="1347488" y="878317"/>
                    <a:pt x="1343229" y="875567"/>
                  </a:cubicBezTo>
                  <a:cubicBezTo>
                    <a:pt x="1338970" y="872851"/>
                    <a:pt x="1333940" y="871476"/>
                    <a:pt x="1328038" y="871476"/>
                  </a:cubicBezTo>
                  <a:close/>
                  <a:moveTo>
                    <a:pt x="1326999" y="850718"/>
                  </a:moveTo>
                  <a:cubicBezTo>
                    <a:pt x="1334678" y="850718"/>
                    <a:pt x="1342123" y="851892"/>
                    <a:pt x="1349299" y="854172"/>
                  </a:cubicBezTo>
                  <a:cubicBezTo>
                    <a:pt x="1356475" y="856453"/>
                    <a:pt x="1362645" y="859873"/>
                    <a:pt x="1367776" y="864400"/>
                  </a:cubicBezTo>
                  <a:cubicBezTo>
                    <a:pt x="1372907" y="868927"/>
                    <a:pt x="1376897" y="874427"/>
                    <a:pt x="1379714" y="880932"/>
                  </a:cubicBezTo>
                  <a:cubicBezTo>
                    <a:pt x="1382531" y="887438"/>
                    <a:pt x="1384107" y="894312"/>
                    <a:pt x="1384476" y="901522"/>
                  </a:cubicBezTo>
                  <a:cubicBezTo>
                    <a:pt x="1384878" y="909134"/>
                    <a:pt x="1383973" y="916512"/>
                    <a:pt x="1381726" y="923587"/>
                  </a:cubicBezTo>
                  <a:cubicBezTo>
                    <a:pt x="1379479" y="930663"/>
                    <a:pt x="1376025" y="936800"/>
                    <a:pt x="1371330" y="941997"/>
                  </a:cubicBezTo>
                  <a:cubicBezTo>
                    <a:pt x="1366669" y="947162"/>
                    <a:pt x="1360700" y="951051"/>
                    <a:pt x="1353423" y="953600"/>
                  </a:cubicBezTo>
                  <a:cubicBezTo>
                    <a:pt x="1346180" y="956182"/>
                    <a:pt x="1338367" y="957456"/>
                    <a:pt x="1330017" y="957456"/>
                  </a:cubicBezTo>
                  <a:cubicBezTo>
                    <a:pt x="1322271" y="957456"/>
                    <a:pt x="1314826" y="956316"/>
                    <a:pt x="1307717" y="954002"/>
                  </a:cubicBezTo>
                  <a:cubicBezTo>
                    <a:pt x="1300608" y="951689"/>
                    <a:pt x="1294471" y="948235"/>
                    <a:pt x="1289273" y="943607"/>
                  </a:cubicBezTo>
                  <a:cubicBezTo>
                    <a:pt x="1284076" y="939013"/>
                    <a:pt x="1280052" y="933379"/>
                    <a:pt x="1277134" y="926773"/>
                  </a:cubicBezTo>
                  <a:cubicBezTo>
                    <a:pt x="1274217" y="920167"/>
                    <a:pt x="1272573" y="913225"/>
                    <a:pt x="1272205" y="906016"/>
                  </a:cubicBezTo>
                  <a:cubicBezTo>
                    <a:pt x="1271836" y="898672"/>
                    <a:pt x="1272641" y="891663"/>
                    <a:pt x="1274619" y="884956"/>
                  </a:cubicBezTo>
                  <a:cubicBezTo>
                    <a:pt x="1276631" y="878283"/>
                    <a:pt x="1279984" y="872314"/>
                    <a:pt x="1284679" y="867116"/>
                  </a:cubicBezTo>
                  <a:cubicBezTo>
                    <a:pt x="1289374" y="861885"/>
                    <a:pt x="1295544" y="857861"/>
                    <a:pt x="1303156" y="854977"/>
                  </a:cubicBezTo>
                  <a:cubicBezTo>
                    <a:pt x="1310768" y="852127"/>
                    <a:pt x="1318716" y="850685"/>
                    <a:pt x="1326999" y="850685"/>
                  </a:cubicBezTo>
                  <a:close/>
                  <a:moveTo>
                    <a:pt x="1404462" y="955008"/>
                  </a:moveTo>
                  <a:cubicBezTo>
                    <a:pt x="1404898" y="943708"/>
                    <a:pt x="1405032" y="923386"/>
                    <a:pt x="1404965" y="894078"/>
                  </a:cubicBezTo>
                  <a:cubicBezTo>
                    <a:pt x="1404898" y="864736"/>
                    <a:pt x="1404462" y="839418"/>
                    <a:pt x="1403691" y="818090"/>
                  </a:cubicBezTo>
                  <a:cubicBezTo>
                    <a:pt x="1410632" y="818224"/>
                    <a:pt x="1415562" y="818258"/>
                    <a:pt x="1418479" y="818258"/>
                  </a:cubicBezTo>
                  <a:cubicBezTo>
                    <a:pt x="1422402" y="818258"/>
                    <a:pt x="1427198" y="818224"/>
                    <a:pt x="1432865" y="818090"/>
                  </a:cubicBezTo>
                  <a:lnTo>
                    <a:pt x="1432362" y="854709"/>
                  </a:lnTo>
                  <a:lnTo>
                    <a:pt x="1433066" y="936364"/>
                  </a:lnTo>
                  <a:lnTo>
                    <a:pt x="1433636" y="955008"/>
                  </a:lnTo>
                  <a:cubicBezTo>
                    <a:pt x="1428137" y="954874"/>
                    <a:pt x="1423509" y="954807"/>
                    <a:pt x="1419720" y="954807"/>
                  </a:cubicBezTo>
                  <a:cubicBezTo>
                    <a:pt x="1418445" y="954807"/>
                    <a:pt x="1413382" y="954874"/>
                    <a:pt x="1404428" y="955008"/>
                  </a:cubicBezTo>
                  <a:close/>
                  <a:moveTo>
                    <a:pt x="1458753" y="955008"/>
                  </a:moveTo>
                  <a:cubicBezTo>
                    <a:pt x="1459222" y="944982"/>
                    <a:pt x="1459491" y="936598"/>
                    <a:pt x="1459558" y="929825"/>
                  </a:cubicBezTo>
                  <a:cubicBezTo>
                    <a:pt x="1459658" y="919127"/>
                    <a:pt x="1459591" y="906787"/>
                    <a:pt x="1459390" y="892803"/>
                  </a:cubicBezTo>
                  <a:cubicBezTo>
                    <a:pt x="1459155" y="878820"/>
                    <a:pt x="1458820" y="865540"/>
                    <a:pt x="1458384" y="852965"/>
                  </a:cubicBezTo>
                  <a:cubicBezTo>
                    <a:pt x="1464923" y="853099"/>
                    <a:pt x="1469853" y="853166"/>
                    <a:pt x="1473139" y="853166"/>
                  </a:cubicBezTo>
                  <a:cubicBezTo>
                    <a:pt x="1476157" y="853166"/>
                    <a:pt x="1481019" y="853099"/>
                    <a:pt x="1487760" y="852965"/>
                  </a:cubicBezTo>
                  <a:cubicBezTo>
                    <a:pt x="1487424" y="864601"/>
                    <a:pt x="1487290" y="875701"/>
                    <a:pt x="1487257" y="886264"/>
                  </a:cubicBezTo>
                  <a:cubicBezTo>
                    <a:pt x="1487257" y="896827"/>
                    <a:pt x="1487458" y="908933"/>
                    <a:pt x="1487894" y="922581"/>
                  </a:cubicBezTo>
                  <a:cubicBezTo>
                    <a:pt x="1488330" y="936230"/>
                    <a:pt x="1488766" y="947027"/>
                    <a:pt x="1489168" y="954975"/>
                  </a:cubicBezTo>
                  <a:cubicBezTo>
                    <a:pt x="1483065" y="954841"/>
                    <a:pt x="1478169" y="954774"/>
                    <a:pt x="1474480" y="954774"/>
                  </a:cubicBezTo>
                  <a:cubicBezTo>
                    <a:pt x="1470993" y="954774"/>
                    <a:pt x="1465728" y="954841"/>
                    <a:pt x="1458719" y="954975"/>
                  </a:cubicBezTo>
                  <a:close/>
                  <a:moveTo>
                    <a:pt x="1457881" y="835729"/>
                  </a:moveTo>
                  <a:cubicBezTo>
                    <a:pt x="1457781" y="828821"/>
                    <a:pt x="1457646" y="823556"/>
                    <a:pt x="1457445" y="819867"/>
                  </a:cubicBezTo>
                  <a:lnTo>
                    <a:pt x="1457278" y="816648"/>
                  </a:lnTo>
                  <a:cubicBezTo>
                    <a:pt x="1463381" y="816782"/>
                    <a:pt x="1468344" y="816849"/>
                    <a:pt x="1472167" y="816849"/>
                  </a:cubicBezTo>
                  <a:cubicBezTo>
                    <a:pt x="1477398" y="816849"/>
                    <a:pt x="1482227" y="816782"/>
                    <a:pt x="1486720" y="816648"/>
                  </a:cubicBezTo>
                  <a:cubicBezTo>
                    <a:pt x="1486620" y="818325"/>
                    <a:pt x="1486586" y="820236"/>
                    <a:pt x="1486620" y="822382"/>
                  </a:cubicBezTo>
                  <a:lnTo>
                    <a:pt x="1486821" y="835729"/>
                  </a:lnTo>
                  <a:cubicBezTo>
                    <a:pt x="1481724" y="835595"/>
                    <a:pt x="1477029" y="835528"/>
                    <a:pt x="1472737" y="835528"/>
                  </a:cubicBezTo>
                  <a:cubicBezTo>
                    <a:pt x="1468444" y="835528"/>
                    <a:pt x="1463481" y="835595"/>
                    <a:pt x="1457881" y="835729"/>
                  </a:cubicBezTo>
                  <a:close/>
                  <a:moveTo>
                    <a:pt x="1575048" y="934083"/>
                  </a:moveTo>
                  <a:cubicBezTo>
                    <a:pt x="1574411" y="937772"/>
                    <a:pt x="1573472" y="944613"/>
                    <a:pt x="1572198" y="954606"/>
                  </a:cubicBezTo>
                  <a:cubicBezTo>
                    <a:pt x="1566665" y="955880"/>
                    <a:pt x="1562272" y="956652"/>
                    <a:pt x="1559086" y="956987"/>
                  </a:cubicBezTo>
                  <a:cubicBezTo>
                    <a:pt x="1555900" y="957322"/>
                    <a:pt x="1552882" y="957456"/>
                    <a:pt x="1550065" y="957456"/>
                  </a:cubicBezTo>
                  <a:cubicBezTo>
                    <a:pt x="1545136" y="957456"/>
                    <a:pt x="1540676" y="956987"/>
                    <a:pt x="1536719" y="956048"/>
                  </a:cubicBezTo>
                  <a:cubicBezTo>
                    <a:pt x="1532762" y="955109"/>
                    <a:pt x="1529442" y="953466"/>
                    <a:pt x="1526793" y="951051"/>
                  </a:cubicBezTo>
                  <a:cubicBezTo>
                    <a:pt x="1524110" y="948671"/>
                    <a:pt x="1522266" y="945887"/>
                    <a:pt x="1521193" y="942735"/>
                  </a:cubicBezTo>
                  <a:cubicBezTo>
                    <a:pt x="1520153" y="939549"/>
                    <a:pt x="1519516" y="936263"/>
                    <a:pt x="1519349" y="932843"/>
                  </a:cubicBezTo>
                  <a:cubicBezTo>
                    <a:pt x="1519315" y="931971"/>
                    <a:pt x="1519281" y="930797"/>
                    <a:pt x="1519281" y="929322"/>
                  </a:cubicBezTo>
                  <a:cubicBezTo>
                    <a:pt x="1519281" y="927846"/>
                    <a:pt x="1519281" y="923084"/>
                    <a:pt x="1519349" y="915036"/>
                  </a:cubicBezTo>
                  <a:lnTo>
                    <a:pt x="1519516" y="873253"/>
                  </a:lnTo>
                  <a:lnTo>
                    <a:pt x="1504929" y="873253"/>
                  </a:lnTo>
                  <a:cubicBezTo>
                    <a:pt x="1505063" y="869263"/>
                    <a:pt x="1505030" y="862824"/>
                    <a:pt x="1504828" y="853938"/>
                  </a:cubicBezTo>
                  <a:lnTo>
                    <a:pt x="1520120" y="853938"/>
                  </a:lnTo>
                  <a:cubicBezTo>
                    <a:pt x="1520321" y="850081"/>
                    <a:pt x="1520388" y="843509"/>
                    <a:pt x="1520321" y="834220"/>
                  </a:cubicBezTo>
                  <a:lnTo>
                    <a:pt x="1531991" y="831939"/>
                  </a:lnTo>
                  <a:cubicBezTo>
                    <a:pt x="1534439" y="831504"/>
                    <a:pt x="1539167" y="830397"/>
                    <a:pt x="1546142" y="828687"/>
                  </a:cubicBezTo>
                  <a:cubicBezTo>
                    <a:pt x="1546142" y="837674"/>
                    <a:pt x="1546310" y="846091"/>
                    <a:pt x="1546645" y="853938"/>
                  </a:cubicBezTo>
                  <a:lnTo>
                    <a:pt x="1572097" y="853938"/>
                  </a:lnTo>
                  <a:cubicBezTo>
                    <a:pt x="1572097" y="862925"/>
                    <a:pt x="1572198" y="869363"/>
                    <a:pt x="1572399" y="873253"/>
                  </a:cubicBezTo>
                  <a:lnTo>
                    <a:pt x="1546880" y="873253"/>
                  </a:lnTo>
                  <a:cubicBezTo>
                    <a:pt x="1546880" y="900550"/>
                    <a:pt x="1546980" y="916310"/>
                    <a:pt x="1547215" y="920603"/>
                  </a:cubicBezTo>
                  <a:cubicBezTo>
                    <a:pt x="1547416" y="924761"/>
                    <a:pt x="1548054" y="927980"/>
                    <a:pt x="1549093" y="930261"/>
                  </a:cubicBezTo>
                  <a:cubicBezTo>
                    <a:pt x="1550099" y="932541"/>
                    <a:pt x="1551642" y="934184"/>
                    <a:pt x="1553721" y="935190"/>
                  </a:cubicBezTo>
                  <a:cubicBezTo>
                    <a:pt x="1555766" y="936196"/>
                    <a:pt x="1557946" y="936699"/>
                    <a:pt x="1560226" y="936699"/>
                  </a:cubicBezTo>
                  <a:cubicBezTo>
                    <a:pt x="1561903" y="936699"/>
                    <a:pt x="1563647" y="936565"/>
                    <a:pt x="1565491" y="936297"/>
                  </a:cubicBezTo>
                  <a:cubicBezTo>
                    <a:pt x="1567302" y="936028"/>
                    <a:pt x="1570488" y="935257"/>
                    <a:pt x="1575048" y="934050"/>
                  </a:cubicBezTo>
                  <a:close/>
                  <a:moveTo>
                    <a:pt x="1693020" y="955008"/>
                  </a:moveTo>
                  <a:cubicBezTo>
                    <a:pt x="1687118" y="954874"/>
                    <a:pt x="1682625" y="954807"/>
                    <a:pt x="1679506" y="954807"/>
                  </a:cubicBezTo>
                  <a:cubicBezTo>
                    <a:pt x="1675582" y="954807"/>
                    <a:pt x="1671122" y="954874"/>
                    <a:pt x="1666126" y="955008"/>
                  </a:cubicBezTo>
                  <a:lnTo>
                    <a:pt x="1665422" y="938376"/>
                  </a:lnTo>
                  <a:cubicBezTo>
                    <a:pt x="1663712" y="941193"/>
                    <a:pt x="1662202" y="943439"/>
                    <a:pt x="1660861" y="945150"/>
                  </a:cubicBezTo>
                  <a:cubicBezTo>
                    <a:pt x="1659553" y="946860"/>
                    <a:pt x="1657810" y="948536"/>
                    <a:pt x="1655630" y="950180"/>
                  </a:cubicBezTo>
                  <a:cubicBezTo>
                    <a:pt x="1653450" y="951823"/>
                    <a:pt x="1651036" y="953131"/>
                    <a:pt x="1648420" y="954103"/>
                  </a:cubicBezTo>
                  <a:cubicBezTo>
                    <a:pt x="1645804" y="955076"/>
                    <a:pt x="1642786" y="955880"/>
                    <a:pt x="1639366" y="956517"/>
                  </a:cubicBezTo>
                  <a:cubicBezTo>
                    <a:pt x="1635979" y="957155"/>
                    <a:pt x="1632324" y="957456"/>
                    <a:pt x="1628467" y="957456"/>
                  </a:cubicBezTo>
                  <a:cubicBezTo>
                    <a:pt x="1620990" y="957456"/>
                    <a:pt x="1614417" y="956383"/>
                    <a:pt x="1608783" y="954204"/>
                  </a:cubicBezTo>
                  <a:cubicBezTo>
                    <a:pt x="1603116" y="952024"/>
                    <a:pt x="1598555" y="948738"/>
                    <a:pt x="1595101" y="944311"/>
                  </a:cubicBezTo>
                  <a:cubicBezTo>
                    <a:pt x="1591647" y="939885"/>
                    <a:pt x="1589669" y="933547"/>
                    <a:pt x="1589233" y="925331"/>
                  </a:cubicBezTo>
                  <a:lnTo>
                    <a:pt x="1589132" y="923218"/>
                  </a:lnTo>
                  <a:lnTo>
                    <a:pt x="1589501" y="897330"/>
                  </a:lnTo>
                  <a:lnTo>
                    <a:pt x="1589334" y="863227"/>
                  </a:lnTo>
                  <a:cubicBezTo>
                    <a:pt x="1589266" y="860477"/>
                    <a:pt x="1589099" y="857090"/>
                    <a:pt x="1588898" y="852999"/>
                  </a:cubicBezTo>
                  <a:cubicBezTo>
                    <a:pt x="1595202" y="853133"/>
                    <a:pt x="1600165" y="853200"/>
                    <a:pt x="1603753" y="853200"/>
                  </a:cubicBezTo>
                  <a:cubicBezTo>
                    <a:pt x="1607542" y="853200"/>
                    <a:pt x="1612137" y="853133"/>
                    <a:pt x="1617502" y="852999"/>
                  </a:cubicBezTo>
                  <a:lnTo>
                    <a:pt x="1616563" y="898739"/>
                  </a:lnTo>
                  <a:cubicBezTo>
                    <a:pt x="1616563" y="902293"/>
                    <a:pt x="1616563" y="905278"/>
                    <a:pt x="1616563" y="907726"/>
                  </a:cubicBezTo>
                  <a:cubicBezTo>
                    <a:pt x="1616596" y="910174"/>
                    <a:pt x="1616630" y="911918"/>
                    <a:pt x="1616697" y="912991"/>
                  </a:cubicBezTo>
                  <a:cubicBezTo>
                    <a:pt x="1616932" y="917853"/>
                    <a:pt x="1617871" y="921877"/>
                    <a:pt x="1619447" y="925063"/>
                  </a:cubicBezTo>
                  <a:cubicBezTo>
                    <a:pt x="1621057" y="928248"/>
                    <a:pt x="1623639" y="930696"/>
                    <a:pt x="1627294" y="932373"/>
                  </a:cubicBezTo>
                  <a:cubicBezTo>
                    <a:pt x="1630949" y="934083"/>
                    <a:pt x="1634772" y="934922"/>
                    <a:pt x="1638829" y="934922"/>
                  </a:cubicBezTo>
                  <a:cubicBezTo>
                    <a:pt x="1642887" y="934922"/>
                    <a:pt x="1646274" y="934184"/>
                    <a:pt x="1649661" y="932709"/>
                  </a:cubicBezTo>
                  <a:cubicBezTo>
                    <a:pt x="1652712" y="931367"/>
                    <a:pt x="1655294" y="929489"/>
                    <a:pt x="1657374" y="927075"/>
                  </a:cubicBezTo>
                  <a:cubicBezTo>
                    <a:pt x="1659486" y="924660"/>
                    <a:pt x="1661163" y="921408"/>
                    <a:pt x="1662504" y="917316"/>
                  </a:cubicBezTo>
                  <a:cubicBezTo>
                    <a:pt x="1663477" y="914366"/>
                    <a:pt x="1664114" y="910274"/>
                    <a:pt x="1664449" y="905043"/>
                  </a:cubicBezTo>
                  <a:cubicBezTo>
                    <a:pt x="1664717" y="901354"/>
                    <a:pt x="1664818" y="895016"/>
                    <a:pt x="1664751" y="886029"/>
                  </a:cubicBezTo>
                  <a:cubicBezTo>
                    <a:pt x="1664751" y="875198"/>
                    <a:pt x="1664617" y="864199"/>
                    <a:pt x="1664282" y="853032"/>
                  </a:cubicBezTo>
                  <a:cubicBezTo>
                    <a:pt x="1670921" y="853166"/>
                    <a:pt x="1675985" y="853233"/>
                    <a:pt x="1679472" y="853233"/>
                  </a:cubicBezTo>
                  <a:cubicBezTo>
                    <a:pt x="1683429" y="853233"/>
                    <a:pt x="1687889" y="853166"/>
                    <a:pt x="1692852" y="853032"/>
                  </a:cubicBezTo>
                  <a:cubicBezTo>
                    <a:pt x="1692551" y="862589"/>
                    <a:pt x="1692349" y="874561"/>
                    <a:pt x="1692215" y="888913"/>
                  </a:cubicBezTo>
                  <a:cubicBezTo>
                    <a:pt x="1692081" y="903266"/>
                    <a:pt x="1692115" y="915103"/>
                    <a:pt x="1692249" y="924426"/>
                  </a:cubicBezTo>
                  <a:cubicBezTo>
                    <a:pt x="1692383" y="933748"/>
                    <a:pt x="1692651" y="943976"/>
                    <a:pt x="1693054" y="955076"/>
                  </a:cubicBezTo>
                  <a:close/>
                  <a:moveTo>
                    <a:pt x="1715152" y="953164"/>
                  </a:moveTo>
                  <a:lnTo>
                    <a:pt x="1711732" y="930998"/>
                  </a:lnTo>
                  <a:cubicBezTo>
                    <a:pt x="1718405" y="933681"/>
                    <a:pt x="1724039" y="935592"/>
                    <a:pt x="1728633" y="936632"/>
                  </a:cubicBezTo>
                  <a:cubicBezTo>
                    <a:pt x="1733227" y="937671"/>
                    <a:pt x="1737419" y="938208"/>
                    <a:pt x="1741208" y="938208"/>
                  </a:cubicBezTo>
                  <a:cubicBezTo>
                    <a:pt x="1744997" y="938208"/>
                    <a:pt x="1748183" y="937772"/>
                    <a:pt x="1750732" y="936867"/>
                  </a:cubicBezTo>
                  <a:cubicBezTo>
                    <a:pt x="1753280" y="935961"/>
                    <a:pt x="1755158" y="934620"/>
                    <a:pt x="1756332" y="932876"/>
                  </a:cubicBezTo>
                  <a:cubicBezTo>
                    <a:pt x="1757505" y="931099"/>
                    <a:pt x="1758042" y="929254"/>
                    <a:pt x="1757941" y="927310"/>
                  </a:cubicBezTo>
                  <a:cubicBezTo>
                    <a:pt x="1757941" y="926438"/>
                    <a:pt x="1757774" y="925633"/>
                    <a:pt x="1757573" y="924895"/>
                  </a:cubicBezTo>
                  <a:cubicBezTo>
                    <a:pt x="1757371" y="924157"/>
                    <a:pt x="1757036" y="923386"/>
                    <a:pt x="1756567" y="922581"/>
                  </a:cubicBezTo>
                  <a:cubicBezTo>
                    <a:pt x="1756097" y="921776"/>
                    <a:pt x="1755561" y="921039"/>
                    <a:pt x="1754957" y="920335"/>
                  </a:cubicBezTo>
                  <a:cubicBezTo>
                    <a:pt x="1754353" y="919630"/>
                    <a:pt x="1753548" y="918859"/>
                    <a:pt x="1752475" y="917954"/>
                  </a:cubicBezTo>
                  <a:cubicBezTo>
                    <a:pt x="1751436" y="917048"/>
                    <a:pt x="1749927" y="915908"/>
                    <a:pt x="1747982" y="914500"/>
                  </a:cubicBezTo>
                  <a:lnTo>
                    <a:pt x="1742382" y="910207"/>
                  </a:lnTo>
                  <a:cubicBezTo>
                    <a:pt x="1736983" y="906116"/>
                    <a:pt x="1732825" y="902931"/>
                    <a:pt x="1729974" y="900583"/>
                  </a:cubicBezTo>
                  <a:cubicBezTo>
                    <a:pt x="1727124" y="898236"/>
                    <a:pt x="1724709" y="895855"/>
                    <a:pt x="1722697" y="893407"/>
                  </a:cubicBezTo>
                  <a:cubicBezTo>
                    <a:pt x="1720685" y="890993"/>
                    <a:pt x="1719143" y="888410"/>
                    <a:pt x="1718036" y="885694"/>
                  </a:cubicBezTo>
                  <a:cubicBezTo>
                    <a:pt x="1716930" y="882978"/>
                    <a:pt x="1716292" y="880228"/>
                    <a:pt x="1716158" y="877411"/>
                  </a:cubicBezTo>
                  <a:cubicBezTo>
                    <a:pt x="1715890" y="872549"/>
                    <a:pt x="1717131" y="867888"/>
                    <a:pt x="1719881" y="863461"/>
                  </a:cubicBezTo>
                  <a:cubicBezTo>
                    <a:pt x="1722630" y="859035"/>
                    <a:pt x="1726789" y="855816"/>
                    <a:pt x="1732355" y="853804"/>
                  </a:cubicBezTo>
                  <a:cubicBezTo>
                    <a:pt x="1737922" y="851758"/>
                    <a:pt x="1744561" y="850752"/>
                    <a:pt x="1752241" y="850752"/>
                  </a:cubicBezTo>
                  <a:cubicBezTo>
                    <a:pt x="1760993" y="850752"/>
                    <a:pt x="1771154" y="851791"/>
                    <a:pt x="1782656" y="853837"/>
                  </a:cubicBezTo>
                  <a:lnTo>
                    <a:pt x="1785003" y="874762"/>
                  </a:lnTo>
                  <a:cubicBezTo>
                    <a:pt x="1777123" y="871610"/>
                    <a:pt x="1769645" y="870034"/>
                    <a:pt x="1762535" y="870034"/>
                  </a:cubicBezTo>
                  <a:cubicBezTo>
                    <a:pt x="1758679" y="870034"/>
                    <a:pt x="1755326" y="870436"/>
                    <a:pt x="1752475" y="871174"/>
                  </a:cubicBezTo>
                  <a:cubicBezTo>
                    <a:pt x="1749625" y="871945"/>
                    <a:pt x="1747613" y="873119"/>
                    <a:pt x="1746439" y="874695"/>
                  </a:cubicBezTo>
                  <a:cubicBezTo>
                    <a:pt x="1745266" y="876238"/>
                    <a:pt x="1744729" y="878015"/>
                    <a:pt x="1744830" y="879960"/>
                  </a:cubicBezTo>
                  <a:cubicBezTo>
                    <a:pt x="1744897" y="881100"/>
                    <a:pt x="1745165" y="882207"/>
                    <a:pt x="1745601" y="883313"/>
                  </a:cubicBezTo>
                  <a:cubicBezTo>
                    <a:pt x="1746037" y="884420"/>
                    <a:pt x="1746808" y="885560"/>
                    <a:pt x="1747881" y="886767"/>
                  </a:cubicBezTo>
                  <a:cubicBezTo>
                    <a:pt x="1748921" y="887974"/>
                    <a:pt x="1750128" y="889115"/>
                    <a:pt x="1751469" y="890188"/>
                  </a:cubicBezTo>
                  <a:cubicBezTo>
                    <a:pt x="1752844" y="891261"/>
                    <a:pt x="1755628" y="893373"/>
                    <a:pt x="1759920" y="896526"/>
                  </a:cubicBezTo>
                  <a:cubicBezTo>
                    <a:pt x="1764179" y="899678"/>
                    <a:pt x="1767935" y="902495"/>
                    <a:pt x="1771154" y="905043"/>
                  </a:cubicBezTo>
                  <a:cubicBezTo>
                    <a:pt x="1774373" y="907592"/>
                    <a:pt x="1777056" y="910140"/>
                    <a:pt x="1779168" y="912689"/>
                  </a:cubicBezTo>
                  <a:cubicBezTo>
                    <a:pt x="1781281" y="915271"/>
                    <a:pt x="1782958" y="918021"/>
                    <a:pt x="1784165" y="920972"/>
                  </a:cubicBezTo>
                  <a:cubicBezTo>
                    <a:pt x="1785372" y="923923"/>
                    <a:pt x="1786076" y="926874"/>
                    <a:pt x="1786210" y="929892"/>
                  </a:cubicBezTo>
                  <a:cubicBezTo>
                    <a:pt x="1786210" y="930294"/>
                    <a:pt x="1786210" y="930663"/>
                    <a:pt x="1786244" y="931065"/>
                  </a:cubicBezTo>
                  <a:lnTo>
                    <a:pt x="1786244" y="931300"/>
                  </a:lnTo>
                  <a:cubicBezTo>
                    <a:pt x="1786244" y="935794"/>
                    <a:pt x="1784903" y="939952"/>
                    <a:pt x="1782354" y="943842"/>
                  </a:cubicBezTo>
                  <a:cubicBezTo>
                    <a:pt x="1779504" y="948134"/>
                    <a:pt x="1775044" y="951454"/>
                    <a:pt x="1768974" y="953868"/>
                  </a:cubicBezTo>
                  <a:cubicBezTo>
                    <a:pt x="1762904" y="956283"/>
                    <a:pt x="1756030" y="957456"/>
                    <a:pt x="1748384" y="957456"/>
                  </a:cubicBezTo>
                  <a:lnTo>
                    <a:pt x="1748183" y="957456"/>
                  </a:lnTo>
                  <a:cubicBezTo>
                    <a:pt x="1744226" y="957456"/>
                    <a:pt x="1739397" y="957121"/>
                    <a:pt x="1733730" y="956517"/>
                  </a:cubicBezTo>
                  <a:cubicBezTo>
                    <a:pt x="1727962" y="955880"/>
                    <a:pt x="1721792" y="954774"/>
                    <a:pt x="1715152" y="953164"/>
                  </a:cubicBezTo>
                  <a:close/>
                </a:path>
              </a:pathLst>
            </a:custGeom>
            <a:solidFill>
              <a:schemeClr val="bg1"/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EEF418A-33E3-0868-30D5-750D58C8D19F}"/>
                </a:ext>
              </a:extLst>
            </p:cNvPr>
            <p:cNvSpPr/>
            <p:nvPr/>
          </p:nvSpPr>
          <p:spPr>
            <a:xfrm>
              <a:off x="10131732" y="928208"/>
              <a:ext cx="553280" cy="258286"/>
            </a:xfrm>
            <a:custGeom>
              <a:avLst/>
              <a:gdLst>
                <a:gd name="connsiteX0" fmla="*/ 571147 w 571147"/>
                <a:gd name="connsiteY0" fmla="*/ 0 h 266627"/>
                <a:gd name="connsiteX1" fmla="*/ 125450 w 571147"/>
                <a:gd name="connsiteY1" fmla="*/ 0 h 266627"/>
                <a:gd name="connsiteX2" fmla="*/ 0 w 571147"/>
                <a:gd name="connsiteY2" fmla="*/ 88999 h 266627"/>
                <a:gd name="connsiteX3" fmla="*/ 571147 w 571147"/>
                <a:gd name="connsiteY3" fmla="*/ 88663 h 266627"/>
                <a:gd name="connsiteX4" fmla="*/ 571147 w 571147"/>
                <a:gd name="connsiteY4" fmla="*/ 0 h 266627"/>
                <a:gd name="connsiteX5" fmla="*/ 571147 w 571147"/>
                <a:gd name="connsiteY5" fmla="*/ 266627 h 266627"/>
                <a:gd name="connsiteX6" fmla="*/ 121895 w 571147"/>
                <a:gd name="connsiteY6" fmla="*/ 266627 h 266627"/>
                <a:gd name="connsiteX7" fmla="*/ 0 w 571147"/>
                <a:gd name="connsiteY7" fmla="*/ 178299 h 266627"/>
                <a:gd name="connsiteX8" fmla="*/ 571147 w 571147"/>
                <a:gd name="connsiteY8" fmla="*/ 178299 h 266627"/>
                <a:gd name="connsiteX9" fmla="*/ 571147 w 571147"/>
                <a:gd name="connsiteY9" fmla="*/ 266627 h 26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147" h="266627">
                  <a:moveTo>
                    <a:pt x="571147" y="0"/>
                  </a:moveTo>
                  <a:lnTo>
                    <a:pt x="125450" y="0"/>
                  </a:lnTo>
                  <a:cubicBezTo>
                    <a:pt x="16432" y="0"/>
                    <a:pt x="0" y="88999"/>
                    <a:pt x="0" y="88999"/>
                  </a:cubicBezTo>
                  <a:lnTo>
                    <a:pt x="571147" y="88663"/>
                  </a:lnTo>
                  <a:lnTo>
                    <a:pt x="571147" y="0"/>
                  </a:lnTo>
                  <a:close/>
                  <a:moveTo>
                    <a:pt x="571147" y="266627"/>
                  </a:moveTo>
                  <a:lnTo>
                    <a:pt x="121895" y="266627"/>
                  </a:lnTo>
                  <a:cubicBezTo>
                    <a:pt x="13615" y="266627"/>
                    <a:pt x="168" y="175147"/>
                    <a:pt x="0" y="178299"/>
                  </a:cubicBezTo>
                  <a:lnTo>
                    <a:pt x="571147" y="178299"/>
                  </a:lnTo>
                  <a:lnTo>
                    <a:pt x="571147" y="26662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027C4A-BCFD-A430-6EC6-BF9B9906B3A2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5709"/>
            <a:ext cx="754039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77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_Full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526824FB-7844-CE00-34E8-4D129A5A0399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2191999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video</a:t>
            </a:r>
          </a:p>
        </p:txBody>
      </p:sp>
    </p:spTree>
    <p:extLst>
      <p:ext uri="{BB962C8B-B14F-4D97-AF65-F5344CB8AC3E}">
        <p14:creationId xmlns:p14="http://schemas.microsoft.com/office/powerpoint/2010/main" val="151920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colums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04411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F78CBC7-9110-C4CA-F6DE-57CC229960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268413"/>
            <a:ext cx="5364162" cy="4465637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970B30A-1A11-111C-7375-C4E28C8B787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03950" y="1268412"/>
            <a:ext cx="5364162" cy="4465637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2A0911-B2DB-0671-1811-2448141A197B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EF16231-1FA4-37EF-E19B-AD716AA951F4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6C8870A-76D7-22FC-27C6-0478B131E918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F172609-F1FD-514B-5AEC-7C887AACD91F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624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High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03949" y="1268413"/>
            <a:ext cx="5364163" cy="2052637"/>
          </a:xfrm>
        </p:spPr>
        <p:txBody>
          <a:bodyPr anchor="b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F78CBC7-9110-C4CA-F6DE-57CC229960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03950" y="3536951"/>
            <a:ext cx="5364162" cy="2276020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2A0911-B2DB-0671-1811-2448141A197B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EF16231-1FA4-37EF-E19B-AD716AA951F4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6C8870A-76D7-22FC-27C6-0478B131E918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F172609-F1FD-514B-5AEC-7C887AACD91F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1C530DF0-5615-D097-6790-1E5B0817F179}"/>
              </a:ext>
            </a:extLst>
          </p:cNvPr>
          <p:cNvSpPr/>
          <p:nvPr userDrawn="1"/>
        </p:nvSpPr>
        <p:spPr>
          <a:xfrm>
            <a:off x="610509" y="832419"/>
            <a:ext cx="5202462" cy="520246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18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F59426-D713-4562-A42E-5EC5481A25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88050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lang="en-US" dirty="0"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55AF90-CA6C-9E9E-5C3A-7308548107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6397218"/>
            <a:ext cx="5364162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00644" y="479570"/>
            <a:ext cx="536416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7E04-81A8-D049-AAA4-AF4D41155B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00644" y="1268411"/>
            <a:ext cx="5364162" cy="4465637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559187-4E33-B7B4-8D15-856E22A8AD26}"/>
              </a:ext>
            </a:extLst>
          </p:cNvPr>
          <p:cNvCxnSpPr>
            <a:cxnSpLocks/>
          </p:cNvCxnSpPr>
          <p:nvPr userDrawn="1"/>
        </p:nvCxnSpPr>
        <p:spPr>
          <a:xfrm>
            <a:off x="5988050" y="6414621"/>
            <a:ext cx="41656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E2C47E56-EDA9-6104-5D9F-C924F8780C79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DC9CA37-0D36-8191-BBE8-0EBA7F837CA9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9BCB4D6-D14A-E657-80A8-ADEE68384148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2275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F59426-D713-4562-A42E-5EC5481A25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03950" y="0"/>
            <a:ext cx="5988050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479570"/>
            <a:ext cx="536416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7E04-81A8-D049-AAA4-AF4D41155B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3888" y="1268411"/>
            <a:ext cx="5364162" cy="4465637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96033E-16B2-F7F6-089E-CB47C4A72E46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5580062" cy="205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9C816E65-AE13-D020-EC0E-E5FCD3F98B8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58113" y="6254276"/>
            <a:ext cx="810000" cy="320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42FFEC68-013B-C052-8EF2-43EC0E75A6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3950" y="6396621"/>
            <a:ext cx="3949138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0648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Auth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3FC9B-6E77-4E15-B18F-2A2D52020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95386" y="4643022"/>
            <a:ext cx="6547755" cy="1236142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spc="-20" baseline="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3FFCB1E3-6430-7B36-3E4A-D0BCB7E229BA}"/>
              </a:ext>
            </a:extLst>
          </p:cNvPr>
          <p:cNvSpPr/>
          <p:nvPr userDrawn="1"/>
        </p:nvSpPr>
        <p:spPr>
          <a:xfrm rot="10800000">
            <a:off x="623888" y="836612"/>
            <a:ext cx="1723308" cy="13783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1"/>
                </a:moveTo>
                <a:lnTo>
                  <a:pt x="0" y="21600"/>
                </a:lnTo>
                <a:lnTo>
                  <a:pt x="8640" y="21600"/>
                </a:lnTo>
                <a:lnTo>
                  <a:pt x="8640" y="10801"/>
                </a:lnTo>
                <a:lnTo>
                  <a:pt x="4320" y="10801"/>
                </a:lnTo>
                <a:cubicBezTo>
                  <a:pt x="4320" y="10801"/>
                  <a:pt x="4320" y="5401"/>
                  <a:pt x="8640" y="5401"/>
                </a:cubicBezTo>
                <a:lnTo>
                  <a:pt x="8640" y="0"/>
                </a:lnTo>
                <a:cubicBezTo>
                  <a:pt x="8640" y="0"/>
                  <a:pt x="0" y="0"/>
                  <a:pt x="0" y="10801"/>
                </a:cubicBezTo>
                <a:close/>
                <a:moveTo>
                  <a:pt x="21600" y="5401"/>
                </a:moveTo>
                <a:lnTo>
                  <a:pt x="21600" y="0"/>
                </a:lnTo>
                <a:cubicBezTo>
                  <a:pt x="21600" y="0"/>
                  <a:pt x="12960" y="0"/>
                  <a:pt x="12960" y="10801"/>
                </a:cubicBezTo>
                <a:lnTo>
                  <a:pt x="12960" y="21600"/>
                </a:lnTo>
                <a:lnTo>
                  <a:pt x="21600" y="21600"/>
                </a:lnTo>
                <a:lnTo>
                  <a:pt x="21600" y="10801"/>
                </a:lnTo>
                <a:lnTo>
                  <a:pt x="17280" y="10801"/>
                </a:lnTo>
                <a:cubicBezTo>
                  <a:pt x="17280" y="10801"/>
                  <a:pt x="17280" y="5401"/>
                  <a:pt x="21600" y="5401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lnSpc>
                <a:spcPct val="93000"/>
              </a:lnSpc>
              <a:defRPr sz="1800" cap="none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65829" y="1268413"/>
            <a:ext cx="9630569" cy="3114900"/>
          </a:xfrm>
        </p:spPr>
        <p:txBody>
          <a:bodyPr anchor="t" anchorCtr="0">
            <a:noAutofit/>
          </a:bodyPr>
          <a:lstStyle>
            <a:lvl1pPr algn="l">
              <a:lnSpc>
                <a:spcPct val="110000"/>
              </a:lnSpc>
              <a:defRPr sz="2800" b="0" spc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“Quote”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397722-9BD2-656F-AB8C-84A3608F65D9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8C9B42-2591-A853-1CFF-B2BEEAA36BA1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1175848-9909-5007-545C-1F2ADABDCADF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38E77D-FF10-DFD7-06B6-D5E95101DE44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" name="Picture Placeholder 40">
            <a:extLst>
              <a:ext uri="{FF2B5EF4-FFF2-40B4-BE49-F238E27FC236}">
                <a16:creationId xmlns:a16="http://schemas.microsoft.com/office/drawing/2014/main" id="{8E73DA40-056E-A0CA-9CF7-3C98514681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5829" y="4643022"/>
            <a:ext cx="1236142" cy="1236142"/>
          </a:xfrm>
          <a:custGeom>
            <a:avLst/>
            <a:gdLst>
              <a:gd name="connsiteX0" fmla="*/ 618071 w 1236142"/>
              <a:gd name="connsiteY0" fmla="*/ 0 h 1236142"/>
              <a:gd name="connsiteX1" fmla="*/ 1236142 w 1236142"/>
              <a:gd name="connsiteY1" fmla="*/ 618071 h 1236142"/>
              <a:gd name="connsiteX2" fmla="*/ 618071 w 1236142"/>
              <a:gd name="connsiteY2" fmla="*/ 1236142 h 1236142"/>
              <a:gd name="connsiteX3" fmla="*/ 0 w 1236142"/>
              <a:gd name="connsiteY3" fmla="*/ 618071 h 1236142"/>
              <a:gd name="connsiteX4" fmla="*/ 618071 w 1236142"/>
              <a:gd name="connsiteY4" fmla="*/ 0 h 123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142" h="1236142">
                <a:moveTo>
                  <a:pt x="618071" y="0"/>
                </a:moveTo>
                <a:cubicBezTo>
                  <a:pt x="959422" y="0"/>
                  <a:pt x="1236142" y="276720"/>
                  <a:pt x="1236142" y="618071"/>
                </a:cubicBezTo>
                <a:cubicBezTo>
                  <a:pt x="1236142" y="959422"/>
                  <a:pt x="959422" y="1236142"/>
                  <a:pt x="618071" y="1236142"/>
                </a:cubicBezTo>
                <a:cubicBezTo>
                  <a:pt x="276720" y="1236142"/>
                  <a:pt x="0" y="959422"/>
                  <a:pt x="0" y="618071"/>
                </a:cubicBezTo>
                <a:cubicBezTo>
                  <a:pt x="0" y="276720"/>
                  <a:pt x="276720" y="0"/>
                  <a:pt x="61807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92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_Slide_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836613"/>
            <a:ext cx="8208962" cy="2484437"/>
          </a:xfrm>
        </p:spPr>
        <p:txBody>
          <a:bodyPr anchor="t" anchorCtr="0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Thank you slide</a:t>
            </a:r>
          </a:p>
        </p:txBody>
      </p:sp>
      <p:sp>
        <p:nvSpPr>
          <p:cNvPr id="14" name="Picture Placeholder 40">
            <a:extLst>
              <a:ext uri="{FF2B5EF4-FFF2-40B4-BE49-F238E27FC236}">
                <a16:creationId xmlns:a16="http://schemas.microsoft.com/office/drawing/2014/main" id="{B822B543-F1AB-CFE7-EFFD-248F5869686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3887" y="4643022"/>
            <a:ext cx="1236142" cy="1236142"/>
          </a:xfrm>
          <a:custGeom>
            <a:avLst/>
            <a:gdLst>
              <a:gd name="connsiteX0" fmla="*/ 618071 w 1236142"/>
              <a:gd name="connsiteY0" fmla="*/ 0 h 1236142"/>
              <a:gd name="connsiteX1" fmla="*/ 1236142 w 1236142"/>
              <a:gd name="connsiteY1" fmla="*/ 618071 h 1236142"/>
              <a:gd name="connsiteX2" fmla="*/ 618071 w 1236142"/>
              <a:gd name="connsiteY2" fmla="*/ 1236142 h 1236142"/>
              <a:gd name="connsiteX3" fmla="*/ 0 w 1236142"/>
              <a:gd name="connsiteY3" fmla="*/ 618071 h 1236142"/>
              <a:gd name="connsiteX4" fmla="*/ 618071 w 1236142"/>
              <a:gd name="connsiteY4" fmla="*/ 0 h 123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142" h="1236142">
                <a:moveTo>
                  <a:pt x="618071" y="0"/>
                </a:moveTo>
                <a:cubicBezTo>
                  <a:pt x="959422" y="0"/>
                  <a:pt x="1236142" y="276720"/>
                  <a:pt x="1236142" y="618071"/>
                </a:cubicBezTo>
                <a:cubicBezTo>
                  <a:pt x="1236142" y="959422"/>
                  <a:pt x="959422" y="1236142"/>
                  <a:pt x="618071" y="1236142"/>
                </a:cubicBezTo>
                <a:cubicBezTo>
                  <a:pt x="276720" y="1236142"/>
                  <a:pt x="0" y="959422"/>
                  <a:pt x="0" y="618071"/>
                </a:cubicBezTo>
                <a:cubicBezTo>
                  <a:pt x="0" y="276720"/>
                  <a:pt x="276720" y="0"/>
                  <a:pt x="61807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42BC2FA-0D30-5C2F-5931-62B0B5A62B7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43037" y="4800606"/>
            <a:ext cx="6789813" cy="93344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spc="-2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name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8E6EF1FF-751D-4E83-81CA-AC460BA1FF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58113" y="6254276"/>
            <a:ext cx="810000" cy="320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3E7884FD-17EE-C642-8912-0A2B6DE88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6397411"/>
            <a:ext cx="9529200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4802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72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74EC-2D5E-C21A-9C6E-B40D3F702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7E198-26FE-CDB4-0E6E-95B8B2729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F5057-B3F3-2A40-9B41-F7887DE3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0A40-73C8-4048-8140-49F5D65BB431}" type="datetimeFigureOut">
              <a:rPr lang="et-EE" smtClean="0"/>
              <a:t>27.08.2025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8DFE4-4A97-5B73-A1FA-A4E96048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F87FC-FCC5-92FF-B08A-8FAE7F80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E80D-6AD2-4F09-8BE9-BBDC507698A9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38095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arge_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783386E9-4AC9-AC05-D73C-5748D8B66D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4600" y="0"/>
            <a:ext cx="45974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7" y="836613"/>
            <a:ext cx="6553427" cy="4897438"/>
          </a:xfrm>
        </p:spPr>
        <p:txBody>
          <a:bodyPr anchor="t" anchorCtr="0">
            <a:noAutofit/>
          </a:bodyPr>
          <a:lstStyle>
            <a:lvl1pPr algn="l">
              <a:defRPr sz="6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  <a:br>
              <a:rPr lang="en-US"/>
            </a:br>
            <a:r>
              <a:rPr lang="en-US"/>
              <a:t>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226222-9CC4-151E-1D0E-E7E11278D1CA}"/>
              </a:ext>
            </a:extLst>
          </p:cNvPr>
          <p:cNvGrpSpPr/>
          <p:nvPr userDrawn="1"/>
        </p:nvGrpSpPr>
        <p:grpSpPr>
          <a:xfrm>
            <a:off x="9266049" y="841994"/>
            <a:ext cx="2302063" cy="927536"/>
            <a:chOff x="9266049" y="841994"/>
            <a:chExt cx="2302063" cy="92753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67AEF9D-2EDF-226F-7EF8-9900253B468B}"/>
                </a:ext>
              </a:extLst>
            </p:cNvPr>
            <p:cNvSpPr/>
            <p:nvPr/>
          </p:nvSpPr>
          <p:spPr>
            <a:xfrm>
              <a:off x="9266049" y="841994"/>
              <a:ext cx="2302063" cy="927536"/>
            </a:xfrm>
            <a:custGeom>
              <a:avLst/>
              <a:gdLst>
                <a:gd name="connsiteX0" fmla="*/ 627249 w 2376404"/>
                <a:gd name="connsiteY0" fmla="*/ 177997 h 957489"/>
                <a:gd name="connsiteX1" fmla="*/ 894614 w 2376404"/>
                <a:gd name="connsiteY1" fmla="*/ 177997 h 957489"/>
                <a:gd name="connsiteX2" fmla="*/ 1020031 w 2376404"/>
                <a:gd name="connsiteY2" fmla="*/ 88999 h 957489"/>
                <a:gd name="connsiteX3" fmla="*/ 627249 w 2376404"/>
                <a:gd name="connsiteY3" fmla="*/ 88999 h 957489"/>
                <a:gd name="connsiteX4" fmla="*/ 627249 w 2376404"/>
                <a:gd name="connsiteY4" fmla="*/ 0 h 957489"/>
                <a:gd name="connsiteX5" fmla="*/ 1038642 w 2376404"/>
                <a:gd name="connsiteY5" fmla="*/ 0 h 957489"/>
                <a:gd name="connsiteX6" fmla="*/ 1162650 w 2376404"/>
                <a:gd name="connsiteY6" fmla="*/ 88999 h 957489"/>
                <a:gd name="connsiteX7" fmla="*/ 1216974 w 2376404"/>
                <a:gd name="connsiteY7" fmla="*/ 88999 h 957489"/>
                <a:gd name="connsiteX8" fmla="*/ 1341351 w 2376404"/>
                <a:gd name="connsiteY8" fmla="*/ 0 h 957489"/>
                <a:gd name="connsiteX9" fmla="*/ 1734870 w 2376404"/>
                <a:gd name="connsiteY9" fmla="*/ 369 h 957489"/>
                <a:gd name="connsiteX10" fmla="*/ 1734870 w 2376404"/>
                <a:gd name="connsiteY10" fmla="*/ 88999 h 957489"/>
                <a:gd name="connsiteX11" fmla="*/ 1465762 w 2376404"/>
                <a:gd name="connsiteY11" fmla="*/ 88999 h 957489"/>
                <a:gd name="connsiteX12" fmla="*/ 1465762 w 2376404"/>
                <a:gd name="connsiteY12" fmla="*/ 177595 h 957489"/>
                <a:gd name="connsiteX13" fmla="*/ 1628032 w 2376404"/>
                <a:gd name="connsiteY13" fmla="*/ 177595 h 957489"/>
                <a:gd name="connsiteX14" fmla="*/ 1752408 w 2376404"/>
                <a:gd name="connsiteY14" fmla="*/ 267298 h 957489"/>
                <a:gd name="connsiteX15" fmla="*/ 1465762 w 2376404"/>
                <a:gd name="connsiteY15" fmla="*/ 267298 h 957489"/>
                <a:gd name="connsiteX16" fmla="*/ 1465762 w 2376404"/>
                <a:gd name="connsiteY16" fmla="*/ 355626 h 957489"/>
                <a:gd name="connsiteX17" fmla="*/ 1752039 w 2376404"/>
                <a:gd name="connsiteY17" fmla="*/ 355425 h 957489"/>
                <a:gd name="connsiteX18" fmla="*/ 1752039 w 2376404"/>
                <a:gd name="connsiteY18" fmla="*/ 355425 h 957489"/>
                <a:gd name="connsiteX19" fmla="*/ 1627998 w 2376404"/>
                <a:gd name="connsiteY19" fmla="*/ 444423 h 957489"/>
                <a:gd name="connsiteX20" fmla="*/ 1234144 w 2376404"/>
                <a:gd name="connsiteY20" fmla="*/ 444423 h 957489"/>
                <a:gd name="connsiteX21" fmla="*/ 1234144 w 2376404"/>
                <a:gd name="connsiteY21" fmla="*/ 355626 h 957489"/>
                <a:gd name="connsiteX22" fmla="*/ 1162583 w 2376404"/>
                <a:gd name="connsiteY22" fmla="*/ 355626 h 957489"/>
                <a:gd name="connsiteX23" fmla="*/ 1038675 w 2376404"/>
                <a:gd name="connsiteY23" fmla="*/ 444423 h 957489"/>
                <a:gd name="connsiteX24" fmla="*/ 627283 w 2376404"/>
                <a:gd name="connsiteY24" fmla="*/ 444423 h 957489"/>
                <a:gd name="connsiteX25" fmla="*/ 627283 w 2376404"/>
                <a:gd name="connsiteY25" fmla="*/ 355425 h 957489"/>
                <a:gd name="connsiteX26" fmla="*/ 1006114 w 2376404"/>
                <a:gd name="connsiteY26" fmla="*/ 355425 h 957489"/>
                <a:gd name="connsiteX27" fmla="*/ 894614 w 2376404"/>
                <a:gd name="connsiteY27" fmla="*/ 267298 h 957489"/>
                <a:gd name="connsiteX28" fmla="*/ 627283 w 2376404"/>
                <a:gd name="connsiteY28" fmla="*/ 267298 h 957489"/>
                <a:gd name="connsiteX29" fmla="*/ 627283 w 2376404"/>
                <a:gd name="connsiteY29" fmla="*/ 177997 h 957489"/>
                <a:gd name="connsiteX30" fmla="*/ 1341351 w 2376404"/>
                <a:gd name="connsiteY30" fmla="*/ 267298 h 957489"/>
                <a:gd name="connsiteX31" fmla="*/ 1217008 w 2376404"/>
                <a:gd name="connsiteY31" fmla="*/ 177796 h 957489"/>
                <a:gd name="connsiteX32" fmla="*/ 1162616 w 2376404"/>
                <a:gd name="connsiteY32" fmla="*/ 177796 h 957489"/>
                <a:gd name="connsiteX33" fmla="*/ 1136560 w 2376404"/>
                <a:gd name="connsiteY33" fmla="*/ 222966 h 957489"/>
                <a:gd name="connsiteX34" fmla="*/ 1162650 w 2376404"/>
                <a:gd name="connsiteY34" fmla="*/ 267298 h 957489"/>
                <a:gd name="connsiteX35" fmla="*/ 1341351 w 2376404"/>
                <a:gd name="connsiteY35" fmla="*/ 267298 h 957489"/>
                <a:gd name="connsiteX36" fmla="*/ 2334588 w 2376404"/>
                <a:gd name="connsiteY36" fmla="*/ 596096 h 957489"/>
                <a:gd name="connsiteX37" fmla="*/ 2348170 w 2376404"/>
                <a:gd name="connsiteY37" fmla="*/ 587881 h 957489"/>
                <a:gd name="connsiteX38" fmla="*/ 2374628 w 2376404"/>
                <a:gd name="connsiteY38" fmla="*/ 592877 h 957489"/>
                <a:gd name="connsiteX39" fmla="*/ 2372113 w 2376404"/>
                <a:gd name="connsiteY39" fmla="*/ 572153 h 957489"/>
                <a:gd name="connsiteX40" fmla="*/ 2341731 w 2376404"/>
                <a:gd name="connsiteY40" fmla="*/ 568934 h 957489"/>
                <a:gd name="connsiteX41" fmla="*/ 2303838 w 2376404"/>
                <a:gd name="connsiteY41" fmla="*/ 594319 h 957489"/>
                <a:gd name="connsiteX42" fmla="*/ 2345286 w 2376404"/>
                <a:gd name="connsiteY42" fmla="*/ 647202 h 957489"/>
                <a:gd name="connsiteX43" fmla="*/ 2329927 w 2376404"/>
                <a:gd name="connsiteY43" fmla="*/ 656860 h 957489"/>
                <a:gd name="connsiteX44" fmla="*/ 2300250 w 2376404"/>
                <a:gd name="connsiteY44" fmla="*/ 649348 h 957489"/>
                <a:gd name="connsiteX45" fmla="*/ 2303838 w 2376404"/>
                <a:gd name="connsiteY45" fmla="*/ 671514 h 957489"/>
                <a:gd name="connsiteX46" fmla="*/ 2336735 w 2376404"/>
                <a:gd name="connsiteY46" fmla="*/ 675806 h 957489"/>
                <a:gd name="connsiteX47" fmla="*/ 2376405 w 2376404"/>
                <a:gd name="connsiteY47" fmla="*/ 649717 h 957489"/>
                <a:gd name="connsiteX48" fmla="*/ 2334588 w 2376404"/>
                <a:gd name="connsiteY48" fmla="*/ 596096 h 957489"/>
                <a:gd name="connsiteX49" fmla="*/ 2334588 w 2376404"/>
                <a:gd name="connsiteY49" fmla="*/ 596096 h 957489"/>
                <a:gd name="connsiteX50" fmla="*/ 2247367 w 2376404"/>
                <a:gd name="connsiteY50" fmla="*/ 568934 h 957489"/>
                <a:gd name="connsiteX51" fmla="*/ 2213766 w 2376404"/>
                <a:gd name="connsiteY51" fmla="*/ 587512 h 957489"/>
                <a:gd name="connsiteX52" fmla="*/ 2182312 w 2376404"/>
                <a:gd name="connsiteY52" fmla="*/ 568934 h 957489"/>
                <a:gd name="connsiteX53" fmla="*/ 2149784 w 2376404"/>
                <a:gd name="connsiteY53" fmla="*/ 587512 h 957489"/>
                <a:gd name="connsiteX54" fmla="*/ 2149415 w 2376404"/>
                <a:gd name="connsiteY54" fmla="*/ 587143 h 957489"/>
                <a:gd name="connsiteX55" fmla="*/ 2149415 w 2376404"/>
                <a:gd name="connsiteY55" fmla="*/ 571416 h 957489"/>
                <a:gd name="connsiteX56" fmla="*/ 2122621 w 2376404"/>
                <a:gd name="connsiteY56" fmla="*/ 571416 h 957489"/>
                <a:gd name="connsiteX57" fmla="*/ 2122621 w 2376404"/>
                <a:gd name="connsiteY57" fmla="*/ 673291 h 957489"/>
                <a:gd name="connsiteX58" fmla="*/ 2151226 w 2376404"/>
                <a:gd name="connsiteY58" fmla="*/ 673291 h 957489"/>
                <a:gd name="connsiteX59" fmla="*/ 2151226 w 2376404"/>
                <a:gd name="connsiteY59" fmla="*/ 615043 h 957489"/>
                <a:gd name="connsiteX60" fmla="*/ 2172318 w 2376404"/>
                <a:gd name="connsiteY60" fmla="*/ 591804 h 957489"/>
                <a:gd name="connsiteX61" fmla="*/ 2187677 w 2376404"/>
                <a:gd name="connsiteY61" fmla="*/ 609678 h 957489"/>
                <a:gd name="connsiteX62" fmla="*/ 2187677 w 2376404"/>
                <a:gd name="connsiteY62" fmla="*/ 673291 h 957489"/>
                <a:gd name="connsiteX63" fmla="*/ 2216617 w 2376404"/>
                <a:gd name="connsiteY63" fmla="*/ 673291 h 957489"/>
                <a:gd name="connsiteX64" fmla="*/ 2216617 w 2376404"/>
                <a:gd name="connsiteY64" fmla="*/ 615043 h 957489"/>
                <a:gd name="connsiteX65" fmla="*/ 2237709 w 2376404"/>
                <a:gd name="connsiteY65" fmla="*/ 591804 h 957489"/>
                <a:gd name="connsiteX66" fmla="*/ 2253068 w 2376404"/>
                <a:gd name="connsiteY66" fmla="*/ 609678 h 957489"/>
                <a:gd name="connsiteX67" fmla="*/ 2253068 w 2376404"/>
                <a:gd name="connsiteY67" fmla="*/ 673291 h 957489"/>
                <a:gd name="connsiteX68" fmla="*/ 2281672 w 2376404"/>
                <a:gd name="connsiteY68" fmla="*/ 673291 h 957489"/>
                <a:gd name="connsiteX69" fmla="*/ 2281672 w 2376404"/>
                <a:gd name="connsiteY69" fmla="*/ 595728 h 957489"/>
                <a:gd name="connsiteX70" fmla="*/ 2247367 w 2376404"/>
                <a:gd name="connsiteY70" fmla="*/ 568934 h 957489"/>
                <a:gd name="connsiteX71" fmla="*/ 2056157 w 2376404"/>
                <a:gd name="connsiteY71" fmla="*/ 568934 h 957489"/>
                <a:gd name="connsiteX72" fmla="*/ 2055084 w 2376404"/>
                <a:gd name="connsiteY72" fmla="*/ 568934 h 957489"/>
                <a:gd name="connsiteX73" fmla="*/ 2003275 w 2376404"/>
                <a:gd name="connsiteY73" fmla="*/ 622555 h 957489"/>
                <a:gd name="connsiteX74" fmla="*/ 2055084 w 2376404"/>
                <a:gd name="connsiteY74" fmla="*/ 675437 h 957489"/>
                <a:gd name="connsiteX75" fmla="*/ 2059377 w 2376404"/>
                <a:gd name="connsiteY75" fmla="*/ 675806 h 957489"/>
                <a:gd name="connsiteX76" fmla="*/ 2095459 w 2376404"/>
                <a:gd name="connsiteY76" fmla="*/ 671883 h 957489"/>
                <a:gd name="connsiteX77" fmla="*/ 2097940 w 2376404"/>
                <a:gd name="connsiteY77" fmla="*/ 650455 h 957489"/>
                <a:gd name="connsiteX78" fmla="*/ 2064339 w 2376404"/>
                <a:gd name="connsiteY78" fmla="*/ 656893 h 957489"/>
                <a:gd name="connsiteX79" fmla="*/ 2055051 w 2376404"/>
                <a:gd name="connsiteY79" fmla="*/ 655820 h 957489"/>
                <a:gd name="connsiteX80" fmla="*/ 2031812 w 2376404"/>
                <a:gd name="connsiteY80" fmla="*/ 627216 h 957489"/>
                <a:gd name="connsiteX81" fmla="*/ 2031812 w 2376404"/>
                <a:gd name="connsiteY81" fmla="*/ 623997 h 957489"/>
                <a:gd name="connsiteX82" fmla="*/ 2105418 w 2376404"/>
                <a:gd name="connsiteY82" fmla="*/ 623997 h 957489"/>
                <a:gd name="connsiteX83" fmla="*/ 2105418 w 2376404"/>
                <a:gd name="connsiteY83" fmla="*/ 615781 h 957489"/>
                <a:gd name="connsiteX84" fmla="*/ 2056090 w 2376404"/>
                <a:gd name="connsiteY84" fmla="*/ 568968 h 957489"/>
                <a:gd name="connsiteX85" fmla="*/ 2055084 w 2376404"/>
                <a:gd name="connsiteY85" fmla="*/ 586439 h 957489"/>
                <a:gd name="connsiteX86" fmla="*/ 2056157 w 2376404"/>
                <a:gd name="connsiteY86" fmla="*/ 586439 h 957489"/>
                <a:gd name="connsiteX87" fmla="*/ 2078323 w 2376404"/>
                <a:gd name="connsiteY87" fmla="*/ 610013 h 957489"/>
                <a:gd name="connsiteX88" fmla="*/ 2031879 w 2376404"/>
                <a:gd name="connsiteY88" fmla="*/ 610013 h 957489"/>
                <a:gd name="connsiteX89" fmla="*/ 2055118 w 2376404"/>
                <a:gd name="connsiteY89" fmla="*/ 586439 h 957489"/>
                <a:gd name="connsiteX90" fmla="*/ 1967159 w 2376404"/>
                <a:gd name="connsiteY90" fmla="*/ 636806 h 957489"/>
                <a:gd name="connsiteX91" fmla="*/ 1967159 w 2376404"/>
                <a:gd name="connsiteY91" fmla="*/ 591435 h 957489"/>
                <a:gd name="connsiteX92" fmla="*/ 1992879 w 2376404"/>
                <a:gd name="connsiteY92" fmla="*/ 591435 h 957489"/>
                <a:gd name="connsiteX93" fmla="*/ 1992879 w 2376404"/>
                <a:gd name="connsiteY93" fmla="*/ 571416 h 957489"/>
                <a:gd name="connsiteX94" fmla="*/ 1967159 w 2376404"/>
                <a:gd name="connsiteY94" fmla="*/ 571416 h 957489"/>
                <a:gd name="connsiteX95" fmla="*/ 1967159 w 2376404"/>
                <a:gd name="connsiteY95" fmla="*/ 546768 h 957489"/>
                <a:gd name="connsiteX96" fmla="*/ 1938219 w 2376404"/>
                <a:gd name="connsiteY96" fmla="*/ 553542 h 957489"/>
                <a:gd name="connsiteX97" fmla="*/ 1938219 w 2376404"/>
                <a:gd name="connsiteY97" fmla="*/ 571416 h 957489"/>
                <a:gd name="connsiteX98" fmla="*/ 1923934 w 2376404"/>
                <a:gd name="connsiteY98" fmla="*/ 571416 h 957489"/>
                <a:gd name="connsiteX99" fmla="*/ 1923934 w 2376404"/>
                <a:gd name="connsiteY99" fmla="*/ 591435 h 957489"/>
                <a:gd name="connsiteX100" fmla="*/ 1938219 w 2376404"/>
                <a:gd name="connsiteY100" fmla="*/ 591435 h 957489"/>
                <a:gd name="connsiteX101" fmla="*/ 1938219 w 2376404"/>
                <a:gd name="connsiteY101" fmla="*/ 649348 h 957489"/>
                <a:gd name="connsiteX102" fmla="*/ 1968601 w 2376404"/>
                <a:gd name="connsiteY102" fmla="*/ 675806 h 957489"/>
                <a:gd name="connsiteX103" fmla="*/ 1991471 w 2376404"/>
                <a:gd name="connsiteY103" fmla="*/ 672587 h 957489"/>
                <a:gd name="connsiteX104" fmla="*/ 1991471 w 2376404"/>
                <a:gd name="connsiteY104" fmla="*/ 672587 h 957489"/>
                <a:gd name="connsiteX105" fmla="*/ 1995059 w 2376404"/>
                <a:gd name="connsiteY105" fmla="*/ 652232 h 957489"/>
                <a:gd name="connsiteX106" fmla="*/ 1979700 w 2376404"/>
                <a:gd name="connsiteY106" fmla="*/ 654009 h 957489"/>
                <a:gd name="connsiteX107" fmla="*/ 1967192 w 2376404"/>
                <a:gd name="connsiteY107" fmla="*/ 636840 h 957489"/>
                <a:gd name="connsiteX108" fmla="*/ 1871755 w 2376404"/>
                <a:gd name="connsiteY108" fmla="*/ 596063 h 957489"/>
                <a:gd name="connsiteX109" fmla="*/ 1884967 w 2376404"/>
                <a:gd name="connsiteY109" fmla="*/ 587847 h 957489"/>
                <a:gd name="connsiteX110" fmla="*/ 1911426 w 2376404"/>
                <a:gd name="connsiteY110" fmla="*/ 592844 h 957489"/>
                <a:gd name="connsiteX111" fmla="*/ 1909279 w 2376404"/>
                <a:gd name="connsiteY111" fmla="*/ 572120 h 957489"/>
                <a:gd name="connsiteX112" fmla="*/ 1878898 w 2376404"/>
                <a:gd name="connsiteY112" fmla="*/ 568901 h 957489"/>
                <a:gd name="connsiteX113" fmla="*/ 1840636 w 2376404"/>
                <a:gd name="connsiteY113" fmla="*/ 594286 h 957489"/>
                <a:gd name="connsiteX114" fmla="*/ 1882083 w 2376404"/>
                <a:gd name="connsiteY114" fmla="*/ 647168 h 957489"/>
                <a:gd name="connsiteX115" fmla="*/ 1866725 w 2376404"/>
                <a:gd name="connsiteY115" fmla="*/ 656826 h 957489"/>
                <a:gd name="connsiteX116" fmla="*/ 1837416 w 2376404"/>
                <a:gd name="connsiteY116" fmla="*/ 649315 h 957489"/>
                <a:gd name="connsiteX117" fmla="*/ 1840636 w 2376404"/>
                <a:gd name="connsiteY117" fmla="*/ 671480 h 957489"/>
                <a:gd name="connsiteX118" fmla="*/ 1873499 w 2376404"/>
                <a:gd name="connsiteY118" fmla="*/ 675773 h 957489"/>
                <a:gd name="connsiteX119" fmla="*/ 1913169 w 2376404"/>
                <a:gd name="connsiteY119" fmla="*/ 649683 h 957489"/>
                <a:gd name="connsiteX120" fmla="*/ 1871721 w 2376404"/>
                <a:gd name="connsiteY120" fmla="*/ 596063 h 957489"/>
                <a:gd name="connsiteX121" fmla="*/ 1774541 w 2376404"/>
                <a:gd name="connsiteY121" fmla="*/ 651461 h 957489"/>
                <a:gd name="connsiteX122" fmla="*/ 1773836 w 2376404"/>
                <a:gd name="connsiteY122" fmla="*/ 651461 h 957489"/>
                <a:gd name="connsiteX123" fmla="*/ 1748451 w 2376404"/>
                <a:gd name="connsiteY123" fmla="*/ 571382 h 957489"/>
                <a:gd name="connsiteX124" fmla="*/ 1719512 w 2376404"/>
                <a:gd name="connsiteY124" fmla="*/ 571382 h 957489"/>
                <a:gd name="connsiteX125" fmla="*/ 1759551 w 2376404"/>
                <a:gd name="connsiteY125" fmla="*/ 675404 h 957489"/>
                <a:gd name="connsiteX126" fmla="*/ 1735977 w 2376404"/>
                <a:gd name="connsiteY126" fmla="*/ 701862 h 957489"/>
                <a:gd name="connsiteX127" fmla="*/ 1717399 w 2376404"/>
                <a:gd name="connsiteY127" fmla="*/ 697201 h 957489"/>
                <a:gd name="connsiteX128" fmla="*/ 1721323 w 2376404"/>
                <a:gd name="connsiteY128" fmla="*/ 719367 h 957489"/>
                <a:gd name="connsiteX129" fmla="*/ 1741678 w 2376404"/>
                <a:gd name="connsiteY129" fmla="*/ 721882 h 957489"/>
                <a:gd name="connsiteX130" fmla="*/ 1780979 w 2376404"/>
                <a:gd name="connsiteY130" fmla="*/ 695088 h 957489"/>
                <a:gd name="connsiteX131" fmla="*/ 1830307 w 2376404"/>
                <a:gd name="connsiteY131" fmla="*/ 571416 h 957489"/>
                <a:gd name="connsiteX132" fmla="*/ 1801703 w 2376404"/>
                <a:gd name="connsiteY132" fmla="*/ 571416 h 957489"/>
                <a:gd name="connsiteX133" fmla="*/ 1774541 w 2376404"/>
                <a:gd name="connsiteY133" fmla="*/ 651494 h 957489"/>
                <a:gd name="connsiteX134" fmla="*/ 1655160 w 2376404"/>
                <a:gd name="connsiteY134" fmla="*/ 570343 h 957489"/>
                <a:gd name="connsiteX135" fmla="*/ 1676622 w 2376404"/>
                <a:gd name="connsiteY135" fmla="*/ 555688 h 957489"/>
                <a:gd name="connsiteX136" fmla="*/ 1705562 w 2376404"/>
                <a:gd name="connsiteY136" fmla="*/ 561758 h 957489"/>
                <a:gd name="connsiteX137" fmla="*/ 1702342 w 2376404"/>
                <a:gd name="connsiteY137" fmla="*/ 537815 h 957489"/>
                <a:gd name="connsiteX138" fmla="*/ 1669815 w 2376404"/>
                <a:gd name="connsiteY138" fmla="*/ 533891 h 957489"/>
                <a:gd name="connsiteX139" fmla="*/ 1624075 w 2376404"/>
                <a:gd name="connsiteY139" fmla="*/ 568196 h 957489"/>
                <a:gd name="connsiteX140" fmla="*/ 1680177 w 2376404"/>
                <a:gd name="connsiteY140" fmla="*/ 638617 h 957489"/>
                <a:gd name="connsiteX141" fmla="*/ 1658380 w 2376404"/>
                <a:gd name="connsiteY141" fmla="*/ 653976 h 957489"/>
                <a:gd name="connsiteX142" fmla="*/ 1621928 w 2376404"/>
                <a:gd name="connsiteY142" fmla="*/ 645056 h 957489"/>
                <a:gd name="connsiteX143" fmla="*/ 1625148 w 2376404"/>
                <a:gd name="connsiteY143" fmla="*/ 670407 h 957489"/>
                <a:gd name="connsiteX144" fmla="*/ 1664114 w 2376404"/>
                <a:gd name="connsiteY144" fmla="*/ 675773 h 957489"/>
                <a:gd name="connsiteX145" fmla="*/ 1710927 w 2376404"/>
                <a:gd name="connsiteY145" fmla="*/ 640026 h 957489"/>
                <a:gd name="connsiteX146" fmla="*/ 1655160 w 2376404"/>
                <a:gd name="connsiteY146" fmla="*/ 570343 h 957489"/>
                <a:gd name="connsiteX147" fmla="*/ 1655160 w 2376404"/>
                <a:gd name="connsiteY147" fmla="*/ 570343 h 957489"/>
                <a:gd name="connsiteX148" fmla="*/ 1535445 w 2376404"/>
                <a:gd name="connsiteY148" fmla="*/ 568934 h 957489"/>
                <a:gd name="connsiteX149" fmla="*/ 1508987 w 2376404"/>
                <a:gd name="connsiteY149" fmla="*/ 585030 h 957489"/>
                <a:gd name="connsiteX150" fmla="*/ 1508987 w 2376404"/>
                <a:gd name="connsiteY150" fmla="*/ 585030 h 957489"/>
                <a:gd name="connsiteX151" fmla="*/ 1508618 w 2376404"/>
                <a:gd name="connsiteY151" fmla="*/ 584326 h 957489"/>
                <a:gd name="connsiteX152" fmla="*/ 1508618 w 2376404"/>
                <a:gd name="connsiteY152" fmla="*/ 571449 h 957489"/>
                <a:gd name="connsiteX153" fmla="*/ 1481455 w 2376404"/>
                <a:gd name="connsiteY153" fmla="*/ 571449 h 957489"/>
                <a:gd name="connsiteX154" fmla="*/ 1481455 w 2376404"/>
                <a:gd name="connsiteY154" fmla="*/ 673325 h 957489"/>
                <a:gd name="connsiteX155" fmla="*/ 1510060 w 2376404"/>
                <a:gd name="connsiteY155" fmla="*/ 673325 h 957489"/>
                <a:gd name="connsiteX156" fmla="*/ 1510060 w 2376404"/>
                <a:gd name="connsiteY156" fmla="*/ 621515 h 957489"/>
                <a:gd name="connsiteX157" fmla="*/ 1535076 w 2376404"/>
                <a:gd name="connsiteY157" fmla="*/ 591838 h 957489"/>
                <a:gd name="connsiteX158" fmla="*/ 1546880 w 2376404"/>
                <a:gd name="connsiteY158" fmla="*/ 593615 h 957489"/>
                <a:gd name="connsiteX159" fmla="*/ 1544365 w 2376404"/>
                <a:gd name="connsiteY159" fmla="*/ 570041 h 957489"/>
                <a:gd name="connsiteX160" fmla="*/ 1535411 w 2376404"/>
                <a:gd name="connsiteY160" fmla="*/ 568968 h 957489"/>
                <a:gd name="connsiteX161" fmla="*/ 1535411 w 2376404"/>
                <a:gd name="connsiteY161" fmla="*/ 568968 h 957489"/>
                <a:gd name="connsiteX162" fmla="*/ 1414991 w 2376404"/>
                <a:gd name="connsiteY162" fmla="*/ 568934 h 957489"/>
                <a:gd name="connsiteX163" fmla="*/ 1413918 w 2376404"/>
                <a:gd name="connsiteY163" fmla="*/ 568934 h 957489"/>
                <a:gd name="connsiteX164" fmla="*/ 1362075 w 2376404"/>
                <a:gd name="connsiteY164" fmla="*/ 622555 h 957489"/>
                <a:gd name="connsiteX165" fmla="*/ 1413918 w 2376404"/>
                <a:gd name="connsiteY165" fmla="*/ 675437 h 957489"/>
                <a:gd name="connsiteX166" fmla="*/ 1418580 w 2376404"/>
                <a:gd name="connsiteY166" fmla="*/ 675806 h 957489"/>
                <a:gd name="connsiteX167" fmla="*/ 1454327 w 2376404"/>
                <a:gd name="connsiteY167" fmla="*/ 671883 h 957489"/>
                <a:gd name="connsiteX168" fmla="*/ 1456842 w 2376404"/>
                <a:gd name="connsiteY168" fmla="*/ 650455 h 957489"/>
                <a:gd name="connsiteX169" fmla="*/ 1423241 w 2376404"/>
                <a:gd name="connsiteY169" fmla="*/ 656893 h 957489"/>
                <a:gd name="connsiteX170" fmla="*/ 1413952 w 2376404"/>
                <a:gd name="connsiteY170" fmla="*/ 655820 h 957489"/>
                <a:gd name="connsiteX171" fmla="*/ 1390713 w 2376404"/>
                <a:gd name="connsiteY171" fmla="*/ 627216 h 957489"/>
                <a:gd name="connsiteX172" fmla="*/ 1390713 w 2376404"/>
                <a:gd name="connsiteY172" fmla="*/ 623997 h 957489"/>
                <a:gd name="connsiteX173" fmla="*/ 1464689 w 2376404"/>
                <a:gd name="connsiteY173" fmla="*/ 623997 h 957489"/>
                <a:gd name="connsiteX174" fmla="*/ 1464689 w 2376404"/>
                <a:gd name="connsiteY174" fmla="*/ 615781 h 957489"/>
                <a:gd name="connsiteX175" fmla="*/ 1414991 w 2376404"/>
                <a:gd name="connsiteY175" fmla="*/ 568968 h 957489"/>
                <a:gd name="connsiteX176" fmla="*/ 1413918 w 2376404"/>
                <a:gd name="connsiteY176" fmla="*/ 586439 h 957489"/>
                <a:gd name="connsiteX177" fmla="*/ 1414991 w 2376404"/>
                <a:gd name="connsiteY177" fmla="*/ 586439 h 957489"/>
                <a:gd name="connsiteX178" fmla="*/ 1437157 w 2376404"/>
                <a:gd name="connsiteY178" fmla="*/ 610013 h 957489"/>
                <a:gd name="connsiteX179" fmla="*/ 1390679 w 2376404"/>
                <a:gd name="connsiteY179" fmla="*/ 610013 h 957489"/>
                <a:gd name="connsiteX180" fmla="*/ 1413918 w 2376404"/>
                <a:gd name="connsiteY180" fmla="*/ 586439 h 957489"/>
                <a:gd name="connsiteX181" fmla="*/ 1325993 w 2376404"/>
                <a:gd name="connsiteY181" fmla="*/ 636806 h 957489"/>
                <a:gd name="connsiteX182" fmla="*/ 1325993 w 2376404"/>
                <a:gd name="connsiteY182" fmla="*/ 591435 h 957489"/>
                <a:gd name="connsiteX183" fmla="*/ 1351713 w 2376404"/>
                <a:gd name="connsiteY183" fmla="*/ 591435 h 957489"/>
                <a:gd name="connsiteX184" fmla="*/ 1351713 w 2376404"/>
                <a:gd name="connsiteY184" fmla="*/ 571416 h 957489"/>
                <a:gd name="connsiteX185" fmla="*/ 1325993 w 2376404"/>
                <a:gd name="connsiteY185" fmla="*/ 571416 h 957489"/>
                <a:gd name="connsiteX186" fmla="*/ 1325993 w 2376404"/>
                <a:gd name="connsiteY186" fmla="*/ 546768 h 957489"/>
                <a:gd name="connsiteX187" fmla="*/ 1297389 w 2376404"/>
                <a:gd name="connsiteY187" fmla="*/ 553542 h 957489"/>
                <a:gd name="connsiteX188" fmla="*/ 1297389 w 2376404"/>
                <a:gd name="connsiteY188" fmla="*/ 571416 h 957489"/>
                <a:gd name="connsiteX189" fmla="*/ 1282734 w 2376404"/>
                <a:gd name="connsiteY189" fmla="*/ 571416 h 957489"/>
                <a:gd name="connsiteX190" fmla="*/ 1282734 w 2376404"/>
                <a:gd name="connsiteY190" fmla="*/ 591435 h 957489"/>
                <a:gd name="connsiteX191" fmla="*/ 1297389 w 2376404"/>
                <a:gd name="connsiteY191" fmla="*/ 591435 h 957489"/>
                <a:gd name="connsiteX192" fmla="*/ 1297389 w 2376404"/>
                <a:gd name="connsiteY192" fmla="*/ 649348 h 957489"/>
                <a:gd name="connsiteX193" fmla="*/ 1327401 w 2376404"/>
                <a:gd name="connsiteY193" fmla="*/ 675806 h 957489"/>
                <a:gd name="connsiteX194" fmla="*/ 1350640 w 2376404"/>
                <a:gd name="connsiteY194" fmla="*/ 672587 h 957489"/>
                <a:gd name="connsiteX195" fmla="*/ 1353859 w 2376404"/>
                <a:gd name="connsiteY195" fmla="*/ 652232 h 957489"/>
                <a:gd name="connsiteX196" fmla="*/ 1338501 w 2376404"/>
                <a:gd name="connsiteY196" fmla="*/ 654009 h 957489"/>
                <a:gd name="connsiteX197" fmla="*/ 1325993 w 2376404"/>
                <a:gd name="connsiteY197" fmla="*/ 636840 h 957489"/>
                <a:gd name="connsiteX198" fmla="*/ 1239140 w 2376404"/>
                <a:gd name="connsiteY198" fmla="*/ 621448 h 957489"/>
                <a:gd name="connsiteX199" fmla="*/ 1209832 w 2376404"/>
                <a:gd name="connsiteY199" fmla="*/ 652534 h 957489"/>
                <a:gd name="connsiteX200" fmla="*/ 1192327 w 2376404"/>
                <a:gd name="connsiteY200" fmla="*/ 637175 h 957489"/>
                <a:gd name="connsiteX201" fmla="*/ 1192327 w 2376404"/>
                <a:gd name="connsiteY201" fmla="*/ 571416 h 957489"/>
                <a:gd name="connsiteX202" fmla="*/ 1163387 w 2376404"/>
                <a:gd name="connsiteY202" fmla="*/ 571416 h 957489"/>
                <a:gd name="connsiteX203" fmla="*/ 1163387 w 2376404"/>
                <a:gd name="connsiteY203" fmla="*/ 642541 h 957489"/>
                <a:gd name="connsiteX204" fmla="*/ 1200576 w 2376404"/>
                <a:gd name="connsiteY204" fmla="*/ 675773 h 957489"/>
                <a:gd name="connsiteX205" fmla="*/ 1238805 w 2376404"/>
                <a:gd name="connsiteY205" fmla="*/ 656122 h 957489"/>
                <a:gd name="connsiteX206" fmla="*/ 1238805 w 2376404"/>
                <a:gd name="connsiteY206" fmla="*/ 656122 h 957489"/>
                <a:gd name="connsiteX207" fmla="*/ 1239174 w 2376404"/>
                <a:gd name="connsiteY207" fmla="*/ 656491 h 957489"/>
                <a:gd name="connsiteX208" fmla="*/ 1239174 w 2376404"/>
                <a:gd name="connsiteY208" fmla="*/ 673291 h 957489"/>
                <a:gd name="connsiteX209" fmla="*/ 1267778 w 2376404"/>
                <a:gd name="connsiteY209" fmla="*/ 673291 h 957489"/>
                <a:gd name="connsiteX210" fmla="*/ 1267778 w 2376404"/>
                <a:gd name="connsiteY210" fmla="*/ 571416 h 957489"/>
                <a:gd name="connsiteX211" fmla="*/ 1239174 w 2376404"/>
                <a:gd name="connsiteY211" fmla="*/ 571416 h 957489"/>
                <a:gd name="connsiteX212" fmla="*/ 1239174 w 2376404"/>
                <a:gd name="connsiteY212" fmla="*/ 621448 h 957489"/>
                <a:gd name="connsiteX213" fmla="*/ 1083208 w 2376404"/>
                <a:gd name="connsiteY213" fmla="*/ 568934 h 957489"/>
                <a:gd name="connsiteX214" fmla="*/ 1036127 w 2376404"/>
                <a:gd name="connsiteY214" fmla="*/ 574635 h 957489"/>
                <a:gd name="connsiteX215" fmla="*/ 1036127 w 2376404"/>
                <a:gd name="connsiteY215" fmla="*/ 719031 h 957489"/>
                <a:gd name="connsiteX216" fmla="*/ 1064731 w 2376404"/>
                <a:gd name="connsiteY216" fmla="*/ 719031 h 957489"/>
                <a:gd name="connsiteX217" fmla="*/ 1064731 w 2376404"/>
                <a:gd name="connsiteY217" fmla="*/ 659006 h 957489"/>
                <a:gd name="connsiteX218" fmla="*/ 1065100 w 2376404"/>
                <a:gd name="connsiteY218" fmla="*/ 659341 h 957489"/>
                <a:gd name="connsiteX219" fmla="*/ 1086930 w 2376404"/>
                <a:gd name="connsiteY219" fmla="*/ 673459 h 957489"/>
                <a:gd name="connsiteX220" fmla="*/ 1100948 w 2376404"/>
                <a:gd name="connsiteY220" fmla="*/ 675806 h 957489"/>
                <a:gd name="connsiteX221" fmla="*/ 1144541 w 2376404"/>
                <a:gd name="connsiteY221" fmla="*/ 624701 h 957489"/>
                <a:gd name="connsiteX222" fmla="*/ 1093168 w 2376404"/>
                <a:gd name="connsiteY222" fmla="*/ 569102 h 957489"/>
                <a:gd name="connsiteX223" fmla="*/ 1083242 w 2376404"/>
                <a:gd name="connsiteY223" fmla="*/ 568934 h 957489"/>
                <a:gd name="connsiteX224" fmla="*/ 1089680 w 2376404"/>
                <a:gd name="connsiteY224" fmla="*/ 655384 h 957489"/>
                <a:gd name="connsiteX225" fmla="*/ 1064731 w 2376404"/>
                <a:gd name="connsiteY225" fmla="*/ 627182 h 957489"/>
                <a:gd name="connsiteX226" fmla="*/ 1064731 w 2376404"/>
                <a:gd name="connsiteY226" fmla="*/ 592877 h 957489"/>
                <a:gd name="connsiteX227" fmla="*/ 1085891 w 2376404"/>
                <a:gd name="connsiteY227" fmla="*/ 588954 h 957489"/>
                <a:gd name="connsiteX228" fmla="*/ 1090988 w 2376404"/>
                <a:gd name="connsiteY228" fmla="*/ 589054 h 957489"/>
                <a:gd name="connsiteX229" fmla="*/ 1115602 w 2376404"/>
                <a:gd name="connsiteY229" fmla="*/ 623628 h 957489"/>
                <a:gd name="connsiteX230" fmla="*/ 1092128 w 2376404"/>
                <a:gd name="connsiteY230" fmla="*/ 655418 h 957489"/>
                <a:gd name="connsiteX231" fmla="*/ 1089680 w 2376404"/>
                <a:gd name="connsiteY231" fmla="*/ 655418 h 957489"/>
                <a:gd name="connsiteX232" fmla="*/ 978616 w 2376404"/>
                <a:gd name="connsiteY232" fmla="*/ 568934 h 957489"/>
                <a:gd name="connsiteX233" fmla="*/ 944647 w 2376404"/>
                <a:gd name="connsiteY233" fmla="*/ 587512 h 957489"/>
                <a:gd name="connsiteX234" fmla="*/ 913192 w 2376404"/>
                <a:gd name="connsiteY234" fmla="*/ 568934 h 957489"/>
                <a:gd name="connsiteX235" fmla="*/ 881033 w 2376404"/>
                <a:gd name="connsiteY235" fmla="*/ 587512 h 957489"/>
                <a:gd name="connsiteX236" fmla="*/ 880664 w 2376404"/>
                <a:gd name="connsiteY236" fmla="*/ 587143 h 957489"/>
                <a:gd name="connsiteX237" fmla="*/ 880664 w 2376404"/>
                <a:gd name="connsiteY237" fmla="*/ 571416 h 957489"/>
                <a:gd name="connsiteX238" fmla="*/ 853502 w 2376404"/>
                <a:gd name="connsiteY238" fmla="*/ 571416 h 957489"/>
                <a:gd name="connsiteX239" fmla="*/ 853502 w 2376404"/>
                <a:gd name="connsiteY239" fmla="*/ 673291 h 957489"/>
                <a:gd name="connsiteX240" fmla="*/ 882441 w 2376404"/>
                <a:gd name="connsiteY240" fmla="*/ 673291 h 957489"/>
                <a:gd name="connsiteX241" fmla="*/ 882441 w 2376404"/>
                <a:gd name="connsiteY241" fmla="*/ 615043 h 957489"/>
                <a:gd name="connsiteX242" fmla="*/ 903534 w 2376404"/>
                <a:gd name="connsiteY242" fmla="*/ 591804 h 957489"/>
                <a:gd name="connsiteX243" fmla="*/ 918893 w 2376404"/>
                <a:gd name="connsiteY243" fmla="*/ 609678 h 957489"/>
                <a:gd name="connsiteX244" fmla="*/ 918893 w 2376404"/>
                <a:gd name="connsiteY244" fmla="*/ 673291 h 957489"/>
                <a:gd name="connsiteX245" fmla="*/ 947497 w 2376404"/>
                <a:gd name="connsiteY245" fmla="*/ 673291 h 957489"/>
                <a:gd name="connsiteX246" fmla="*/ 947497 w 2376404"/>
                <a:gd name="connsiteY246" fmla="*/ 615043 h 957489"/>
                <a:gd name="connsiteX247" fmla="*/ 968590 w 2376404"/>
                <a:gd name="connsiteY247" fmla="*/ 591804 h 957489"/>
                <a:gd name="connsiteX248" fmla="*/ 983948 w 2376404"/>
                <a:gd name="connsiteY248" fmla="*/ 609678 h 957489"/>
                <a:gd name="connsiteX249" fmla="*/ 983948 w 2376404"/>
                <a:gd name="connsiteY249" fmla="*/ 673291 h 957489"/>
                <a:gd name="connsiteX250" fmla="*/ 1012888 w 2376404"/>
                <a:gd name="connsiteY250" fmla="*/ 673291 h 957489"/>
                <a:gd name="connsiteX251" fmla="*/ 1012888 w 2376404"/>
                <a:gd name="connsiteY251" fmla="*/ 595728 h 957489"/>
                <a:gd name="connsiteX252" fmla="*/ 978583 w 2376404"/>
                <a:gd name="connsiteY252" fmla="*/ 568934 h 957489"/>
                <a:gd name="connsiteX253" fmla="*/ 778822 w 2376404"/>
                <a:gd name="connsiteY253" fmla="*/ 675806 h 957489"/>
                <a:gd name="connsiteX254" fmla="*/ 835293 w 2376404"/>
                <a:gd name="connsiteY254" fmla="*/ 622555 h 957489"/>
                <a:gd name="connsiteX255" fmla="*/ 778822 w 2376404"/>
                <a:gd name="connsiteY255" fmla="*/ 568934 h 957489"/>
                <a:gd name="connsiteX256" fmla="*/ 722720 w 2376404"/>
                <a:gd name="connsiteY256" fmla="*/ 622555 h 957489"/>
                <a:gd name="connsiteX257" fmla="*/ 778822 w 2376404"/>
                <a:gd name="connsiteY257" fmla="*/ 675806 h 957489"/>
                <a:gd name="connsiteX258" fmla="*/ 778822 w 2376404"/>
                <a:gd name="connsiteY258" fmla="*/ 588954 h 957489"/>
                <a:gd name="connsiteX259" fmla="*/ 806689 w 2376404"/>
                <a:gd name="connsiteY259" fmla="*/ 622186 h 957489"/>
                <a:gd name="connsiteX260" fmla="*/ 778822 w 2376404"/>
                <a:gd name="connsiteY260" fmla="*/ 655418 h 957489"/>
                <a:gd name="connsiteX261" fmla="*/ 751291 w 2376404"/>
                <a:gd name="connsiteY261" fmla="*/ 622186 h 957489"/>
                <a:gd name="connsiteX262" fmla="*/ 778822 w 2376404"/>
                <a:gd name="connsiteY262" fmla="*/ 588954 h 957489"/>
                <a:gd name="connsiteX263" fmla="*/ 622286 w 2376404"/>
                <a:gd name="connsiteY263" fmla="*/ 604681 h 957489"/>
                <a:gd name="connsiteX264" fmla="*/ 669100 w 2376404"/>
                <a:gd name="connsiteY264" fmla="*/ 555722 h 957489"/>
                <a:gd name="connsiteX265" fmla="*/ 706624 w 2376404"/>
                <a:gd name="connsiteY265" fmla="*/ 561456 h 957489"/>
                <a:gd name="connsiteX266" fmla="*/ 704478 w 2376404"/>
                <a:gd name="connsiteY266" fmla="*/ 537882 h 957489"/>
                <a:gd name="connsiteX267" fmla="*/ 669100 w 2376404"/>
                <a:gd name="connsiteY267" fmla="*/ 533958 h 957489"/>
                <a:gd name="connsiteX268" fmla="*/ 591167 w 2376404"/>
                <a:gd name="connsiteY268" fmla="*/ 604715 h 957489"/>
                <a:gd name="connsiteX269" fmla="*/ 669100 w 2376404"/>
                <a:gd name="connsiteY269" fmla="*/ 675840 h 957489"/>
                <a:gd name="connsiteX270" fmla="*/ 705551 w 2376404"/>
                <a:gd name="connsiteY270" fmla="*/ 671916 h 957489"/>
                <a:gd name="connsiteX271" fmla="*/ 708401 w 2376404"/>
                <a:gd name="connsiteY271" fmla="*/ 647973 h 957489"/>
                <a:gd name="connsiteX272" fmla="*/ 669100 w 2376404"/>
                <a:gd name="connsiteY272" fmla="*/ 654043 h 957489"/>
                <a:gd name="connsiteX273" fmla="*/ 622286 w 2376404"/>
                <a:gd name="connsiteY273" fmla="*/ 604715 h 957489"/>
                <a:gd name="connsiteX274" fmla="*/ 485033 w 2376404"/>
                <a:gd name="connsiteY274" fmla="*/ 588954 h 957489"/>
                <a:gd name="connsiteX275" fmla="*/ 511491 w 2376404"/>
                <a:gd name="connsiteY275" fmla="*/ 595023 h 957489"/>
                <a:gd name="connsiteX276" fmla="*/ 508976 w 2376404"/>
                <a:gd name="connsiteY276" fmla="*/ 572858 h 957489"/>
                <a:gd name="connsiteX277" fmla="*/ 478963 w 2376404"/>
                <a:gd name="connsiteY277" fmla="*/ 568934 h 957489"/>
                <a:gd name="connsiteX278" fmla="*/ 426784 w 2376404"/>
                <a:gd name="connsiteY278" fmla="*/ 620408 h 957489"/>
                <a:gd name="connsiteX279" fmla="*/ 480036 w 2376404"/>
                <a:gd name="connsiteY279" fmla="*/ 675806 h 957489"/>
                <a:gd name="connsiteX280" fmla="*/ 508272 w 2376404"/>
                <a:gd name="connsiteY280" fmla="*/ 672218 h 957489"/>
                <a:gd name="connsiteX281" fmla="*/ 510787 w 2376404"/>
                <a:gd name="connsiteY281" fmla="*/ 649717 h 957489"/>
                <a:gd name="connsiteX282" fmla="*/ 485770 w 2376404"/>
                <a:gd name="connsiteY282" fmla="*/ 655451 h 957489"/>
                <a:gd name="connsiteX283" fmla="*/ 455389 w 2376404"/>
                <a:gd name="connsiteY283" fmla="*/ 623997 h 957489"/>
                <a:gd name="connsiteX284" fmla="*/ 485066 w 2376404"/>
                <a:gd name="connsiteY284" fmla="*/ 588987 h 957489"/>
                <a:gd name="connsiteX285" fmla="*/ 377456 w 2376404"/>
                <a:gd name="connsiteY285" fmla="*/ 553911 h 957489"/>
                <a:gd name="connsiteX286" fmla="*/ 406765 w 2376404"/>
                <a:gd name="connsiteY286" fmla="*/ 553911 h 957489"/>
                <a:gd name="connsiteX287" fmla="*/ 406765 w 2376404"/>
                <a:gd name="connsiteY287" fmla="*/ 535333 h 957489"/>
                <a:gd name="connsiteX288" fmla="*/ 377456 w 2376404"/>
                <a:gd name="connsiteY288" fmla="*/ 535333 h 957489"/>
                <a:gd name="connsiteX289" fmla="*/ 377456 w 2376404"/>
                <a:gd name="connsiteY289" fmla="*/ 553911 h 957489"/>
                <a:gd name="connsiteX290" fmla="*/ 377825 w 2376404"/>
                <a:gd name="connsiteY290" fmla="*/ 673291 h 957489"/>
                <a:gd name="connsiteX291" fmla="*/ 406765 w 2376404"/>
                <a:gd name="connsiteY291" fmla="*/ 673291 h 957489"/>
                <a:gd name="connsiteX292" fmla="*/ 406765 w 2376404"/>
                <a:gd name="connsiteY292" fmla="*/ 571416 h 957489"/>
                <a:gd name="connsiteX293" fmla="*/ 377825 w 2376404"/>
                <a:gd name="connsiteY293" fmla="*/ 571416 h 957489"/>
                <a:gd name="connsiteX294" fmla="*/ 377825 w 2376404"/>
                <a:gd name="connsiteY294" fmla="*/ 673291 h 957489"/>
                <a:gd name="connsiteX295" fmla="*/ 335304 w 2376404"/>
                <a:gd name="connsiteY295" fmla="*/ 636840 h 957489"/>
                <a:gd name="connsiteX296" fmla="*/ 335304 w 2376404"/>
                <a:gd name="connsiteY296" fmla="*/ 591469 h 957489"/>
                <a:gd name="connsiteX297" fmla="*/ 361025 w 2376404"/>
                <a:gd name="connsiteY297" fmla="*/ 591469 h 957489"/>
                <a:gd name="connsiteX298" fmla="*/ 361025 w 2376404"/>
                <a:gd name="connsiteY298" fmla="*/ 571449 h 957489"/>
                <a:gd name="connsiteX299" fmla="*/ 335304 w 2376404"/>
                <a:gd name="connsiteY299" fmla="*/ 571449 h 957489"/>
                <a:gd name="connsiteX300" fmla="*/ 335304 w 2376404"/>
                <a:gd name="connsiteY300" fmla="*/ 546802 h 957489"/>
                <a:gd name="connsiteX301" fmla="*/ 306700 w 2376404"/>
                <a:gd name="connsiteY301" fmla="*/ 553576 h 957489"/>
                <a:gd name="connsiteX302" fmla="*/ 306700 w 2376404"/>
                <a:gd name="connsiteY302" fmla="*/ 571449 h 957489"/>
                <a:gd name="connsiteX303" fmla="*/ 292415 w 2376404"/>
                <a:gd name="connsiteY303" fmla="*/ 571449 h 957489"/>
                <a:gd name="connsiteX304" fmla="*/ 292415 w 2376404"/>
                <a:gd name="connsiteY304" fmla="*/ 591469 h 957489"/>
                <a:gd name="connsiteX305" fmla="*/ 306700 w 2376404"/>
                <a:gd name="connsiteY305" fmla="*/ 591469 h 957489"/>
                <a:gd name="connsiteX306" fmla="*/ 306700 w 2376404"/>
                <a:gd name="connsiteY306" fmla="*/ 649382 h 957489"/>
                <a:gd name="connsiteX307" fmla="*/ 337082 w 2376404"/>
                <a:gd name="connsiteY307" fmla="*/ 675840 h 957489"/>
                <a:gd name="connsiteX308" fmla="*/ 359952 w 2376404"/>
                <a:gd name="connsiteY308" fmla="*/ 672621 h 957489"/>
                <a:gd name="connsiteX309" fmla="*/ 363171 w 2376404"/>
                <a:gd name="connsiteY309" fmla="*/ 652265 h 957489"/>
                <a:gd name="connsiteX310" fmla="*/ 348148 w 2376404"/>
                <a:gd name="connsiteY310" fmla="*/ 654043 h 957489"/>
                <a:gd name="connsiteX311" fmla="*/ 335271 w 2376404"/>
                <a:gd name="connsiteY311" fmla="*/ 636874 h 957489"/>
                <a:gd name="connsiteX312" fmla="*/ 246674 w 2376404"/>
                <a:gd name="connsiteY312" fmla="*/ 673291 h 957489"/>
                <a:gd name="connsiteX313" fmla="*/ 275614 w 2376404"/>
                <a:gd name="connsiteY313" fmla="*/ 673291 h 957489"/>
                <a:gd name="connsiteX314" fmla="*/ 275614 w 2376404"/>
                <a:gd name="connsiteY314" fmla="*/ 536406 h 957489"/>
                <a:gd name="connsiteX315" fmla="*/ 246674 w 2376404"/>
                <a:gd name="connsiteY315" fmla="*/ 536406 h 957489"/>
                <a:gd name="connsiteX316" fmla="*/ 246674 w 2376404"/>
                <a:gd name="connsiteY316" fmla="*/ 673291 h 957489"/>
                <a:gd name="connsiteX317" fmla="*/ 182357 w 2376404"/>
                <a:gd name="connsiteY317" fmla="*/ 568934 h 957489"/>
                <a:gd name="connsiteX318" fmla="*/ 138025 w 2376404"/>
                <a:gd name="connsiteY318" fmla="*/ 574635 h 957489"/>
                <a:gd name="connsiteX319" fmla="*/ 135879 w 2376404"/>
                <a:gd name="connsiteY319" fmla="*/ 593950 h 957489"/>
                <a:gd name="connsiteX320" fmla="*/ 175549 w 2376404"/>
                <a:gd name="connsiteY320" fmla="*/ 585366 h 957489"/>
                <a:gd name="connsiteX321" fmla="*/ 194496 w 2376404"/>
                <a:gd name="connsiteY321" fmla="*/ 597874 h 957489"/>
                <a:gd name="connsiteX322" fmla="*/ 124813 w 2376404"/>
                <a:gd name="connsiteY322" fmla="*/ 645425 h 957489"/>
                <a:gd name="connsiteX323" fmla="*/ 162706 w 2376404"/>
                <a:gd name="connsiteY323" fmla="*/ 675806 h 957489"/>
                <a:gd name="connsiteX324" fmla="*/ 181284 w 2376404"/>
                <a:gd name="connsiteY324" fmla="*/ 673660 h 957489"/>
                <a:gd name="connsiteX325" fmla="*/ 185945 w 2376404"/>
                <a:gd name="connsiteY325" fmla="*/ 656155 h 957489"/>
                <a:gd name="connsiteX326" fmla="*/ 169849 w 2376404"/>
                <a:gd name="connsiteY326" fmla="*/ 659375 h 957489"/>
                <a:gd name="connsiteX327" fmla="*/ 151975 w 2376404"/>
                <a:gd name="connsiteY327" fmla="*/ 646867 h 957489"/>
                <a:gd name="connsiteX328" fmla="*/ 195938 w 2376404"/>
                <a:gd name="connsiteY328" fmla="*/ 620408 h 957489"/>
                <a:gd name="connsiteX329" fmla="*/ 195938 w 2376404"/>
                <a:gd name="connsiteY329" fmla="*/ 673291 h 957489"/>
                <a:gd name="connsiteX330" fmla="*/ 223100 w 2376404"/>
                <a:gd name="connsiteY330" fmla="*/ 673291 h 957489"/>
                <a:gd name="connsiteX331" fmla="*/ 223100 w 2376404"/>
                <a:gd name="connsiteY331" fmla="*/ 596465 h 957489"/>
                <a:gd name="connsiteX332" fmla="*/ 182357 w 2376404"/>
                <a:gd name="connsiteY332" fmla="*/ 568934 h 957489"/>
                <a:gd name="connsiteX333" fmla="*/ 82292 w 2376404"/>
                <a:gd name="connsiteY333" fmla="*/ 602535 h 957489"/>
                <a:gd name="connsiteX334" fmla="*/ 82292 w 2376404"/>
                <a:gd name="connsiteY334" fmla="*/ 602166 h 957489"/>
                <a:gd name="connsiteX335" fmla="*/ 106939 w 2376404"/>
                <a:gd name="connsiteY335" fmla="*/ 568934 h 957489"/>
                <a:gd name="connsiteX336" fmla="*/ 71561 w 2376404"/>
                <a:gd name="connsiteY336" fmla="*/ 536406 h 957489"/>
                <a:gd name="connsiteX337" fmla="*/ 0 w 2376404"/>
                <a:gd name="connsiteY337" fmla="*/ 536406 h 957489"/>
                <a:gd name="connsiteX338" fmla="*/ 0 w 2376404"/>
                <a:gd name="connsiteY338" fmla="*/ 673291 h 957489"/>
                <a:gd name="connsiteX339" fmla="*/ 67202 w 2376404"/>
                <a:gd name="connsiteY339" fmla="*/ 673291 h 957489"/>
                <a:gd name="connsiteX340" fmla="*/ 111533 w 2376404"/>
                <a:gd name="connsiteY340" fmla="*/ 639321 h 957489"/>
                <a:gd name="connsiteX341" fmla="*/ 82225 w 2376404"/>
                <a:gd name="connsiteY341" fmla="*/ 602501 h 957489"/>
                <a:gd name="connsiteX342" fmla="*/ 53688 w 2376404"/>
                <a:gd name="connsiteY342" fmla="*/ 556426 h 957489"/>
                <a:gd name="connsiteX343" fmla="*/ 57242 w 2376404"/>
                <a:gd name="connsiteY343" fmla="*/ 556426 h 957489"/>
                <a:gd name="connsiteX344" fmla="*/ 77631 w 2376404"/>
                <a:gd name="connsiteY344" fmla="*/ 572522 h 957489"/>
                <a:gd name="connsiteX345" fmla="*/ 56907 w 2376404"/>
                <a:gd name="connsiteY345" fmla="*/ 592542 h 957489"/>
                <a:gd name="connsiteX346" fmla="*/ 29309 w 2376404"/>
                <a:gd name="connsiteY346" fmla="*/ 592542 h 957489"/>
                <a:gd name="connsiteX347" fmla="*/ 29309 w 2376404"/>
                <a:gd name="connsiteY347" fmla="*/ 556460 h 957489"/>
                <a:gd name="connsiteX348" fmla="*/ 53621 w 2376404"/>
                <a:gd name="connsiteY348" fmla="*/ 556460 h 957489"/>
                <a:gd name="connsiteX349" fmla="*/ 53688 w 2376404"/>
                <a:gd name="connsiteY349" fmla="*/ 612897 h 957489"/>
                <a:gd name="connsiteX350" fmla="*/ 62272 w 2376404"/>
                <a:gd name="connsiteY350" fmla="*/ 612897 h 957489"/>
                <a:gd name="connsiteX351" fmla="*/ 82292 w 2376404"/>
                <a:gd name="connsiteY351" fmla="*/ 631843 h 957489"/>
                <a:gd name="connsiteX352" fmla="*/ 58718 w 2376404"/>
                <a:gd name="connsiteY352" fmla="*/ 653272 h 957489"/>
                <a:gd name="connsiteX353" fmla="*/ 29309 w 2376404"/>
                <a:gd name="connsiteY353" fmla="*/ 653272 h 957489"/>
                <a:gd name="connsiteX354" fmla="*/ 29309 w 2376404"/>
                <a:gd name="connsiteY354" fmla="*/ 612897 h 957489"/>
                <a:gd name="connsiteX355" fmla="*/ 53621 w 2376404"/>
                <a:gd name="connsiteY355" fmla="*/ 612897 h 957489"/>
                <a:gd name="connsiteX356" fmla="*/ 620107 w 2376404"/>
                <a:gd name="connsiteY356" fmla="*/ 935525 h 957489"/>
                <a:gd name="connsiteX357" fmla="*/ 642809 w 2376404"/>
                <a:gd name="connsiteY357" fmla="*/ 935525 h 957489"/>
                <a:gd name="connsiteX358" fmla="*/ 653540 w 2376404"/>
                <a:gd name="connsiteY358" fmla="*/ 934955 h 957489"/>
                <a:gd name="connsiteX359" fmla="*/ 660783 w 2376404"/>
                <a:gd name="connsiteY359" fmla="*/ 932977 h 957489"/>
                <a:gd name="connsiteX360" fmla="*/ 666115 w 2376404"/>
                <a:gd name="connsiteY360" fmla="*/ 929959 h 957489"/>
                <a:gd name="connsiteX361" fmla="*/ 669435 w 2376404"/>
                <a:gd name="connsiteY361" fmla="*/ 925834 h 957489"/>
                <a:gd name="connsiteX362" fmla="*/ 671581 w 2376404"/>
                <a:gd name="connsiteY362" fmla="*/ 920133 h 957489"/>
                <a:gd name="connsiteX363" fmla="*/ 672151 w 2376404"/>
                <a:gd name="connsiteY363" fmla="*/ 913494 h 957489"/>
                <a:gd name="connsiteX364" fmla="*/ 670139 w 2376404"/>
                <a:gd name="connsiteY364" fmla="*/ 905278 h 957489"/>
                <a:gd name="connsiteX365" fmla="*/ 665075 w 2376404"/>
                <a:gd name="connsiteY365" fmla="*/ 899175 h 957489"/>
                <a:gd name="connsiteX366" fmla="*/ 657564 w 2376404"/>
                <a:gd name="connsiteY366" fmla="*/ 895419 h 957489"/>
                <a:gd name="connsiteX367" fmla="*/ 644754 w 2376404"/>
                <a:gd name="connsiteY367" fmla="*/ 894245 h 957489"/>
                <a:gd name="connsiteX368" fmla="*/ 619637 w 2376404"/>
                <a:gd name="connsiteY368" fmla="*/ 894245 h 957489"/>
                <a:gd name="connsiteX369" fmla="*/ 620140 w 2376404"/>
                <a:gd name="connsiteY369" fmla="*/ 935525 h 957489"/>
                <a:gd name="connsiteX370" fmla="*/ 619369 w 2376404"/>
                <a:gd name="connsiteY370" fmla="*/ 874762 h 957489"/>
                <a:gd name="connsiteX371" fmla="*/ 635432 w 2376404"/>
                <a:gd name="connsiteY371" fmla="*/ 874762 h 957489"/>
                <a:gd name="connsiteX372" fmla="*/ 649248 w 2376404"/>
                <a:gd name="connsiteY372" fmla="*/ 874259 h 957489"/>
                <a:gd name="connsiteX373" fmla="*/ 656591 w 2376404"/>
                <a:gd name="connsiteY373" fmla="*/ 872314 h 957489"/>
                <a:gd name="connsiteX374" fmla="*/ 662963 w 2376404"/>
                <a:gd name="connsiteY374" fmla="*/ 867821 h 957489"/>
                <a:gd name="connsiteX375" fmla="*/ 666551 w 2376404"/>
                <a:gd name="connsiteY375" fmla="*/ 861147 h 957489"/>
                <a:gd name="connsiteX376" fmla="*/ 667423 w 2376404"/>
                <a:gd name="connsiteY376" fmla="*/ 853703 h 957489"/>
                <a:gd name="connsiteX377" fmla="*/ 665713 w 2376404"/>
                <a:gd name="connsiteY377" fmla="*/ 846694 h 957489"/>
                <a:gd name="connsiteX378" fmla="*/ 661286 w 2376404"/>
                <a:gd name="connsiteY378" fmla="*/ 841262 h 957489"/>
                <a:gd name="connsiteX379" fmla="*/ 654412 w 2376404"/>
                <a:gd name="connsiteY379" fmla="*/ 838177 h 957489"/>
                <a:gd name="connsiteX380" fmla="*/ 642843 w 2376404"/>
                <a:gd name="connsiteY380" fmla="*/ 837238 h 957489"/>
                <a:gd name="connsiteX381" fmla="*/ 618933 w 2376404"/>
                <a:gd name="connsiteY381" fmla="*/ 837238 h 957489"/>
                <a:gd name="connsiteX382" fmla="*/ 619403 w 2376404"/>
                <a:gd name="connsiteY382" fmla="*/ 874796 h 957489"/>
                <a:gd name="connsiteX383" fmla="*/ 590262 w 2376404"/>
                <a:gd name="connsiteY383" fmla="*/ 818157 h 957489"/>
                <a:gd name="connsiteX384" fmla="*/ 610047 w 2376404"/>
                <a:gd name="connsiteY384" fmla="*/ 818291 h 957489"/>
                <a:gd name="connsiteX385" fmla="*/ 630770 w 2376404"/>
                <a:gd name="connsiteY385" fmla="*/ 817989 h 957489"/>
                <a:gd name="connsiteX386" fmla="*/ 651092 w 2376404"/>
                <a:gd name="connsiteY386" fmla="*/ 817688 h 957489"/>
                <a:gd name="connsiteX387" fmla="*/ 668026 w 2376404"/>
                <a:gd name="connsiteY387" fmla="*/ 818627 h 957489"/>
                <a:gd name="connsiteX388" fmla="*/ 678254 w 2376404"/>
                <a:gd name="connsiteY388" fmla="*/ 821477 h 957489"/>
                <a:gd name="connsiteX389" fmla="*/ 685900 w 2376404"/>
                <a:gd name="connsiteY389" fmla="*/ 826138 h 957489"/>
                <a:gd name="connsiteX390" fmla="*/ 691399 w 2376404"/>
                <a:gd name="connsiteY390" fmla="*/ 832644 h 957489"/>
                <a:gd name="connsiteX391" fmla="*/ 695021 w 2376404"/>
                <a:gd name="connsiteY391" fmla="*/ 840759 h 957489"/>
                <a:gd name="connsiteX392" fmla="*/ 696530 w 2376404"/>
                <a:gd name="connsiteY392" fmla="*/ 849612 h 957489"/>
                <a:gd name="connsiteX393" fmla="*/ 695725 w 2376404"/>
                <a:gd name="connsiteY393" fmla="*/ 860276 h 957489"/>
                <a:gd name="connsiteX394" fmla="*/ 692305 w 2376404"/>
                <a:gd name="connsiteY394" fmla="*/ 869397 h 957489"/>
                <a:gd name="connsiteX395" fmla="*/ 686705 w 2376404"/>
                <a:gd name="connsiteY395" fmla="*/ 876305 h 957489"/>
                <a:gd name="connsiteX396" fmla="*/ 680434 w 2376404"/>
                <a:gd name="connsiteY396" fmla="*/ 880765 h 957489"/>
                <a:gd name="connsiteX397" fmla="*/ 672285 w 2376404"/>
                <a:gd name="connsiteY397" fmla="*/ 884185 h 957489"/>
                <a:gd name="connsiteX398" fmla="*/ 679897 w 2376404"/>
                <a:gd name="connsiteY398" fmla="*/ 886130 h 957489"/>
                <a:gd name="connsiteX399" fmla="*/ 686068 w 2376404"/>
                <a:gd name="connsiteY399" fmla="*/ 889047 h 957489"/>
                <a:gd name="connsiteX400" fmla="*/ 692372 w 2376404"/>
                <a:gd name="connsiteY400" fmla="*/ 894078 h 957489"/>
                <a:gd name="connsiteX401" fmla="*/ 697268 w 2376404"/>
                <a:gd name="connsiteY401" fmla="*/ 900583 h 957489"/>
                <a:gd name="connsiteX402" fmla="*/ 700319 w 2376404"/>
                <a:gd name="connsiteY402" fmla="*/ 908162 h 957489"/>
                <a:gd name="connsiteX403" fmla="*/ 701728 w 2376404"/>
                <a:gd name="connsiteY403" fmla="*/ 916847 h 957489"/>
                <a:gd name="connsiteX404" fmla="*/ 698475 w 2376404"/>
                <a:gd name="connsiteY404" fmla="*/ 934553 h 957489"/>
                <a:gd name="connsiteX405" fmla="*/ 687677 w 2376404"/>
                <a:gd name="connsiteY405" fmla="*/ 947262 h 957489"/>
                <a:gd name="connsiteX406" fmla="*/ 671615 w 2376404"/>
                <a:gd name="connsiteY406" fmla="*/ 953499 h 957489"/>
                <a:gd name="connsiteX407" fmla="*/ 633151 w 2376404"/>
                <a:gd name="connsiteY407" fmla="*/ 955042 h 957489"/>
                <a:gd name="connsiteX408" fmla="*/ 608906 w 2376404"/>
                <a:gd name="connsiteY408" fmla="*/ 954941 h 957489"/>
                <a:gd name="connsiteX409" fmla="*/ 590262 w 2376404"/>
                <a:gd name="connsiteY409" fmla="*/ 955042 h 957489"/>
                <a:gd name="connsiteX410" fmla="*/ 590262 w 2376404"/>
                <a:gd name="connsiteY410" fmla="*/ 818157 h 957489"/>
                <a:gd name="connsiteX411" fmla="*/ 835293 w 2376404"/>
                <a:gd name="connsiteY411" fmla="*/ 929992 h 957489"/>
                <a:gd name="connsiteX412" fmla="*/ 832644 w 2376404"/>
                <a:gd name="connsiteY412" fmla="*/ 953801 h 957489"/>
                <a:gd name="connsiteX413" fmla="*/ 811886 w 2376404"/>
                <a:gd name="connsiteY413" fmla="*/ 956685 h 957489"/>
                <a:gd name="connsiteX414" fmla="*/ 795622 w 2376404"/>
                <a:gd name="connsiteY414" fmla="*/ 957490 h 957489"/>
                <a:gd name="connsiteX415" fmla="*/ 766716 w 2376404"/>
                <a:gd name="connsiteY415" fmla="*/ 953298 h 957489"/>
                <a:gd name="connsiteX416" fmla="*/ 741398 w 2376404"/>
                <a:gd name="connsiteY416" fmla="*/ 940019 h 957489"/>
                <a:gd name="connsiteX417" fmla="*/ 724397 w 2376404"/>
                <a:gd name="connsiteY417" fmla="*/ 917987 h 957489"/>
                <a:gd name="connsiteX418" fmla="*/ 718025 w 2376404"/>
                <a:gd name="connsiteY418" fmla="*/ 889718 h 957489"/>
                <a:gd name="connsiteX419" fmla="*/ 722351 w 2376404"/>
                <a:gd name="connsiteY419" fmla="*/ 858934 h 957489"/>
                <a:gd name="connsiteX420" fmla="*/ 738112 w 2376404"/>
                <a:gd name="connsiteY420" fmla="*/ 835058 h 957489"/>
                <a:gd name="connsiteX421" fmla="*/ 763598 w 2376404"/>
                <a:gd name="connsiteY421" fmla="*/ 820572 h 957489"/>
                <a:gd name="connsiteX422" fmla="*/ 794918 w 2376404"/>
                <a:gd name="connsiteY422" fmla="*/ 815810 h 957489"/>
                <a:gd name="connsiteX423" fmla="*/ 830598 w 2376404"/>
                <a:gd name="connsiteY423" fmla="*/ 819498 h 957489"/>
                <a:gd name="connsiteX424" fmla="*/ 831805 w 2376404"/>
                <a:gd name="connsiteY424" fmla="*/ 832141 h 957489"/>
                <a:gd name="connsiteX425" fmla="*/ 833013 w 2376404"/>
                <a:gd name="connsiteY425" fmla="*/ 842872 h 957489"/>
                <a:gd name="connsiteX426" fmla="*/ 813965 w 2376404"/>
                <a:gd name="connsiteY426" fmla="*/ 838512 h 957489"/>
                <a:gd name="connsiteX427" fmla="*/ 799579 w 2376404"/>
                <a:gd name="connsiteY427" fmla="*/ 837338 h 957489"/>
                <a:gd name="connsiteX428" fmla="*/ 779157 w 2376404"/>
                <a:gd name="connsiteY428" fmla="*/ 840591 h 957489"/>
                <a:gd name="connsiteX429" fmla="*/ 762256 w 2376404"/>
                <a:gd name="connsiteY429" fmla="*/ 850987 h 957489"/>
                <a:gd name="connsiteX430" fmla="*/ 751526 w 2376404"/>
                <a:gd name="connsiteY430" fmla="*/ 868223 h 957489"/>
                <a:gd name="connsiteX431" fmla="*/ 748575 w 2376404"/>
                <a:gd name="connsiteY431" fmla="*/ 889282 h 957489"/>
                <a:gd name="connsiteX432" fmla="*/ 754812 w 2376404"/>
                <a:gd name="connsiteY432" fmla="*/ 912689 h 957489"/>
                <a:gd name="connsiteX433" fmla="*/ 771746 w 2376404"/>
                <a:gd name="connsiteY433" fmla="*/ 929456 h 957489"/>
                <a:gd name="connsiteX434" fmla="*/ 799479 w 2376404"/>
                <a:gd name="connsiteY434" fmla="*/ 935894 h 957489"/>
                <a:gd name="connsiteX435" fmla="*/ 835293 w 2376404"/>
                <a:gd name="connsiteY435" fmla="*/ 929925 h 957489"/>
                <a:gd name="connsiteX436" fmla="*/ 854139 w 2376404"/>
                <a:gd name="connsiteY436" fmla="*/ 952158 h 957489"/>
                <a:gd name="connsiteX437" fmla="*/ 850752 w 2376404"/>
                <a:gd name="connsiteY437" fmla="*/ 927310 h 957489"/>
                <a:gd name="connsiteX438" fmla="*/ 886868 w 2376404"/>
                <a:gd name="connsiteY438" fmla="*/ 936163 h 957489"/>
                <a:gd name="connsiteX439" fmla="*/ 898739 w 2376404"/>
                <a:gd name="connsiteY439" fmla="*/ 934217 h 957489"/>
                <a:gd name="connsiteX440" fmla="*/ 906653 w 2376404"/>
                <a:gd name="connsiteY440" fmla="*/ 928718 h 957489"/>
                <a:gd name="connsiteX441" fmla="*/ 908900 w 2376404"/>
                <a:gd name="connsiteY441" fmla="*/ 920770 h 957489"/>
                <a:gd name="connsiteX442" fmla="*/ 907324 w 2376404"/>
                <a:gd name="connsiteY442" fmla="*/ 914667 h 957489"/>
                <a:gd name="connsiteX443" fmla="*/ 900583 w 2376404"/>
                <a:gd name="connsiteY443" fmla="*/ 906988 h 957489"/>
                <a:gd name="connsiteX444" fmla="*/ 879189 w 2376404"/>
                <a:gd name="connsiteY444" fmla="*/ 888846 h 957489"/>
                <a:gd name="connsiteX445" fmla="*/ 869061 w 2376404"/>
                <a:gd name="connsiteY445" fmla="*/ 880127 h 957489"/>
                <a:gd name="connsiteX446" fmla="*/ 859303 w 2376404"/>
                <a:gd name="connsiteY446" fmla="*/ 869866 h 957489"/>
                <a:gd name="connsiteX447" fmla="*/ 854240 w 2376404"/>
                <a:gd name="connsiteY447" fmla="*/ 860779 h 957489"/>
                <a:gd name="connsiteX448" fmla="*/ 852328 w 2376404"/>
                <a:gd name="connsiteY448" fmla="*/ 851154 h 957489"/>
                <a:gd name="connsiteX449" fmla="*/ 856654 w 2376404"/>
                <a:gd name="connsiteY449" fmla="*/ 833448 h 957489"/>
                <a:gd name="connsiteX450" fmla="*/ 871711 w 2376404"/>
                <a:gd name="connsiteY450" fmla="*/ 820504 h 957489"/>
                <a:gd name="connsiteX451" fmla="*/ 897901 w 2376404"/>
                <a:gd name="connsiteY451" fmla="*/ 815843 h 957489"/>
                <a:gd name="connsiteX452" fmla="*/ 930361 w 2376404"/>
                <a:gd name="connsiteY452" fmla="*/ 819331 h 957489"/>
                <a:gd name="connsiteX453" fmla="*/ 933614 w 2376404"/>
                <a:gd name="connsiteY453" fmla="*/ 843140 h 957489"/>
                <a:gd name="connsiteX454" fmla="*/ 904473 w 2376404"/>
                <a:gd name="connsiteY454" fmla="*/ 837171 h 957489"/>
                <a:gd name="connsiteX455" fmla="*/ 888645 w 2376404"/>
                <a:gd name="connsiteY455" fmla="*/ 841631 h 957489"/>
                <a:gd name="connsiteX456" fmla="*/ 882944 w 2376404"/>
                <a:gd name="connsiteY456" fmla="*/ 851993 h 957489"/>
                <a:gd name="connsiteX457" fmla="*/ 883548 w 2376404"/>
                <a:gd name="connsiteY457" fmla="*/ 855346 h 957489"/>
                <a:gd name="connsiteX458" fmla="*/ 885024 w 2376404"/>
                <a:gd name="connsiteY458" fmla="*/ 858766 h 957489"/>
                <a:gd name="connsiteX459" fmla="*/ 888343 w 2376404"/>
                <a:gd name="connsiteY459" fmla="*/ 863059 h 957489"/>
                <a:gd name="connsiteX460" fmla="*/ 895184 w 2376404"/>
                <a:gd name="connsiteY460" fmla="*/ 869296 h 957489"/>
                <a:gd name="connsiteX461" fmla="*/ 902830 w 2376404"/>
                <a:gd name="connsiteY461" fmla="*/ 875064 h 957489"/>
                <a:gd name="connsiteX462" fmla="*/ 915808 w 2376404"/>
                <a:gd name="connsiteY462" fmla="*/ 886298 h 957489"/>
                <a:gd name="connsiteX463" fmla="*/ 924593 w 2376404"/>
                <a:gd name="connsiteY463" fmla="*/ 893910 h 957489"/>
                <a:gd name="connsiteX464" fmla="*/ 931300 w 2376404"/>
                <a:gd name="connsiteY464" fmla="*/ 901019 h 957489"/>
                <a:gd name="connsiteX465" fmla="*/ 935794 w 2376404"/>
                <a:gd name="connsiteY465" fmla="*/ 907558 h 957489"/>
                <a:gd name="connsiteX466" fmla="*/ 938376 w 2376404"/>
                <a:gd name="connsiteY466" fmla="*/ 913930 h 957489"/>
                <a:gd name="connsiteX467" fmla="*/ 939482 w 2376404"/>
                <a:gd name="connsiteY467" fmla="*/ 920804 h 957489"/>
                <a:gd name="connsiteX468" fmla="*/ 936397 w 2376404"/>
                <a:gd name="connsiteY468" fmla="*/ 936699 h 957489"/>
                <a:gd name="connsiteX469" fmla="*/ 925801 w 2376404"/>
                <a:gd name="connsiteY469" fmla="*/ 948972 h 957489"/>
                <a:gd name="connsiteX470" fmla="*/ 910107 w 2376404"/>
                <a:gd name="connsiteY470" fmla="*/ 955646 h 957489"/>
                <a:gd name="connsiteX471" fmla="*/ 891764 w 2376404"/>
                <a:gd name="connsiteY471" fmla="*/ 957490 h 957489"/>
                <a:gd name="connsiteX472" fmla="*/ 876774 w 2376404"/>
                <a:gd name="connsiteY472" fmla="*/ 956383 h 957489"/>
                <a:gd name="connsiteX473" fmla="*/ 854105 w 2376404"/>
                <a:gd name="connsiteY473" fmla="*/ 952158 h 957489"/>
                <a:gd name="connsiteX474" fmla="*/ 1047461 w 2376404"/>
                <a:gd name="connsiteY474" fmla="*/ 882676 h 957489"/>
                <a:gd name="connsiteX475" fmla="*/ 1068755 w 2376404"/>
                <a:gd name="connsiteY475" fmla="*/ 854642 h 957489"/>
                <a:gd name="connsiteX476" fmla="*/ 1088138 w 2376404"/>
                <a:gd name="connsiteY476" fmla="*/ 828217 h 957489"/>
                <a:gd name="connsiteX477" fmla="*/ 1095046 w 2376404"/>
                <a:gd name="connsiteY477" fmla="*/ 818090 h 957489"/>
                <a:gd name="connsiteX478" fmla="*/ 1112986 w 2376404"/>
                <a:gd name="connsiteY478" fmla="*/ 818258 h 957489"/>
                <a:gd name="connsiteX479" fmla="*/ 1130088 w 2376404"/>
                <a:gd name="connsiteY479" fmla="*/ 818090 h 957489"/>
                <a:gd name="connsiteX480" fmla="*/ 1087165 w 2376404"/>
                <a:gd name="connsiteY480" fmla="*/ 872482 h 957489"/>
                <a:gd name="connsiteX481" fmla="*/ 1079922 w 2376404"/>
                <a:gd name="connsiteY481" fmla="*/ 882240 h 957489"/>
                <a:gd name="connsiteX482" fmla="*/ 1086696 w 2376404"/>
                <a:gd name="connsiteY482" fmla="*/ 891261 h 957489"/>
                <a:gd name="connsiteX483" fmla="*/ 1107856 w 2376404"/>
                <a:gd name="connsiteY483" fmla="*/ 917283 h 957489"/>
                <a:gd name="connsiteX484" fmla="*/ 1138908 w 2376404"/>
                <a:gd name="connsiteY484" fmla="*/ 955008 h 957489"/>
                <a:gd name="connsiteX485" fmla="*/ 1121034 w 2376404"/>
                <a:gd name="connsiteY485" fmla="*/ 954807 h 957489"/>
                <a:gd name="connsiteX486" fmla="*/ 1101484 w 2376404"/>
                <a:gd name="connsiteY486" fmla="*/ 955008 h 957489"/>
                <a:gd name="connsiteX487" fmla="*/ 1094543 w 2376404"/>
                <a:gd name="connsiteY487" fmla="*/ 944982 h 957489"/>
                <a:gd name="connsiteX488" fmla="*/ 1087635 w 2376404"/>
                <a:gd name="connsiteY488" fmla="*/ 935458 h 957489"/>
                <a:gd name="connsiteX489" fmla="*/ 1058326 w 2376404"/>
                <a:gd name="connsiteY489" fmla="*/ 896559 h 957489"/>
                <a:gd name="connsiteX490" fmla="*/ 1047461 w 2376404"/>
                <a:gd name="connsiteY490" fmla="*/ 882643 h 957489"/>
                <a:gd name="connsiteX491" fmla="*/ 1014866 w 2376404"/>
                <a:gd name="connsiteY491" fmla="*/ 955042 h 957489"/>
                <a:gd name="connsiteX492" fmla="*/ 1015571 w 2376404"/>
                <a:gd name="connsiteY492" fmla="*/ 921139 h 957489"/>
                <a:gd name="connsiteX493" fmla="*/ 1015235 w 2376404"/>
                <a:gd name="connsiteY493" fmla="*/ 863562 h 957489"/>
                <a:gd name="connsiteX494" fmla="*/ 1014363 w 2376404"/>
                <a:gd name="connsiteY494" fmla="*/ 827446 h 957489"/>
                <a:gd name="connsiteX495" fmla="*/ 1013894 w 2376404"/>
                <a:gd name="connsiteY495" fmla="*/ 818124 h 957489"/>
                <a:gd name="connsiteX496" fmla="*/ 1030292 w 2376404"/>
                <a:gd name="connsiteY496" fmla="*/ 818291 h 957489"/>
                <a:gd name="connsiteX497" fmla="*/ 1045751 w 2376404"/>
                <a:gd name="connsiteY497" fmla="*/ 818124 h 957489"/>
                <a:gd name="connsiteX498" fmla="*/ 1045449 w 2376404"/>
                <a:gd name="connsiteY498" fmla="*/ 872281 h 957489"/>
                <a:gd name="connsiteX499" fmla="*/ 1046120 w 2376404"/>
                <a:gd name="connsiteY499" fmla="*/ 937168 h 957489"/>
                <a:gd name="connsiteX500" fmla="*/ 1046757 w 2376404"/>
                <a:gd name="connsiteY500" fmla="*/ 955042 h 957489"/>
                <a:gd name="connsiteX501" fmla="*/ 1031231 w 2376404"/>
                <a:gd name="connsiteY501" fmla="*/ 954841 h 957489"/>
                <a:gd name="connsiteX502" fmla="*/ 1014900 w 2376404"/>
                <a:gd name="connsiteY502" fmla="*/ 955042 h 957489"/>
                <a:gd name="connsiteX503" fmla="*/ 1201247 w 2376404"/>
                <a:gd name="connsiteY503" fmla="*/ 871476 h 957489"/>
                <a:gd name="connsiteX504" fmla="*/ 1185922 w 2376404"/>
                <a:gd name="connsiteY504" fmla="*/ 875735 h 957489"/>
                <a:gd name="connsiteX505" fmla="*/ 1176365 w 2376404"/>
                <a:gd name="connsiteY505" fmla="*/ 888377 h 957489"/>
                <a:gd name="connsiteX506" fmla="*/ 1173951 w 2376404"/>
                <a:gd name="connsiteY506" fmla="*/ 906686 h 957489"/>
                <a:gd name="connsiteX507" fmla="*/ 1177505 w 2376404"/>
                <a:gd name="connsiteY507" fmla="*/ 922179 h 957489"/>
                <a:gd name="connsiteX508" fmla="*/ 1187096 w 2376404"/>
                <a:gd name="connsiteY508" fmla="*/ 933178 h 957489"/>
                <a:gd name="connsiteX509" fmla="*/ 1202186 w 2376404"/>
                <a:gd name="connsiteY509" fmla="*/ 937370 h 957489"/>
                <a:gd name="connsiteX510" fmla="*/ 1217410 w 2376404"/>
                <a:gd name="connsiteY510" fmla="*/ 933010 h 957489"/>
                <a:gd name="connsiteX511" fmla="*/ 1226766 w 2376404"/>
                <a:gd name="connsiteY511" fmla="*/ 920200 h 957489"/>
                <a:gd name="connsiteX512" fmla="*/ 1229147 w 2376404"/>
                <a:gd name="connsiteY512" fmla="*/ 901556 h 957489"/>
                <a:gd name="connsiteX513" fmla="*/ 1225760 w 2376404"/>
                <a:gd name="connsiteY513" fmla="*/ 886465 h 957489"/>
                <a:gd name="connsiteX514" fmla="*/ 1216438 w 2376404"/>
                <a:gd name="connsiteY514" fmla="*/ 875567 h 957489"/>
                <a:gd name="connsiteX515" fmla="*/ 1201247 w 2376404"/>
                <a:gd name="connsiteY515" fmla="*/ 871476 h 957489"/>
                <a:gd name="connsiteX516" fmla="*/ 1200174 w 2376404"/>
                <a:gd name="connsiteY516" fmla="*/ 850718 h 957489"/>
                <a:gd name="connsiteX517" fmla="*/ 1222474 w 2376404"/>
                <a:gd name="connsiteY517" fmla="*/ 854172 h 957489"/>
                <a:gd name="connsiteX518" fmla="*/ 1240951 w 2376404"/>
                <a:gd name="connsiteY518" fmla="*/ 864400 h 957489"/>
                <a:gd name="connsiteX519" fmla="*/ 1252889 w 2376404"/>
                <a:gd name="connsiteY519" fmla="*/ 880932 h 957489"/>
                <a:gd name="connsiteX520" fmla="*/ 1257651 w 2376404"/>
                <a:gd name="connsiteY520" fmla="*/ 901522 h 957489"/>
                <a:gd name="connsiteX521" fmla="*/ 1254901 w 2376404"/>
                <a:gd name="connsiteY521" fmla="*/ 923587 h 957489"/>
                <a:gd name="connsiteX522" fmla="*/ 1244539 w 2376404"/>
                <a:gd name="connsiteY522" fmla="*/ 941997 h 957489"/>
                <a:gd name="connsiteX523" fmla="*/ 1226632 w 2376404"/>
                <a:gd name="connsiteY523" fmla="*/ 953600 h 957489"/>
                <a:gd name="connsiteX524" fmla="*/ 1203226 w 2376404"/>
                <a:gd name="connsiteY524" fmla="*/ 957456 h 957489"/>
                <a:gd name="connsiteX525" fmla="*/ 1180926 w 2376404"/>
                <a:gd name="connsiteY525" fmla="*/ 954002 h 957489"/>
                <a:gd name="connsiteX526" fmla="*/ 1162482 w 2376404"/>
                <a:gd name="connsiteY526" fmla="*/ 943607 h 957489"/>
                <a:gd name="connsiteX527" fmla="*/ 1150309 w 2376404"/>
                <a:gd name="connsiteY527" fmla="*/ 926773 h 957489"/>
                <a:gd name="connsiteX528" fmla="*/ 1145380 w 2376404"/>
                <a:gd name="connsiteY528" fmla="*/ 906016 h 957489"/>
                <a:gd name="connsiteX529" fmla="*/ 1147794 w 2376404"/>
                <a:gd name="connsiteY529" fmla="*/ 884956 h 957489"/>
                <a:gd name="connsiteX530" fmla="*/ 1157854 w 2376404"/>
                <a:gd name="connsiteY530" fmla="*/ 867116 h 957489"/>
                <a:gd name="connsiteX531" fmla="*/ 1176332 w 2376404"/>
                <a:gd name="connsiteY531" fmla="*/ 854977 h 957489"/>
                <a:gd name="connsiteX532" fmla="*/ 1200174 w 2376404"/>
                <a:gd name="connsiteY532" fmla="*/ 850685 h 957489"/>
                <a:gd name="connsiteX533" fmla="*/ 1328072 w 2376404"/>
                <a:gd name="connsiteY533" fmla="*/ 871476 h 957489"/>
                <a:gd name="connsiteX534" fmla="*/ 1312747 w 2376404"/>
                <a:gd name="connsiteY534" fmla="*/ 875735 h 957489"/>
                <a:gd name="connsiteX535" fmla="*/ 1303190 w 2376404"/>
                <a:gd name="connsiteY535" fmla="*/ 888377 h 957489"/>
                <a:gd name="connsiteX536" fmla="*/ 1300775 w 2376404"/>
                <a:gd name="connsiteY536" fmla="*/ 906686 h 957489"/>
                <a:gd name="connsiteX537" fmla="*/ 1304330 w 2376404"/>
                <a:gd name="connsiteY537" fmla="*/ 922179 h 957489"/>
                <a:gd name="connsiteX538" fmla="*/ 1313921 w 2376404"/>
                <a:gd name="connsiteY538" fmla="*/ 933178 h 957489"/>
                <a:gd name="connsiteX539" fmla="*/ 1329011 w 2376404"/>
                <a:gd name="connsiteY539" fmla="*/ 937370 h 957489"/>
                <a:gd name="connsiteX540" fmla="*/ 1344235 w 2376404"/>
                <a:gd name="connsiteY540" fmla="*/ 933010 h 957489"/>
                <a:gd name="connsiteX541" fmla="*/ 1353558 w 2376404"/>
                <a:gd name="connsiteY541" fmla="*/ 920200 h 957489"/>
                <a:gd name="connsiteX542" fmla="*/ 1355938 w 2376404"/>
                <a:gd name="connsiteY542" fmla="*/ 901556 h 957489"/>
                <a:gd name="connsiteX543" fmla="*/ 1352552 w 2376404"/>
                <a:gd name="connsiteY543" fmla="*/ 886465 h 957489"/>
                <a:gd name="connsiteX544" fmla="*/ 1343229 w 2376404"/>
                <a:gd name="connsiteY544" fmla="*/ 875567 h 957489"/>
                <a:gd name="connsiteX545" fmla="*/ 1328038 w 2376404"/>
                <a:gd name="connsiteY545" fmla="*/ 871476 h 957489"/>
                <a:gd name="connsiteX546" fmla="*/ 1326999 w 2376404"/>
                <a:gd name="connsiteY546" fmla="*/ 850718 h 957489"/>
                <a:gd name="connsiteX547" fmla="*/ 1349299 w 2376404"/>
                <a:gd name="connsiteY547" fmla="*/ 854172 h 957489"/>
                <a:gd name="connsiteX548" fmla="*/ 1367776 w 2376404"/>
                <a:gd name="connsiteY548" fmla="*/ 864400 h 957489"/>
                <a:gd name="connsiteX549" fmla="*/ 1379714 w 2376404"/>
                <a:gd name="connsiteY549" fmla="*/ 880932 h 957489"/>
                <a:gd name="connsiteX550" fmla="*/ 1384476 w 2376404"/>
                <a:gd name="connsiteY550" fmla="*/ 901522 h 957489"/>
                <a:gd name="connsiteX551" fmla="*/ 1381726 w 2376404"/>
                <a:gd name="connsiteY551" fmla="*/ 923587 h 957489"/>
                <a:gd name="connsiteX552" fmla="*/ 1371330 w 2376404"/>
                <a:gd name="connsiteY552" fmla="*/ 941997 h 957489"/>
                <a:gd name="connsiteX553" fmla="*/ 1353423 w 2376404"/>
                <a:gd name="connsiteY553" fmla="*/ 953600 h 957489"/>
                <a:gd name="connsiteX554" fmla="*/ 1330017 w 2376404"/>
                <a:gd name="connsiteY554" fmla="*/ 957456 h 957489"/>
                <a:gd name="connsiteX555" fmla="*/ 1307717 w 2376404"/>
                <a:gd name="connsiteY555" fmla="*/ 954002 h 957489"/>
                <a:gd name="connsiteX556" fmla="*/ 1289273 w 2376404"/>
                <a:gd name="connsiteY556" fmla="*/ 943607 h 957489"/>
                <a:gd name="connsiteX557" fmla="*/ 1277134 w 2376404"/>
                <a:gd name="connsiteY557" fmla="*/ 926773 h 957489"/>
                <a:gd name="connsiteX558" fmla="*/ 1272205 w 2376404"/>
                <a:gd name="connsiteY558" fmla="*/ 906016 h 957489"/>
                <a:gd name="connsiteX559" fmla="*/ 1274619 w 2376404"/>
                <a:gd name="connsiteY559" fmla="*/ 884956 h 957489"/>
                <a:gd name="connsiteX560" fmla="*/ 1284679 w 2376404"/>
                <a:gd name="connsiteY560" fmla="*/ 867116 h 957489"/>
                <a:gd name="connsiteX561" fmla="*/ 1303156 w 2376404"/>
                <a:gd name="connsiteY561" fmla="*/ 854977 h 957489"/>
                <a:gd name="connsiteX562" fmla="*/ 1326999 w 2376404"/>
                <a:gd name="connsiteY562" fmla="*/ 850685 h 957489"/>
                <a:gd name="connsiteX563" fmla="*/ 1404462 w 2376404"/>
                <a:gd name="connsiteY563" fmla="*/ 955008 h 957489"/>
                <a:gd name="connsiteX564" fmla="*/ 1404965 w 2376404"/>
                <a:gd name="connsiteY564" fmla="*/ 894078 h 957489"/>
                <a:gd name="connsiteX565" fmla="*/ 1403691 w 2376404"/>
                <a:gd name="connsiteY565" fmla="*/ 818090 h 957489"/>
                <a:gd name="connsiteX566" fmla="*/ 1418479 w 2376404"/>
                <a:gd name="connsiteY566" fmla="*/ 818258 h 957489"/>
                <a:gd name="connsiteX567" fmla="*/ 1432865 w 2376404"/>
                <a:gd name="connsiteY567" fmla="*/ 818090 h 957489"/>
                <a:gd name="connsiteX568" fmla="*/ 1432362 w 2376404"/>
                <a:gd name="connsiteY568" fmla="*/ 854709 h 957489"/>
                <a:gd name="connsiteX569" fmla="*/ 1433066 w 2376404"/>
                <a:gd name="connsiteY569" fmla="*/ 936364 h 957489"/>
                <a:gd name="connsiteX570" fmla="*/ 1433636 w 2376404"/>
                <a:gd name="connsiteY570" fmla="*/ 955008 h 957489"/>
                <a:gd name="connsiteX571" fmla="*/ 1419720 w 2376404"/>
                <a:gd name="connsiteY571" fmla="*/ 954807 h 957489"/>
                <a:gd name="connsiteX572" fmla="*/ 1404428 w 2376404"/>
                <a:gd name="connsiteY572" fmla="*/ 955008 h 957489"/>
                <a:gd name="connsiteX573" fmla="*/ 1458753 w 2376404"/>
                <a:gd name="connsiteY573" fmla="*/ 955008 h 957489"/>
                <a:gd name="connsiteX574" fmla="*/ 1459558 w 2376404"/>
                <a:gd name="connsiteY574" fmla="*/ 929825 h 957489"/>
                <a:gd name="connsiteX575" fmla="*/ 1459390 w 2376404"/>
                <a:gd name="connsiteY575" fmla="*/ 892803 h 957489"/>
                <a:gd name="connsiteX576" fmla="*/ 1458384 w 2376404"/>
                <a:gd name="connsiteY576" fmla="*/ 852965 h 957489"/>
                <a:gd name="connsiteX577" fmla="*/ 1473139 w 2376404"/>
                <a:gd name="connsiteY577" fmla="*/ 853166 h 957489"/>
                <a:gd name="connsiteX578" fmla="*/ 1487760 w 2376404"/>
                <a:gd name="connsiteY578" fmla="*/ 852965 h 957489"/>
                <a:gd name="connsiteX579" fmla="*/ 1487257 w 2376404"/>
                <a:gd name="connsiteY579" fmla="*/ 886264 h 957489"/>
                <a:gd name="connsiteX580" fmla="*/ 1487894 w 2376404"/>
                <a:gd name="connsiteY580" fmla="*/ 922581 h 957489"/>
                <a:gd name="connsiteX581" fmla="*/ 1489168 w 2376404"/>
                <a:gd name="connsiteY581" fmla="*/ 954975 h 957489"/>
                <a:gd name="connsiteX582" fmla="*/ 1474480 w 2376404"/>
                <a:gd name="connsiteY582" fmla="*/ 954774 h 957489"/>
                <a:gd name="connsiteX583" fmla="*/ 1458719 w 2376404"/>
                <a:gd name="connsiteY583" fmla="*/ 954975 h 957489"/>
                <a:gd name="connsiteX584" fmla="*/ 1457881 w 2376404"/>
                <a:gd name="connsiteY584" fmla="*/ 835729 h 957489"/>
                <a:gd name="connsiteX585" fmla="*/ 1457445 w 2376404"/>
                <a:gd name="connsiteY585" fmla="*/ 819867 h 957489"/>
                <a:gd name="connsiteX586" fmla="*/ 1457278 w 2376404"/>
                <a:gd name="connsiteY586" fmla="*/ 816648 h 957489"/>
                <a:gd name="connsiteX587" fmla="*/ 1472167 w 2376404"/>
                <a:gd name="connsiteY587" fmla="*/ 816849 h 957489"/>
                <a:gd name="connsiteX588" fmla="*/ 1486720 w 2376404"/>
                <a:gd name="connsiteY588" fmla="*/ 816648 h 957489"/>
                <a:gd name="connsiteX589" fmla="*/ 1486620 w 2376404"/>
                <a:gd name="connsiteY589" fmla="*/ 822382 h 957489"/>
                <a:gd name="connsiteX590" fmla="*/ 1486821 w 2376404"/>
                <a:gd name="connsiteY590" fmla="*/ 835729 h 957489"/>
                <a:gd name="connsiteX591" fmla="*/ 1472737 w 2376404"/>
                <a:gd name="connsiteY591" fmla="*/ 835528 h 957489"/>
                <a:gd name="connsiteX592" fmla="*/ 1457881 w 2376404"/>
                <a:gd name="connsiteY592" fmla="*/ 835729 h 957489"/>
                <a:gd name="connsiteX593" fmla="*/ 1575048 w 2376404"/>
                <a:gd name="connsiteY593" fmla="*/ 934083 h 957489"/>
                <a:gd name="connsiteX594" fmla="*/ 1572198 w 2376404"/>
                <a:gd name="connsiteY594" fmla="*/ 954606 h 957489"/>
                <a:gd name="connsiteX595" fmla="*/ 1559086 w 2376404"/>
                <a:gd name="connsiteY595" fmla="*/ 956987 h 957489"/>
                <a:gd name="connsiteX596" fmla="*/ 1550065 w 2376404"/>
                <a:gd name="connsiteY596" fmla="*/ 957456 h 957489"/>
                <a:gd name="connsiteX597" fmla="*/ 1536719 w 2376404"/>
                <a:gd name="connsiteY597" fmla="*/ 956048 h 957489"/>
                <a:gd name="connsiteX598" fmla="*/ 1526793 w 2376404"/>
                <a:gd name="connsiteY598" fmla="*/ 951051 h 957489"/>
                <a:gd name="connsiteX599" fmla="*/ 1521193 w 2376404"/>
                <a:gd name="connsiteY599" fmla="*/ 942735 h 957489"/>
                <a:gd name="connsiteX600" fmla="*/ 1519349 w 2376404"/>
                <a:gd name="connsiteY600" fmla="*/ 932843 h 957489"/>
                <a:gd name="connsiteX601" fmla="*/ 1519281 w 2376404"/>
                <a:gd name="connsiteY601" fmla="*/ 929322 h 957489"/>
                <a:gd name="connsiteX602" fmla="*/ 1519349 w 2376404"/>
                <a:gd name="connsiteY602" fmla="*/ 915036 h 957489"/>
                <a:gd name="connsiteX603" fmla="*/ 1519516 w 2376404"/>
                <a:gd name="connsiteY603" fmla="*/ 873253 h 957489"/>
                <a:gd name="connsiteX604" fmla="*/ 1504929 w 2376404"/>
                <a:gd name="connsiteY604" fmla="*/ 873253 h 957489"/>
                <a:gd name="connsiteX605" fmla="*/ 1504828 w 2376404"/>
                <a:gd name="connsiteY605" fmla="*/ 853938 h 957489"/>
                <a:gd name="connsiteX606" fmla="*/ 1520120 w 2376404"/>
                <a:gd name="connsiteY606" fmla="*/ 853938 h 957489"/>
                <a:gd name="connsiteX607" fmla="*/ 1520321 w 2376404"/>
                <a:gd name="connsiteY607" fmla="*/ 834220 h 957489"/>
                <a:gd name="connsiteX608" fmla="*/ 1531991 w 2376404"/>
                <a:gd name="connsiteY608" fmla="*/ 831939 h 957489"/>
                <a:gd name="connsiteX609" fmla="*/ 1546142 w 2376404"/>
                <a:gd name="connsiteY609" fmla="*/ 828687 h 957489"/>
                <a:gd name="connsiteX610" fmla="*/ 1546645 w 2376404"/>
                <a:gd name="connsiteY610" fmla="*/ 853938 h 957489"/>
                <a:gd name="connsiteX611" fmla="*/ 1572097 w 2376404"/>
                <a:gd name="connsiteY611" fmla="*/ 853938 h 957489"/>
                <a:gd name="connsiteX612" fmla="*/ 1572399 w 2376404"/>
                <a:gd name="connsiteY612" fmla="*/ 873253 h 957489"/>
                <a:gd name="connsiteX613" fmla="*/ 1546880 w 2376404"/>
                <a:gd name="connsiteY613" fmla="*/ 873253 h 957489"/>
                <a:gd name="connsiteX614" fmla="*/ 1547215 w 2376404"/>
                <a:gd name="connsiteY614" fmla="*/ 920603 h 957489"/>
                <a:gd name="connsiteX615" fmla="*/ 1549093 w 2376404"/>
                <a:gd name="connsiteY615" fmla="*/ 930261 h 957489"/>
                <a:gd name="connsiteX616" fmla="*/ 1553721 w 2376404"/>
                <a:gd name="connsiteY616" fmla="*/ 935190 h 957489"/>
                <a:gd name="connsiteX617" fmla="*/ 1560226 w 2376404"/>
                <a:gd name="connsiteY617" fmla="*/ 936699 h 957489"/>
                <a:gd name="connsiteX618" fmla="*/ 1565491 w 2376404"/>
                <a:gd name="connsiteY618" fmla="*/ 936297 h 957489"/>
                <a:gd name="connsiteX619" fmla="*/ 1575048 w 2376404"/>
                <a:gd name="connsiteY619" fmla="*/ 934050 h 957489"/>
                <a:gd name="connsiteX620" fmla="*/ 1693020 w 2376404"/>
                <a:gd name="connsiteY620" fmla="*/ 955008 h 957489"/>
                <a:gd name="connsiteX621" fmla="*/ 1679506 w 2376404"/>
                <a:gd name="connsiteY621" fmla="*/ 954807 h 957489"/>
                <a:gd name="connsiteX622" fmla="*/ 1666126 w 2376404"/>
                <a:gd name="connsiteY622" fmla="*/ 955008 h 957489"/>
                <a:gd name="connsiteX623" fmla="*/ 1665422 w 2376404"/>
                <a:gd name="connsiteY623" fmla="*/ 938376 h 957489"/>
                <a:gd name="connsiteX624" fmla="*/ 1660861 w 2376404"/>
                <a:gd name="connsiteY624" fmla="*/ 945150 h 957489"/>
                <a:gd name="connsiteX625" fmla="*/ 1655630 w 2376404"/>
                <a:gd name="connsiteY625" fmla="*/ 950180 h 957489"/>
                <a:gd name="connsiteX626" fmla="*/ 1648420 w 2376404"/>
                <a:gd name="connsiteY626" fmla="*/ 954103 h 957489"/>
                <a:gd name="connsiteX627" fmla="*/ 1639366 w 2376404"/>
                <a:gd name="connsiteY627" fmla="*/ 956517 h 957489"/>
                <a:gd name="connsiteX628" fmla="*/ 1628467 w 2376404"/>
                <a:gd name="connsiteY628" fmla="*/ 957456 h 957489"/>
                <a:gd name="connsiteX629" fmla="*/ 1608783 w 2376404"/>
                <a:gd name="connsiteY629" fmla="*/ 954204 h 957489"/>
                <a:gd name="connsiteX630" fmla="*/ 1595101 w 2376404"/>
                <a:gd name="connsiteY630" fmla="*/ 944311 h 957489"/>
                <a:gd name="connsiteX631" fmla="*/ 1589233 w 2376404"/>
                <a:gd name="connsiteY631" fmla="*/ 925331 h 957489"/>
                <a:gd name="connsiteX632" fmla="*/ 1589132 w 2376404"/>
                <a:gd name="connsiteY632" fmla="*/ 923218 h 957489"/>
                <a:gd name="connsiteX633" fmla="*/ 1589501 w 2376404"/>
                <a:gd name="connsiteY633" fmla="*/ 897330 h 957489"/>
                <a:gd name="connsiteX634" fmla="*/ 1589334 w 2376404"/>
                <a:gd name="connsiteY634" fmla="*/ 863227 h 957489"/>
                <a:gd name="connsiteX635" fmla="*/ 1588898 w 2376404"/>
                <a:gd name="connsiteY635" fmla="*/ 852999 h 957489"/>
                <a:gd name="connsiteX636" fmla="*/ 1603753 w 2376404"/>
                <a:gd name="connsiteY636" fmla="*/ 853200 h 957489"/>
                <a:gd name="connsiteX637" fmla="*/ 1617502 w 2376404"/>
                <a:gd name="connsiteY637" fmla="*/ 852999 h 957489"/>
                <a:gd name="connsiteX638" fmla="*/ 1616563 w 2376404"/>
                <a:gd name="connsiteY638" fmla="*/ 898739 h 957489"/>
                <a:gd name="connsiteX639" fmla="*/ 1616563 w 2376404"/>
                <a:gd name="connsiteY639" fmla="*/ 907726 h 957489"/>
                <a:gd name="connsiteX640" fmla="*/ 1616697 w 2376404"/>
                <a:gd name="connsiteY640" fmla="*/ 912991 h 957489"/>
                <a:gd name="connsiteX641" fmla="*/ 1619447 w 2376404"/>
                <a:gd name="connsiteY641" fmla="*/ 925063 h 957489"/>
                <a:gd name="connsiteX642" fmla="*/ 1627294 w 2376404"/>
                <a:gd name="connsiteY642" fmla="*/ 932373 h 957489"/>
                <a:gd name="connsiteX643" fmla="*/ 1638829 w 2376404"/>
                <a:gd name="connsiteY643" fmla="*/ 934922 h 957489"/>
                <a:gd name="connsiteX644" fmla="*/ 1649661 w 2376404"/>
                <a:gd name="connsiteY644" fmla="*/ 932709 h 957489"/>
                <a:gd name="connsiteX645" fmla="*/ 1657374 w 2376404"/>
                <a:gd name="connsiteY645" fmla="*/ 927075 h 957489"/>
                <a:gd name="connsiteX646" fmla="*/ 1662504 w 2376404"/>
                <a:gd name="connsiteY646" fmla="*/ 917316 h 957489"/>
                <a:gd name="connsiteX647" fmla="*/ 1664449 w 2376404"/>
                <a:gd name="connsiteY647" fmla="*/ 905043 h 957489"/>
                <a:gd name="connsiteX648" fmla="*/ 1664751 w 2376404"/>
                <a:gd name="connsiteY648" fmla="*/ 886029 h 957489"/>
                <a:gd name="connsiteX649" fmla="*/ 1664282 w 2376404"/>
                <a:gd name="connsiteY649" fmla="*/ 853032 h 957489"/>
                <a:gd name="connsiteX650" fmla="*/ 1679472 w 2376404"/>
                <a:gd name="connsiteY650" fmla="*/ 853233 h 957489"/>
                <a:gd name="connsiteX651" fmla="*/ 1692852 w 2376404"/>
                <a:gd name="connsiteY651" fmla="*/ 853032 h 957489"/>
                <a:gd name="connsiteX652" fmla="*/ 1692215 w 2376404"/>
                <a:gd name="connsiteY652" fmla="*/ 888913 h 957489"/>
                <a:gd name="connsiteX653" fmla="*/ 1692249 w 2376404"/>
                <a:gd name="connsiteY653" fmla="*/ 924426 h 957489"/>
                <a:gd name="connsiteX654" fmla="*/ 1693054 w 2376404"/>
                <a:gd name="connsiteY654" fmla="*/ 955076 h 957489"/>
                <a:gd name="connsiteX655" fmla="*/ 1715152 w 2376404"/>
                <a:gd name="connsiteY655" fmla="*/ 953164 h 957489"/>
                <a:gd name="connsiteX656" fmla="*/ 1711732 w 2376404"/>
                <a:gd name="connsiteY656" fmla="*/ 930998 h 957489"/>
                <a:gd name="connsiteX657" fmla="*/ 1728633 w 2376404"/>
                <a:gd name="connsiteY657" fmla="*/ 936632 h 957489"/>
                <a:gd name="connsiteX658" fmla="*/ 1741208 w 2376404"/>
                <a:gd name="connsiteY658" fmla="*/ 938208 h 957489"/>
                <a:gd name="connsiteX659" fmla="*/ 1750732 w 2376404"/>
                <a:gd name="connsiteY659" fmla="*/ 936867 h 957489"/>
                <a:gd name="connsiteX660" fmla="*/ 1756332 w 2376404"/>
                <a:gd name="connsiteY660" fmla="*/ 932876 h 957489"/>
                <a:gd name="connsiteX661" fmla="*/ 1757941 w 2376404"/>
                <a:gd name="connsiteY661" fmla="*/ 927310 h 957489"/>
                <a:gd name="connsiteX662" fmla="*/ 1757573 w 2376404"/>
                <a:gd name="connsiteY662" fmla="*/ 924895 h 957489"/>
                <a:gd name="connsiteX663" fmla="*/ 1756567 w 2376404"/>
                <a:gd name="connsiteY663" fmla="*/ 922581 h 957489"/>
                <a:gd name="connsiteX664" fmla="*/ 1754957 w 2376404"/>
                <a:gd name="connsiteY664" fmla="*/ 920335 h 957489"/>
                <a:gd name="connsiteX665" fmla="*/ 1752475 w 2376404"/>
                <a:gd name="connsiteY665" fmla="*/ 917954 h 957489"/>
                <a:gd name="connsiteX666" fmla="*/ 1747982 w 2376404"/>
                <a:gd name="connsiteY666" fmla="*/ 914500 h 957489"/>
                <a:gd name="connsiteX667" fmla="*/ 1742382 w 2376404"/>
                <a:gd name="connsiteY667" fmla="*/ 910207 h 957489"/>
                <a:gd name="connsiteX668" fmla="*/ 1729974 w 2376404"/>
                <a:gd name="connsiteY668" fmla="*/ 900583 h 957489"/>
                <a:gd name="connsiteX669" fmla="*/ 1722697 w 2376404"/>
                <a:gd name="connsiteY669" fmla="*/ 893407 h 957489"/>
                <a:gd name="connsiteX670" fmla="*/ 1718036 w 2376404"/>
                <a:gd name="connsiteY670" fmla="*/ 885694 h 957489"/>
                <a:gd name="connsiteX671" fmla="*/ 1716158 w 2376404"/>
                <a:gd name="connsiteY671" fmla="*/ 877411 h 957489"/>
                <a:gd name="connsiteX672" fmla="*/ 1719881 w 2376404"/>
                <a:gd name="connsiteY672" fmla="*/ 863461 h 957489"/>
                <a:gd name="connsiteX673" fmla="*/ 1732355 w 2376404"/>
                <a:gd name="connsiteY673" fmla="*/ 853804 h 957489"/>
                <a:gd name="connsiteX674" fmla="*/ 1752241 w 2376404"/>
                <a:gd name="connsiteY674" fmla="*/ 850752 h 957489"/>
                <a:gd name="connsiteX675" fmla="*/ 1782656 w 2376404"/>
                <a:gd name="connsiteY675" fmla="*/ 853837 h 957489"/>
                <a:gd name="connsiteX676" fmla="*/ 1785003 w 2376404"/>
                <a:gd name="connsiteY676" fmla="*/ 874762 h 957489"/>
                <a:gd name="connsiteX677" fmla="*/ 1762535 w 2376404"/>
                <a:gd name="connsiteY677" fmla="*/ 870034 h 957489"/>
                <a:gd name="connsiteX678" fmla="*/ 1752475 w 2376404"/>
                <a:gd name="connsiteY678" fmla="*/ 871174 h 957489"/>
                <a:gd name="connsiteX679" fmla="*/ 1746439 w 2376404"/>
                <a:gd name="connsiteY679" fmla="*/ 874695 h 957489"/>
                <a:gd name="connsiteX680" fmla="*/ 1744830 w 2376404"/>
                <a:gd name="connsiteY680" fmla="*/ 879960 h 957489"/>
                <a:gd name="connsiteX681" fmla="*/ 1745601 w 2376404"/>
                <a:gd name="connsiteY681" fmla="*/ 883313 h 957489"/>
                <a:gd name="connsiteX682" fmla="*/ 1747881 w 2376404"/>
                <a:gd name="connsiteY682" fmla="*/ 886767 h 957489"/>
                <a:gd name="connsiteX683" fmla="*/ 1751469 w 2376404"/>
                <a:gd name="connsiteY683" fmla="*/ 890188 h 957489"/>
                <a:gd name="connsiteX684" fmla="*/ 1759920 w 2376404"/>
                <a:gd name="connsiteY684" fmla="*/ 896526 h 957489"/>
                <a:gd name="connsiteX685" fmla="*/ 1771154 w 2376404"/>
                <a:gd name="connsiteY685" fmla="*/ 905043 h 957489"/>
                <a:gd name="connsiteX686" fmla="*/ 1779168 w 2376404"/>
                <a:gd name="connsiteY686" fmla="*/ 912689 h 957489"/>
                <a:gd name="connsiteX687" fmla="*/ 1784165 w 2376404"/>
                <a:gd name="connsiteY687" fmla="*/ 920972 h 957489"/>
                <a:gd name="connsiteX688" fmla="*/ 1786210 w 2376404"/>
                <a:gd name="connsiteY688" fmla="*/ 929892 h 957489"/>
                <a:gd name="connsiteX689" fmla="*/ 1786244 w 2376404"/>
                <a:gd name="connsiteY689" fmla="*/ 931065 h 957489"/>
                <a:gd name="connsiteX690" fmla="*/ 1786244 w 2376404"/>
                <a:gd name="connsiteY690" fmla="*/ 931300 h 957489"/>
                <a:gd name="connsiteX691" fmla="*/ 1782354 w 2376404"/>
                <a:gd name="connsiteY691" fmla="*/ 943842 h 957489"/>
                <a:gd name="connsiteX692" fmla="*/ 1768974 w 2376404"/>
                <a:gd name="connsiteY692" fmla="*/ 953868 h 957489"/>
                <a:gd name="connsiteX693" fmla="*/ 1748384 w 2376404"/>
                <a:gd name="connsiteY693" fmla="*/ 957456 h 957489"/>
                <a:gd name="connsiteX694" fmla="*/ 1748183 w 2376404"/>
                <a:gd name="connsiteY694" fmla="*/ 957456 h 957489"/>
                <a:gd name="connsiteX695" fmla="*/ 1733730 w 2376404"/>
                <a:gd name="connsiteY695" fmla="*/ 956517 h 957489"/>
                <a:gd name="connsiteX696" fmla="*/ 1715152 w 2376404"/>
                <a:gd name="connsiteY696" fmla="*/ 953164 h 95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</a:cxnLst>
              <a:rect l="l" t="t" r="r" b="b"/>
              <a:pathLst>
                <a:path w="2376404" h="957489">
                  <a:moveTo>
                    <a:pt x="627249" y="177997"/>
                  </a:moveTo>
                  <a:lnTo>
                    <a:pt x="894614" y="177997"/>
                  </a:lnTo>
                  <a:cubicBezTo>
                    <a:pt x="895956" y="171626"/>
                    <a:pt x="915237" y="88999"/>
                    <a:pt x="1020031" y="88999"/>
                  </a:cubicBezTo>
                  <a:lnTo>
                    <a:pt x="627249" y="88999"/>
                  </a:lnTo>
                  <a:lnTo>
                    <a:pt x="627249" y="0"/>
                  </a:lnTo>
                  <a:lnTo>
                    <a:pt x="1038642" y="0"/>
                  </a:lnTo>
                  <a:cubicBezTo>
                    <a:pt x="1147660" y="0"/>
                    <a:pt x="1162650" y="88999"/>
                    <a:pt x="1162650" y="88999"/>
                  </a:cubicBezTo>
                  <a:lnTo>
                    <a:pt x="1216974" y="88999"/>
                  </a:lnTo>
                  <a:cubicBezTo>
                    <a:pt x="1216974" y="88999"/>
                    <a:pt x="1232333" y="0"/>
                    <a:pt x="1341351" y="0"/>
                  </a:cubicBezTo>
                  <a:cubicBezTo>
                    <a:pt x="1450370" y="0"/>
                    <a:pt x="1734870" y="369"/>
                    <a:pt x="1734870" y="369"/>
                  </a:cubicBezTo>
                  <a:lnTo>
                    <a:pt x="1734870" y="88999"/>
                  </a:lnTo>
                  <a:lnTo>
                    <a:pt x="1465762" y="88999"/>
                  </a:lnTo>
                  <a:lnTo>
                    <a:pt x="1465762" y="177595"/>
                  </a:lnTo>
                  <a:lnTo>
                    <a:pt x="1628032" y="177595"/>
                  </a:lnTo>
                  <a:cubicBezTo>
                    <a:pt x="1737050" y="177595"/>
                    <a:pt x="1752408" y="267298"/>
                    <a:pt x="1752408" y="267298"/>
                  </a:cubicBezTo>
                  <a:lnTo>
                    <a:pt x="1465762" y="267298"/>
                  </a:lnTo>
                  <a:lnTo>
                    <a:pt x="1465762" y="355626"/>
                  </a:lnTo>
                  <a:lnTo>
                    <a:pt x="1752039" y="355425"/>
                  </a:lnTo>
                  <a:lnTo>
                    <a:pt x="1752039" y="355425"/>
                  </a:lnTo>
                  <a:cubicBezTo>
                    <a:pt x="1752039" y="355425"/>
                    <a:pt x="1737016" y="444423"/>
                    <a:pt x="1627998" y="444423"/>
                  </a:cubicBezTo>
                  <a:lnTo>
                    <a:pt x="1234144" y="444423"/>
                  </a:lnTo>
                  <a:lnTo>
                    <a:pt x="1234144" y="355626"/>
                  </a:lnTo>
                  <a:lnTo>
                    <a:pt x="1162583" y="355626"/>
                  </a:lnTo>
                  <a:cubicBezTo>
                    <a:pt x="1161174" y="362802"/>
                    <a:pt x="1142865" y="444423"/>
                    <a:pt x="1038675" y="444423"/>
                  </a:cubicBezTo>
                  <a:lnTo>
                    <a:pt x="627283" y="444423"/>
                  </a:lnTo>
                  <a:lnTo>
                    <a:pt x="627283" y="355425"/>
                  </a:lnTo>
                  <a:lnTo>
                    <a:pt x="1006114" y="355425"/>
                  </a:lnTo>
                  <a:cubicBezTo>
                    <a:pt x="909637" y="348248"/>
                    <a:pt x="894614" y="267298"/>
                    <a:pt x="894614" y="267298"/>
                  </a:cubicBezTo>
                  <a:lnTo>
                    <a:pt x="627283" y="267298"/>
                  </a:lnTo>
                  <a:lnTo>
                    <a:pt x="627283" y="177997"/>
                  </a:lnTo>
                  <a:close/>
                  <a:moveTo>
                    <a:pt x="1341351" y="267298"/>
                  </a:moveTo>
                  <a:cubicBezTo>
                    <a:pt x="1237061" y="267298"/>
                    <a:pt x="1217980" y="182424"/>
                    <a:pt x="1217008" y="177796"/>
                  </a:cubicBezTo>
                  <a:lnTo>
                    <a:pt x="1162616" y="177796"/>
                  </a:lnTo>
                  <a:cubicBezTo>
                    <a:pt x="1162281" y="180378"/>
                    <a:pt x="1158760" y="202779"/>
                    <a:pt x="1136560" y="222966"/>
                  </a:cubicBezTo>
                  <a:cubicBezTo>
                    <a:pt x="1162650" y="245132"/>
                    <a:pt x="1162650" y="267298"/>
                    <a:pt x="1162650" y="267298"/>
                  </a:cubicBezTo>
                  <a:lnTo>
                    <a:pt x="1341351" y="267298"/>
                  </a:lnTo>
                  <a:close/>
                  <a:moveTo>
                    <a:pt x="2334588" y="596096"/>
                  </a:moveTo>
                  <a:cubicBezTo>
                    <a:pt x="2334588" y="589289"/>
                    <a:pt x="2343173" y="587881"/>
                    <a:pt x="2348170" y="587881"/>
                  </a:cubicBezTo>
                  <a:cubicBezTo>
                    <a:pt x="2355681" y="587881"/>
                    <a:pt x="2367485" y="590027"/>
                    <a:pt x="2374628" y="592877"/>
                  </a:cubicBezTo>
                  <a:lnTo>
                    <a:pt x="2372113" y="572153"/>
                  </a:lnTo>
                  <a:cubicBezTo>
                    <a:pt x="2362120" y="570343"/>
                    <a:pt x="2351758" y="568934"/>
                    <a:pt x="2341731" y="568934"/>
                  </a:cubicBezTo>
                  <a:cubicBezTo>
                    <a:pt x="2307057" y="568934"/>
                    <a:pt x="2303838" y="587881"/>
                    <a:pt x="2303838" y="594319"/>
                  </a:cubicBezTo>
                  <a:cubicBezTo>
                    <a:pt x="2303838" y="620408"/>
                    <a:pt x="2345286" y="631843"/>
                    <a:pt x="2345286" y="647202"/>
                  </a:cubicBezTo>
                  <a:cubicBezTo>
                    <a:pt x="2345286" y="653976"/>
                    <a:pt x="2336366" y="656860"/>
                    <a:pt x="2329927" y="656860"/>
                  </a:cubicBezTo>
                  <a:cubicBezTo>
                    <a:pt x="2319934" y="656860"/>
                    <a:pt x="2309908" y="653272"/>
                    <a:pt x="2300250" y="649348"/>
                  </a:cubicBezTo>
                  <a:lnTo>
                    <a:pt x="2303838" y="671514"/>
                  </a:lnTo>
                  <a:cubicBezTo>
                    <a:pt x="2314200" y="673660"/>
                    <a:pt x="2325635" y="675806"/>
                    <a:pt x="2336735" y="675806"/>
                  </a:cubicBezTo>
                  <a:cubicBezTo>
                    <a:pt x="2353870" y="675806"/>
                    <a:pt x="2376405" y="668999"/>
                    <a:pt x="2376405" y="649717"/>
                  </a:cubicBezTo>
                  <a:cubicBezTo>
                    <a:pt x="2376405" y="622555"/>
                    <a:pt x="2334588" y="609342"/>
                    <a:pt x="2334588" y="596096"/>
                  </a:cubicBezTo>
                  <a:lnTo>
                    <a:pt x="2334588" y="596096"/>
                  </a:lnTo>
                  <a:close/>
                  <a:moveTo>
                    <a:pt x="2247367" y="568934"/>
                  </a:moveTo>
                  <a:cubicBezTo>
                    <a:pt x="2232713" y="568934"/>
                    <a:pt x="2220574" y="574299"/>
                    <a:pt x="2213766" y="587512"/>
                  </a:cubicBezTo>
                  <a:cubicBezTo>
                    <a:pt x="2208401" y="573931"/>
                    <a:pt x="2195893" y="568934"/>
                    <a:pt x="2182312" y="568934"/>
                  </a:cubicBezTo>
                  <a:cubicBezTo>
                    <a:pt x="2168026" y="568934"/>
                    <a:pt x="2155853" y="575004"/>
                    <a:pt x="2149784" y="587512"/>
                  </a:cubicBezTo>
                  <a:lnTo>
                    <a:pt x="2149415" y="587143"/>
                  </a:lnTo>
                  <a:lnTo>
                    <a:pt x="2149415" y="571416"/>
                  </a:lnTo>
                  <a:lnTo>
                    <a:pt x="2122621" y="571416"/>
                  </a:lnTo>
                  <a:lnTo>
                    <a:pt x="2122621" y="673291"/>
                  </a:lnTo>
                  <a:lnTo>
                    <a:pt x="2151226" y="673291"/>
                  </a:lnTo>
                  <a:lnTo>
                    <a:pt x="2151226" y="615043"/>
                  </a:lnTo>
                  <a:cubicBezTo>
                    <a:pt x="2151226" y="610751"/>
                    <a:pt x="2154076" y="591804"/>
                    <a:pt x="2172318" y="591804"/>
                  </a:cubicBezTo>
                  <a:cubicBezTo>
                    <a:pt x="2183753" y="591804"/>
                    <a:pt x="2187677" y="599651"/>
                    <a:pt x="2187677" y="609678"/>
                  </a:cubicBezTo>
                  <a:lnTo>
                    <a:pt x="2187677" y="673291"/>
                  </a:lnTo>
                  <a:lnTo>
                    <a:pt x="2216617" y="673291"/>
                  </a:lnTo>
                  <a:lnTo>
                    <a:pt x="2216617" y="615043"/>
                  </a:lnTo>
                  <a:cubicBezTo>
                    <a:pt x="2216617" y="610751"/>
                    <a:pt x="2219098" y="591804"/>
                    <a:pt x="2237709" y="591804"/>
                  </a:cubicBezTo>
                  <a:cubicBezTo>
                    <a:pt x="2248809" y="591804"/>
                    <a:pt x="2253068" y="599651"/>
                    <a:pt x="2253068" y="609678"/>
                  </a:cubicBezTo>
                  <a:lnTo>
                    <a:pt x="2253068" y="673291"/>
                  </a:lnTo>
                  <a:lnTo>
                    <a:pt x="2281672" y="673291"/>
                  </a:lnTo>
                  <a:lnTo>
                    <a:pt x="2281672" y="595728"/>
                  </a:lnTo>
                  <a:cubicBezTo>
                    <a:pt x="2281672" y="577150"/>
                    <a:pt x="2265576" y="568934"/>
                    <a:pt x="2247367" y="568934"/>
                  </a:cubicBezTo>
                  <a:close/>
                  <a:moveTo>
                    <a:pt x="2056157" y="568934"/>
                  </a:moveTo>
                  <a:lnTo>
                    <a:pt x="2055084" y="568934"/>
                  </a:lnTo>
                  <a:cubicBezTo>
                    <a:pt x="2020410" y="569303"/>
                    <a:pt x="2003275" y="591435"/>
                    <a:pt x="2003275" y="622555"/>
                  </a:cubicBezTo>
                  <a:cubicBezTo>
                    <a:pt x="2003275" y="653674"/>
                    <a:pt x="2021852" y="673660"/>
                    <a:pt x="2055084" y="675437"/>
                  </a:cubicBezTo>
                  <a:cubicBezTo>
                    <a:pt x="2056526" y="675806"/>
                    <a:pt x="2057935" y="675806"/>
                    <a:pt x="2059377" y="675806"/>
                  </a:cubicBezTo>
                  <a:cubicBezTo>
                    <a:pt x="2073662" y="675806"/>
                    <a:pt x="2084393" y="674364"/>
                    <a:pt x="2095459" y="671883"/>
                  </a:cubicBezTo>
                  <a:lnTo>
                    <a:pt x="2097940" y="650455"/>
                  </a:lnTo>
                  <a:cubicBezTo>
                    <a:pt x="2087210" y="653674"/>
                    <a:pt x="2076143" y="656893"/>
                    <a:pt x="2064339" y="656893"/>
                  </a:cubicBezTo>
                  <a:cubicBezTo>
                    <a:pt x="2061120" y="656893"/>
                    <a:pt x="2057901" y="656524"/>
                    <a:pt x="2055051" y="655820"/>
                  </a:cubicBezTo>
                  <a:cubicBezTo>
                    <a:pt x="2041470" y="652970"/>
                    <a:pt x="2031812" y="642943"/>
                    <a:pt x="2031812" y="627216"/>
                  </a:cubicBezTo>
                  <a:lnTo>
                    <a:pt x="2031812" y="623997"/>
                  </a:lnTo>
                  <a:lnTo>
                    <a:pt x="2105418" y="623997"/>
                  </a:lnTo>
                  <a:lnTo>
                    <a:pt x="2105418" y="615781"/>
                  </a:lnTo>
                  <a:cubicBezTo>
                    <a:pt x="2105418" y="582884"/>
                    <a:pt x="2083621" y="568968"/>
                    <a:pt x="2056090" y="568968"/>
                  </a:cubicBezTo>
                  <a:close/>
                  <a:moveTo>
                    <a:pt x="2055084" y="586439"/>
                  </a:moveTo>
                  <a:lnTo>
                    <a:pt x="2056157" y="586439"/>
                  </a:lnTo>
                  <a:cubicBezTo>
                    <a:pt x="2071885" y="586439"/>
                    <a:pt x="2078323" y="595359"/>
                    <a:pt x="2078323" y="610013"/>
                  </a:cubicBezTo>
                  <a:lnTo>
                    <a:pt x="2031879" y="610013"/>
                  </a:lnTo>
                  <a:cubicBezTo>
                    <a:pt x="2032952" y="597136"/>
                    <a:pt x="2040799" y="586774"/>
                    <a:pt x="2055118" y="586439"/>
                  </a:cubicBezTo>
                  <a:close/>
                  <a:moveTo>
                    <a:pt x="1967159" y="636806"/>
                  </a:moveTo>
                  <a:lnTo>
                    <a:pt x="1967159" y="591435"/>
                  </a:lnTo>
                  <a:lnTo>
                    <a:pt x="1992879" y="591435"/>
                  </a:lnTo>
                  <a:lnTo>
                    <a:pt x="1992879" y="571416"/>
                  </a:lnTo>
                  <a:lnTo>
                    <a:pt x="1967159" y="571416"/>
                  </a:lnTo>
                  <a:lnTo>
                    <a:pt x="1967159" y="546768"/>
                  </a:lnTo>
                  <a:lnTo>
                    <a:pt x="1938219" y="553542"/>
                  </a:lnTo>
                  <a:lnTo>
                    <a:pt x="1938219" y="571416"/>
                  </a:lnTo>
                  <a:lnTo>
                    <a:pt x="1923934" y="571416"/>
                  </a:lnTo>
                  <a:lnTo>
                    <a:pt x="1923934" y="591435"/>
                  </a:lnTo>
                  <a:lnTo>
                    <a:pt x="1938219" y="591435"/>
                  </a:lnTo>
                  <a:lnTo>
                    <a:pt x="1938219" y="649348"/>
                  </a:lnTo>
                  <a:cubicBezTo>
                    <a:pt x="1938219" y="669368"/>
                    <a:pt x="1948950" y="675806"/>
                    <a:pt x="1968601" y="675806"/>
                  </a:cubicBezTo>
                  <a:cubicBezTo>
                    <a:pt x="1977152" y="675806"/>
                    <a:pt x="1984328" y="674733"/>
                    <a:pt x="1991471" y="672587"/>
                  </a:cubicBezTo>
                  <a:lnTo>
                    <a:pt x="1991471" y="672587"/>
                  </a:lnTo>
                  <a:lnTo>
                    <a:pt x="1995059" y="652232"/>
                  </a:lnTo>
                  <a:cubicBezTo>
                    <a:pt x="1990062" y="653305"/>
                    <a:pt x="1985032" y="654009"/>
                    <a:pt x="1979700" y="654009"/>
                  </a:cubicBezTo>
                  <a:cubicBezTo>
                    <a:pt x="1969707" y="654009"/>
                    <a:pt x="1967192" y="646867"/>
                    <a:pt x="1967192" y="636840"/>
                  </a:cubicBezTo>
                  <a:close/>
                  <a:moveTo>
                    <a:pt x="1871755" y="596063"/>
                  </a:moveTo>
                  <a:cubicBezTo>
                    <a:pt x="1871755" y="589256"/>
                    <a:pt x="1879971" y="587847"/>
                    <a:pt x="1884967" y="587847"/>
                  </a:cubicBezTo>
                  <a:cubicBezTo>
                    <a:pt x="1892814" y="587847"/>
                    <a:pt x="1904283" y="589993"/>
                    <a:pt x="1911426" y="592844"/>
                  </a:cubicBezTo>
                  <a:lnTo>
                    <a:pt x="1909279" y="572120"/>
                  </a:lnTo>
                  <a:cubicBezTo>
                    <a:pt x="1898917" y="570309"/>
                    <a:pt x="1888924" y="568901"/>
                    <a:pt x="1878898" y="568901"/>
                  </a:cubicBezTo>
                  <a:cubicBezTo>
                    <a:pt x="1843855" y="568901"/>
                    <a:pt x="1840636" y="587847"/>
                    <a:pt x="1840636" y="594286"/>
                  </a:cubicBezTo>
                  <a:cubicBezTo>
                    <a:pt x="1840636" y="620375"/>
                    <a:pt x="1882083" y="631810"/>
                    <a:pt x="1882083" y="647168"/>
                  </a:cubicBezTo>
                  <a:cubicBezTo>
                    <a:pt x="1882083" y="653942"/>
                    <a:pt x="1873130" y="656826"/>
                    <a:pt x="1866725" y="656826"/>
                  </a:cubicBezTo>
                  <a:cubicBezTo>
                    <a:pt x="1856732" y="656826"/>
                    <a:pt x="1847074" y="653238"/>
                    <a:pt x="1837416" y="649315"/>
                  </a:cubicBezTo>
                  <a:lnTo>
                    <a:pt x="1840636" y="671480"/>
                  </a:lnTo>
                  <a:cubicBezTo>
                    <a:pt x="1851367" y="673627"/>
                    <a:pt x="1862433" y="675773"/>
                    <a:pt x="1873499" y="675773"/>
                  </a:cubicBezTo>
                  <a:cubicBezTo>
                    <a:pt x="1891037" y="675773"/>
                    <a:pt x="1913169" y="668965"/>
                    <a:pt x="1913169" y="649683"/>
                  </a:cubicBezTo>
                  <a:cubicBezTo>
                    <a:pt x="1913169" y="622521"/>
                    <a:pt x="1871721" y="609309"/>
                    <a:pt x="1871721" y="596063"/>
                  </a:cubicBezTo>
                  <a:close/>
                  <a:moveTo>
                    <a:pt x="1774541" y="651461"/>
                  </a:moveTo>
                  <a:lnTo>
                    <a:pt x="1773836" y="651461"/>
                  </a:lnTo>
                  <a:cubicBezTo>
                    <a:pt x="1767767" y="624298"/>
                    <a:pt x="1756332" y="598209"/>
                    <a:pt x="1748451" y="571382"/>
                  </a:cubicBezTo>
                  <a:lnTo>
                    <a:pt x="1719512" y="571382"/>
                  </a:lnTo>
                  <a:lnTo>
                    <a:pt x="1759551" y="675404"/>
                  </a:lnTo>
                  <a:cubicBezTo>
                    <a:pt x="1755628" y="687208"/>
                    <a:pt x="1750262" y="701862"/>
                    <a:pt x="1735977" y="701862"/>
                  </a:cubicBezTo>
                  <a:cubicBezTo>
                    <a:pt x="1729538" y="701862"/>
                    <a:pt x="1723469" y="700085"/>
                    <a:pt x="1717399" y="697201"/>
                  </a:cubicBezTo>
                  <a:lnTo>
                    <a:pt x="1721323" y="719367"/>
                  </a:lnTo>
                  <a:cubicBezTo>
                    <a:pt x="1728130" y="720775"/>
                    <a:pt x="1735272" y="721882"/>
                    <a:pt x="1741678" y="721882"/>
                  </a:cubicBezTo>
                  <a:cubicBezTo>
                    <a:pt x="1764212" y="721882"/>
                    <a:pt x="1774205" y="711889"/>
                    <a:pt x="1780979" y="695088"/>
                  </a:cubicBezTo>
                  <a:lnTo>
                    <a:pt x="1830307" y="571416"/>
                  </a:lnTo>
                  <a:lnTo>
                    <a:pt x="1801703" y="571416"/>
                  </a:lnTo>
                  <a:lnTo>
                    <a:pt x="1774541" y="651494"/>
                  </a:lnTo>
                  <a:close/>
                  <a:moveTo>
                    <a:pt x="1655160" y="570343"/>
                  </a:moveTo>
                  <a:cubicBezTo>
                    <a:pt x="1655160" y="564273"/>
                    <a:pt x="1661230" y="555688"/>
                    <a:pt x="1676622" y="555688"/>
                  </a:cubicBezTo>
                  <a:cubicBezTo>
                    <a:pt x="1686615" y="555688"/>
                    <a:pt x="1696273" y="558539"/>
                    <a:pt x="1705562" y="561758"/>
                  </a:cubicBezTo>
                  <a:lnTo>
                    <a:pt x="1702342" y="537815"/>
                  </a:lnTo>
                  <a:cubicBezTo>
                    <a:pt x="1691612" y="535300"/>
                    <a:pt x="1680545" y="533891"/>
                    <a:pt x="1669815" y="533891"/>
                  </a:cubicBezTo>
                  <a:cubicBezTo>
                    <a:pt x="1636583" y="533891"/>
                    <a:pt x="1624075" y="550692"/>
                    <a:pt x="1624075" y="568196"/>
                  </a:cubicBezTo>
                  <a:cubicBezTo>
                    <a:pt x="1624075" y="600724"/>
                    <a:pt x="1680177" y="618933"/>
                    <a:pt x="1680177" y="638617"/>
                  </a:cubicBezTo>
                  <a:cubicBezTo>
                    <a:pt x="1680177" y="650421"/>
                    <a:pt x="1668004" y="653976"/>
                    <a:pt x="1658380" y="653976"/>
                  </a:cubicBezTo>
                  <a:cubicBezTo>
                    <a:pt x="1645872" y="653976"/>
                    <a:pt x="1633363" y="650388"/>
                    <a:pt x="1621928" y="645056"/>
                  </a:cubicBezTo>
                  <a:lnTo>
                    <a:pt x="1625148" y="670407"/>
                  </a:lnTo>
                  <a:cubicBezTo>
                    <a:pt x="1638025" y="673258"/>
                    <a:pt x="1650868" y="675773"/>
                    <a:pt x="1664114" y="675773"/>
                  </a:cubicBezTo>
                  <a:cubicBezTo>
                    <a:pt x="1699827" y="675773"/>
                    <a:pt x="1710927" y="656122"/>
                    <a:pt x="1710927" y="640026"/>
                  </a:cubicBezTo>
                  <a:cubicBezTo>
                    <a:pt x="1710927" y="606794"/>
                    <a:pt x="1655160" y="592139"/>
                    <a:pt x="1655160" y="570343"/>
                  </a:cubicBezTo>
                  <a:lnTo>
                    <a:pt x="1655160" y="570343"/>
                  </a:lnTo>
                  <a:close/>
                  <a:moveTo>
                    <a:pt x="1535445" y="568934"/>
                  </a:moveTo>
                  <a:cubicBezTo>
                    <a:pt x="1522937" y="568934"/>
                    <a:pt x="1514721" y="575373"/>
                    <a:pt x="1508987" y="585030"/>
                  </a:cubicBezTo>
                  <a:lnTo>
                    <a:pt x="1508987" y="585030"/>
                  </a:lnTo>
                  <a:lnTo>
                    <a:pt x="1508618" y="584326"/>
                  </a:lnTo>
                  <a:lnTo>
                    <a:pt x="1508618" y="571449"/>
                  </a:lnTo>
                  <a:lnTo>
                    <a:pt x="1481455" y="571449"/>
                  </a:lnTo>
                  <a:lnTo>
                    <a:pt x="1481455" y="673325"/>
                  </a:lnTo>
                  <a:lnTo>
                    <a:pt x="1510060" y="673325"/>
                  </a:lnTo>
                  <a:lnTo>
                    <a:pt x="1510060" y="621515"/>
                  </a:lnTo>
                  <a:cubicBezTo>
                    <a:pt x="1510060" y="600791"/>
                    <a:pt x="1520422" y="591838"/>
                    <a:pt x="1535076" y="591838"/>
                  </a:cubicBezTo>
                  <a:cubicBezTo>
                    <a:pt x="1538999" y="591838"/>
                    <a:pt x="1542588" y="592542"/>
                    <a:pt x="1546880" y="593615"/>
                  </a:cubicBezTo>
                  <a:lnTo>
                    <a:pt x="1544365" y="570041"/>
                  </a:lnTo>
                  <a:cubicBezTo>
                    <a:pt x="1541514" y="569336"/>
                    <a:pt x="1538664" y="568968"/>
                    <a:pt x="1535411" y="568968"/>
                  </a:cubicBezTo>
                  <a:lnTo>
                    <a:pt x="1535411" y="568968"/>
                  </a:lnTo>
                  <a:close/>
                  <a:moveTo>
                    <a:pt x="1414991" y="568934"/>
                  </a:moveTo>
                  <a:lnTo>
                    <a:pt x="1413918" y="568934"/>
                  </a:lnTo>
                  <a:cubicBezTo>
                    <a:pt x="1379244" y="569303"/>
                    <a:pt x="1362075" y="591435"/>
                    <a:pt x="1362075" y="622555"/>
                  </a:cubicBezTo>
                  <a:cubicBezTo>
                    <a:pt x="1362075" y="652198"/>
                    <a:pt x="1381022" y="673660"/>
                    <a:pt x="1413918" y="675437"/>
                  </a:cubicBezTo>
                  <a:cubicBezTo>
                    <a:pt x="1415327" y="675806"/>
                    <a:pt x="1416769" y="675806"/>
                    <a:pt x="1418580" y="675806"/>
                  </a:cubicBezTo>
                  <a:cubicBezTo>
                    <a:pt x="1432530" y="675806"/>
                    <a:pt x="1443596" y="674364"/>
                    <a:pt x="1454327" y="671883"/>
                  </a:cubicBezTo>
                  <a:lnTo>
                    <a:pt x="1456842" y="650455"/>
                  </a:lnTo>
                  <a:cubicBezTo>
                    <a:pt x="1446111" y="653674"/>
                    <a:pt x="1435045" y="656893"/>
                    <a:pt x="1423241" y="656893"/>
                  </a:cubicBezTo>
                  <a:cubicBezTo>
                    <a:pt x="1420021" y="656893"/>
                    <a:pt x="1416802" y="656524"/>
                    <a:pt x="1413952" y="655820"/>
                  </a:cubicBezTo>
                  <a:cubicBezTo>
                    <a:pt x="1400371" y="652970"/>
                    <a:pt x="1390713" y="642943"/>
                    <a:pt x="1390713" y="627216"/>
                  </a:cubicBezTo>
                  <a:lnTo>
                    <a:pt x="1390713" y="623997"/>
                  </a:lnTo>
                  <a:lnTo>
                    <a:pt x="1464689" y="623997"/>
                  </a:lnTo>
                  <a:lnTo>
                    <a:pt x="1464689" y="615781"/>
                  </a:lnTo>
                  <a:cubicBezTo>
                    <a:pt x="1464689" y="582884"/>
                    <a:pt x="1442523" y="568968"/>
                    <a:pt x="1414991" y="568968"/>
                  </a:cubicBezTo>
                  <a:close/>
                  <a:moveTo>
                    <a:pt x="1413918" y="586439"/>
                  </a:moveTo>
                  <a:lnTo>
                    <a:pt x="1414991" y="586439"/>
                  </a:lnTo>
                  <a:cubicBezTo>
                    <a:pt x="1430719" y="586439"/>
                    <a:pt x="1437157" y="595359"/>
                    <a:pt x="1437157" y="610013"/>
                  </a:cubicBezTo>
                  <a:lnTo>
                    <a:pt x="1390679" y="610013"/>
                  </a:lnTo>
                  <a:cubicBezTo>
                    <a:pt x="1391753" y="597136"/>
                    <a:pt x="1399968" y="586774"/>
                    <a:pt x="1413918" y="586439"/>
                  </a:cubicBezTo>
                  <a:close/>
                  <a:moveTo>
                    <a:pt x="1325993" y="636806"/>
                  </a:moveTo>
                  <a:lnTo>
                    <a:pt x="1325993" y="591435"/>
                  </a:lnTo>
                  <a:lnTo>
                    <a:pt x="1351713" y="591435"/>
                  </a:lnTo>
                  <a:lnTo>
                    <a:pt x="1351713" y="571416"/>
                  </a:lnTo>
                  <a:lnTo>
                    <a:pt x="1325993" y="571416"/>
                  </a:lnTo>
                  <a:lnTo>
                    <a:pt x="1325993" y="546768"/>
                  </a:lnTo>
                  <a:lnTo>
                    <a:pt x="1297389" y="553542"/>
                  </a:lnTo>
                  <a:lnTo>
                    <a:pt x="1297389" y="571416"/>
                  </a:lnTo>
                  <a:lnTo>
                    <a:pt x="1282734" y="571416"/>
                  </a:lnTo>
                  <a:lnTo>
                    <a:pt x="1282734" y="591435"/>
                  </a:lnTo>
                  <a:lnTo>
                    <a:pt x="1297389" y="591435"/>
                  </a:lnTo>
                  <a:lnTo>
                    <a:pt x="1297389" y="649348"/>
                  </a:lnTo>
                  <a:cubicBezTo>
                    <a:pt x="1297389" y="669368"/>
                    <a:pt x="1307750" y="675806"/>
                    <a:pt x="1327401" y="675806"/>
                  </a:cubicBezTo>
                  <a:cubicBezTo>
                    <a:pt x="1335986" y="675806"/>
                    <a:pt x="1343497" y="674733"/>
                    <a:pt x="1350640" y="672587"/>
                  </a:cubicBezTo>
                  <a:lnTo>
                    <a:pt x="1353859" y="652232"/>
                  </a:lnTo>
                  <a:cubicBezTo>
                    <a:pt x="1348863" y="653305"/>
                    <a:pt x="1343866" y="654009"/>
                    <a:pt x="1338501" y="654009"/>
                  </a:cubicBezTo>
                  <a:cubicBezTo>
                    <a:pt x="1328508" y="654009"/>
                    <a:pt x="1325993" y="646867"/>
                    <a:pt x="1325993" y="636840"/>
                  </a:cubicBezTo>
                  <a:close/>
                  <a:moveTo>
                    <a:pt x="1239140" y="621448"/>
                  </a:moveTo>
                  <a:cubicBezTo>
                    <a:pt x="1239140" y="642172"/>
                    <a:pt x="1229147" y="652534"/>
                    <a:pt x="1209832" y="652534"/>
                  </a:cubicBezTo>
                  <a:cubicBezTo>
                    <a:pt x="1199134" y="652534"/>
                    <a:pt x="1192327" y="643949"/>
                    <a:pt x="1192327" y="637175"/>
                  </a:cubicBezTo>
                  <a:lnTo>
                    <a:pt x="1192327" y="571416"/>
                  </a:lnTo>
                  <a:lnTo>
                    <a:pt x="1163387" y="571416"/>
                  </a:lnTo>
                  <a:lnTo>
                    <a:pt x="1163387" y="642541"/>
                  </a:lnTo>
                  <a:cubicBezTo>
                    <a:pt x="1163387" y="667557"/>
                    <a:pt x="1179115" y="675773"/>
                    <a:pt x="1200576" y="675773"/>
                  </a:cubicBezTo>
                  <a:cubicBezTo>
                    <a:pt x="1217746" y="675773"/>
                    <a:pt x="1231327" y="671112"/>
                    <a:pt x="1238805" y="656122"/>
                  </a:cubicBezTo>
                  <a:lnTo>
                    <a:pt x="1238805" y="656122"/>
                  </a:lnTo>
                  <a:lnTo>
                    <a:pt x="1239174" y="656491"/>
                  </a:lnTo>
                  <a:lnTo>
                    <a:pt x="1239174" y="673291"/>
                  </a:lnTo>
                  <a:lnTo>
                    <a:pt x="1267778" y="673291"/>
                  </a:lnTo>
                  <a:lnTo>
                    <a:pt x="1267778" y="571416"/>
                  </a:lnTo>
                  <a:lnTo>
                    <a:pt x="1239174" y="571416"/>
                  </a:lnTo>
                  <a:lnTo>
                    <a:pt x="1239174" y="621448"/>
                  </a:lnTo>
                  <a:close/>
                  <a:moveTo>
                    <a:pt x="1083208" y="568934"/>
                  </a:moveTo>
                  <a:cubicBezTo>
                    <a:pt x="1067380" y="569102"/>
                    <a:pt x="1051619" y="571550"/>
                    <a:pt x="1036127" y="574635"/>
                  </a:cubicBezTo>
                  <a:lnTo>
                    <a:pt x="1036127" y="719031"/>
                  </a:lnTo>
                  <a:lnTo>
                    <a:pt x="1064731" y="719031"/>
                  </a:lnTo>
                  <a:lnTo>
                    <a:pt x="1064731" y="659006"/>
                  </a:lnTo>
                  <a:lnTo>
                    <a:pt x="1065100" y="659341"/>
                  </a:lnTo>
                  <a:cubicBezTo>
                    <a:pt x="1070465" y="665947"/>
                    <a:pt x="1080324" y="671514"/>
                    <a:pt x="1086930" y="673459"/>
                  </a:cubicBezTo>
                  <a:cubicBezTo>
                    <a:pt x="1093537" y="675404"/>
                    <a:pt x="1096052" y="675806"/>
                    <a:pt x="1100948" y="675806"/>
                  </a:cubicBezTo>
                  <a:cubicBezTo>
                    <a:pt x="1131665" y="675806"/>
                    <a:pt x="1144541" y="649013"/>
                    <a:pt x="1144541" y="624701"/>
                  </a:cubicBezTo>
                  <a:cubicBezTo>
                    <a:pt x="1144541" y="577418"/>
                    <a:pt x="1111041" y="570343"/>
                    <a:pt x="1093168" y="569102"/>
                  </a:cubicBezTo>
                  <a:cubicBezTo>
                    <a:pt x="1089848" y="568867"/>
                    <a:pt x="1086562" y="568901"/>
                    <a:pt x="1083242" y="568934"/>
                  </a:cubicBezTo>
                  <a:close/>
                  <a:moveTo>
                    <a:pt x="1089680" y="655384"/>
                  </a:moveTo>
                  <a:cubicBezTo>
                    <a:pt x="1075093" y="654613"/>
                    <a:pt x="1064731" y="641568"/>
                    <a:pt x="1064731" y="627182"/>
                  </a:cubicBezTo>
                  <a:lnTo>
                    <a:pt x="1064731" y="592877"/>
                  </a:lnTo>
                  <a:cubicBezTo>
                    <a:pt x="1071673" y="590798"/>
                    <a:pt x="1078916" y="589054"/>
                    <a:pt x="1085891" y="588954"/>
                  </a:cubicBezTo>
                  <a:cubicBezTo>
                    <a:pt x="1087568" y="588954"/>
                    <a:pt x="1089311" y="588820"/>
                    <a:pt x="1090988" y="589054"/>
                  </a:cubicBezTo>
                  <a:cubicBezTo>
                    <a:pt x="1107286" y="591167"/>
                    <a:pt x="1115602" y="604279"/>
                    <a:pt x="1115602" y="623628"/>
                  </a:cubicBezTo>
                  <a:cubicBezTo>
                    <a:pt x="1115602" y="636303"/>
                    <a:pt x="1109700" y="654848"/>
                    <a:pt x="1092128" y="655418"/>
                  </a:cubicBezTo>
                  <a:cubicBezTo>
                    <a:pt x="1091323" y="655418"/>
                    <a:pt x="1090485" y="655418"/>
                    <a:pt x="1089680" y="655418"/>
                  </a:cubicBezTo>
                  <a:close/>
                  <a:moveTo>
                    <a:pt x="978616" y="568934"/>
                  </a:moveTo>
                  <a:cubicBezTo>
                    <a:pt x="963593" y="568934"/>
                    <a:pt x="951823" y="574299"/>
                    <a:pt x="944647" y="587512"/>
                  </a:cubicBezTo>
                  <a:cubicBezTo>
                    <a:pt x="939281" y="573931"/>
                    <a:pt x="927142" y="568934"/>
                    <a:pt x="913192" y="568934"/>
                  </a:cubicBezTo>
                  <a:cubicBezTo>
                    <a:pt x="899242" y="568934"/>
                    <a:pt x="887103" y="575004"/>
                    <a:pt x="881033" y="587512"/>
                  </a:cubicBezTo>
                  <a:lnTo>
                    <a:pt x="880664" y="587143"/>
                  </a:lnTo>
                  <a:lnTo>
                    <a:pt x="880664" y="571416"/>
                  </a:lnTo>
                  <a:lnTo>
                    <a:pt x="853502" y="571416"/>
                  </a:lnTo>
                  <a:lnTo>
                    <a:pt x="853502" y="673291"/>
                  </a:lnTo>
                  <a:lnTo>
                    <a:pt x="882441" y="673291"/>
                  </a:lnTo>
                  <a:lnTo>
                    <a:pt x="882441" y="615043"/>
                  </a:lnTo>
                  <a:cubicBezTo>
                    <a:pt x="882441" y="610751"/>
                    <a:pt x="884956" y="591804"/>
                    <a:pt x="903534" y="591804"/>
                  </a:cubicBezTo>
                  <a:cubicBezTo>
                    <a:pt x="914600" y="591804"/>
                    <a:pt x="918893" y="599651"/>
                    <a:pt x="918893" y="609678"/>
                  </a:cubicBezTo>
                  <a:lnTo>
                    <a:pt x="918893" y="673291"/>
                  </a:lnTo>
                  <a:lnTo>
                    <a:pt x="947497" y="673291"/>
                  </a:lnTo>
                  <a:lnTo>
                    <a:pt x="947497" y="615043"/>
                  </a:lnTo>
                  <a:cubicBezTo>
                    <a:pt x="947497" y="610751"/>
                    <a:pt x="950347" y="591804"/>
                    <a:pt x="968590" y="591804"/>
                  </a:cubicBezTo>
                  <a:cubicBezTo>
                    <a:pt x="980025" y="591804"/>
                    <a:pt x="983948" y="599651"/>
                    <a:pt x="983948" y="609678"/>
                  </a:cubicBezTo>
                  <a:lnTo>
                    <a:pt x="983948" y="673291"/>
                  </a:lnTo>
                  <a:lnTo>
                    <a:pt x="1012888" y="673291"/>
                  </a:lnTo>
                  <a:lnTo>
                    <a:pt x="1012888" y="595728"/>
                  </a:lnTo>
                  <a:cubicBezTo>
                    <a:pt x="1012888" y="577150"/>
                    <a:pt x="996456" y="568934"/>
                    <a:pt x="978583" y="568934"/>
                  </a:cubicBezTo>
                  <a:close/>
                  <a:moveTo>
                    <a:pt x="778822" y="675806"/>
                  </a:moveTo>
                  <a:cubicBezTo>
                    <a:pt x="814938" y="675806"/>
                    <a:pt x="835293" y="653640"/>
                    <a:pt x="835293" y="622555"/>
                  </a:cubicBezTo>
                  <a:cubicBezTo>
                    <a:pt x="835293" y="591100"/>
                    <a:pt x="814938" y="568934"/>
                    <a:pt x="778822" y="568934"/>
                  </a:cubicBezTo>
                  <a:cubicBezTo>
                    <a:pt x="742706" y="568934"/>
                    <a:pt x="722720" y="591100"/>
                    <a:pt x="722720" y="622555"/>
                  </a:cubicBezTo>
                  <a:cubicBezTo>
                    <a:pt x="722720" y="653640"/>
                    <a:pt x="743109" y="675806"/>
                    <a:pt x="778822" y="675806"/>
                  </a:cubicBezTo>
                  <a:close/>
                  <a:moveTo>
                    <a:pt x="778822" y="588954"/>
                  </a:moveTo>
                  <a:cubicBezTo>
                    <a:pt x="797064" y="588954"/>
                    <a:pt x="806689" y="602166"/>
                    <a:pt x="806689" y="622186"/>
                  </a:cubicBezTo>
                  <a:cubicBezTo>
                    <a:pt x="806689" y="642205"/>
                    <a:pt x="797031" y="655418"/>
                    <a:pt x="778822" y="655418"/>
                  </a:cubicBezTo>
                  <a:cubicBezTo>
                    <a:pt x="760613" y="655418"/>
                    <a:pt x="751291" y="642205"/>
                    <a:pt x="751291" y="622186"/>
                  </a:cubicBezTo>
                  <a:cubicBezTo>
                    <a:pt x="751291" y="602166"/>
                    <a:pt x="760580" y="588954"/>
                    <a:pt x="778822" y="588954"/>
                  </a:cubicBezTo>
                  <a:close/>
                  <a:moveTo>
                    <a:pt x="622286" y="604681"/>
                  </a:moveTo>
                  <a:cubicBezTo>
                    <a:pt x="622286" y="573964"/>
                    <a:pt x="641602" y="555722"/>
                    <a:pt x="669100" y="555722"/>
                  </a:cubicBezTo>
                  <a:cubicBezTo>
                    <a:pt x="685196" y="555722"/>
                    <a:pt x="696262" y="558572"/>
                    <a:pt x="706624" y="561456"/>
                  </a:cubicBezTo>
                  <a:lnTo>
                    <a:pt x="704478" y="537882"/>
                  </a:lnTo>
                  <a:cubicBezTo>
                    <a:pt x="692674" y="535736"/>
                    <a:pt x="680535" y="533958"/>
                    <a:pt x="669100" y="533958"/>
                  </a:cubicBezTo>
                  <a:cubicBezTo>
                    <a:pt x="626914" y="533958"/>
                    <a:pt x="591167" y="555755"/>
                    <a:pt x="591167" y="604715"/>
                  </a:cubicBezTo>
                  <a:cubicBezTo>
                    <a:pt x="591167" y="653674"/>
                    <a:pt x="626914" y="675840"/>
                    <a:pt x="669100" y="675840"/>
                  </a:cubicBezTo>
                  <a:cubicBezTo>
                    <a:pt x="681976" y="675840"/>
                    <a:pt x="693747" y="674062"/>
                    <a:pt x="705551" y="671916"/>
                  </a:cubicBezTo>
                  <a:lnTo>
                    <a:pt x="708401" y="647973"/>
                  </a:lnTo>
                  <a:cubicBezTo>
                    <a:pt x="696966" y="651192"/>
                    <a:pt x="684827" y="654043"/>
                    <a:pt x="669100" y="654043"/>
                  </a:cubicBezTo>
                  <a:cubicBezTo>
                    <a:pt x="641568" y="654043"/>
                    <a:pt x="622286" y="635800"/>
                    <a:pt x="622286" y="604715"/>
                  </a:cubicBezTo>
                  <a:close/>
                  <a:moveTo>
                    <a:pt x="485033" y="588954"/>
                  </a:moveTo>
                  <a:cubicBezTo>
                    <a:pt x="493986" y="588954"/>
                    <a:pt x="502906" y="591100"/>
                    <a:pt x="511491" y="595023"/>
                  </a:cubicBezTo>
                  <a:lnTo>
                    <a:pt x="508976" y="572858"/>
                  </a:lnTo>
                  <a:cubicBezTo>
                    <a:pt x="499318" y="570007"/>
                    <a:pt x="489325" y="568934"/>
                    <a:pt x="478963" y="568934"/>
                  </a:cubicBezTo>
                  <a:cubicBezTo>
                    <a:pt x="440366" y="568934"/>
                    <a:pt x="426784" y="593246"/>
                    <a:pt x="426784" y="620408"/>
                  </a:cubicBezTo>
                  <a:cubicBezTo>
                    <a:pt x="426784" y="657564"/>
                    <a:pt x="447508" y="675806"/>
                    <a:pt x="480036" y="675806"/>
                  </a:cubicBezTo>
                  <a:cubicBezTo>
                    <a:pt x="489694" y="675806"/>
                    <a:pt x="498983" y="674364"/>
                    <a:pt x="508272" y="672218"/>
                  </a:cubicBezTo>
                  <a:lnTo>
                    <a:pt x="510787" y="649717"/>
                  </a:lnTo>
                  <a:cubicBezTo>
                    <a:pt x="502940" y="653640"/>
                    <a:pt x="494355" y="655451"/>
                    <a:pt x="485770" y="655451"/>
                  </a:cubicBezTo>
                  <a:cubicBezTo>
                    <a:pt x="466455" y="655451"/>
                    <a:pt x="456093" y="642943"/>
                    <a:pt x="455389" y="623997"/>
                  </a:cubicBezTo>
                  <a:cubicBezTo>
                    <a:pt x="454316" y="603642"/>
                    <a:pt x="463973" y="588987"/>
                    <a:pt x="485066" y="588987"/>
                  </a:cubicBezTo>
                  <a:close/>
                  <a:moveTo>
                    <a:pt x="377456" y="553911"/>
                  </a:moveTo>
                  <a:lnTo>
                    <a:pt x="406765" y="553911"/>
                  </a:lnTo>
                  <a:lnTo>
                    <a:pt x="406765" y="535333"/>
                  </a:lnTo>
                  <a:lnTo>
                    <a:pt x="377456" y="535333"/>
                  </a:lnTo>
                  <a:lnTo>
                    <a:pt x="377456" y="553911"/>
                  </a:lnTo>
                  <a:close/>
                  <a:moveTo>
                    <a:pt x="377825" y="673291"/>
                  </a:moveTo>
                  <a:lnTo>
                    <a:pt x="406765" y="673291"/>
                  </a:lnTo>
                  <a:lnTo>
                    <a:pt x="406765" y="571416"/>
                  </a:lnTo>
                  <a:lnTo>
                    <a:pt x="377825" y="571416"/>
                  </a:lnTo>
                  <a:lnTo>
                    <a:pt x="377825" y="673291"/>
                  </a:lnTo>
                  <a:close/>
                  <a:moveTo>
                    <a:pt x="335304" y="636840"/>
                  </a:moveTo>
                  <a:lnTo>
                    <a:pt x="335304" y="591469"/>
                  </a:lnTo>
                  <a:lnTo>
                    <a:pt x="361025" y="591469"/>
                  </a:lnTo>
                  <a:lnTo>
                    <a:pt x="361025" y="571449"/>
                  </a:lnTo>
                  <a:lnTo>
                    <a:pt x="335304" y="571449"/>
                  </a:lnTo>
                  <a:lnTo>
                    <a:pt x="335304" y="546802"/>
                  </a:lnTo>
                  <a:lnTo>
                    <a:pt x="306700" y="553576"/>
                  </a:lnTo>
                  <a:lnTo>
                    <a:pt x="306700" y="571449"/>
                  </a:lnTo>
                  <a:lnTo>
                    <a:pt x="292415" y="571449"/>
                  </a:lnTo>
                  <a:lnTo>
                    <a:pt x="292415" y="591469"/>
                  </a:lnTo>
                  <a:lnTo>
                    <a:pt x="306700" y="591469"/>
                  </a:lnTo>
                  <a:lnTo>
                    <a:pt x="306700" y="649382"/>
                  </a:lnTo>
                  <a:cubicBezTo>
                    <a:pt x="306700" y="669401"/>
                    <a:pt x="317431" y="675840"/>
                    <a:pt x="337082" y="675840"/>
                  </a:cubicBezTo>
                  <a:cubicBezTo>
                    <a:pt x="345297" y="675840"/>
                    <a:pt x="352809" y="674767"/>
                    <a:pt x="359952" y="672621"/>
                  </a:cubicBezTo>
                  <a:lnTo>
                    <a:pt x="363171" y="652265"/>
                  </a:lnTo>
                  <a:cubicBezTo>
                    <a:pt x="358174" y="653339"/>
                    <a:pt x="353178" y="654043"/>
                    <a:pt x="348148" y="654043"/>
                  </a:cubicBezTo>
                  <a:cubicBezTo>
                    <a:pt x="337786" y="654043"/>
                    <a:pt x="335271" y="646900"/>
                    <a:pt x="335271" y="636874"/>
                  </a:cubicBezTo>
                  <a:close/>
                  <a:moveTo>
                    <a:pt x="246674" y="673291"/>
                  </a:moveTo>
                  <a:lnTo>
                    <a:pt x="275614" y="673291"/>
                  </a:lnTo>
                  <a:lnTo>
                    <a:pt x="275614" y="536406"/>
                  </a:lnTo>
                  <a:lnTo>
                    <a:pt x="246674" y="536406"/>
                  </a:lnTo>
                  <a:lnTo>
                    <a:pt x="246674" y="673291"/>
                  </a:lnTo>
                  <a:close/>
                  <a:moveTo>
                    <a:pt x="182357" y="568934"/>
                  </a:moveTo>
                  <a:cubicBezTo>
                    <a:pt x="167334" y="568934"/>
                    <a:pt x="152679" y="571416"/>
                    <a:pt x="138025" y="574635"/>
                  </a:cubicBezTo>
                  <a:lnTo>
                    <a:pt x="135879" y="593950"/>
                  </a:lnTo>
                  <a:cubicBezTo>
                    <a:pt x="148387" y="588954"/>
                    <a:pt x="161599" y="585366"/>
                    <a:pt x="175549" y="585366"/>
                  </a:cubicBezTo>
                  <a:cubicBezTo>
                    <a:pt x="183061" y="585366"/>
                    <a:pt x="194496" y="586774"/>
                    <a:pt x="194496" y="597874"/>
                  </a:cubicBezTo>
                  <a:cubicBezTo>
                    <a:pt x="194496" y="617893"/>
                    <a:pt x="124813" y="606090"/>
                    <a:pt x="124813" y="645425"/>
                  </a:cubicBezTo>
                  <a:cubicBezTo>
                    <a:pt x="124813" y="665780"/>
                    <a:pt x="139467" y="675806"/>
                    <a:pt x="162706" y="675806"/>
                  </a:cubicBezTo>
                  <a:cubicBezTo>
                    <a:pt x="166294" y="675806"/>
                    <a:pt x="175214" y="674364"/>
                    <a:pt x="181284" y="673660"/>
                  </a:cubicBezTo>
                  <a:lnTo>
                    <a:pt x="185945" y="656155"/>
                  </a:lnTo>
                  <a:cubicBezTo>
                    <a:pt x="180579" y="657933"/>
                    <a:pt x="175214" y="659375"/>
                    <a:pt x="169849" y="659375"/>
                  </a:cubicBezTo>
                  <a:cubicBezTo>
                    <a:pt x="161633" y="659375"/>
                    <a:pt x="151975" y="656860"/>
                    <a:pt x="151975" y="646867"/>
                  </a:cubicBezTo>
                  <a:cubicBezTo>
                    <a:pt x="151975" y="628993"/>
                    <a:pt x="185945" y="629362"/>
                    <a:pt x="195938" y="620408"/>
                  </a:cubicBezTo>
                  <a:lnTo>
                    <a:pt x="195938" y="673291"/>
                  </a:lnTo>
                  <a:lnTo>
                    <a:pt x="223100" y="673291"/>
                  </a:lnTo>
                  <a:lnTo>
                    <a:pt x="223100" y="596465"/>
                  </a:lnTo>
                  <a:cubicBezTo>
                    <a:pt x="223100" y="573226"/>
                    <a:pt x="200230" y="568934"/>
                    <a:pt x="182357" y="568934"/>
                  </a:cubicBezTo>
                  <a:close/>
                  <a:moveTo>
                    <a:pt x="82292" y="602535"/>
                  </a:moveTo>
                  <a:lnTo>
                    <a:pt x="82292" y="602166"/>
                  </a:lnTo>
                  <a:cubicBezTo>
                    <a:pt x="98723" y="597874"/>
                    <a:pt x="106939" y="585366"/>
                    <a:pt x="106939" y="568934"/>
                  </a:cubicBezTo>
                  <a:cubicBezTo>
                    <a:pt x="106939" y="546064"/>
                    <a:pt x="89066" y="536406"/>
                    <a:pt x="71561" y="536406"/>
                  </a:cubicBezTo>
                  <a:lnTo>
                    <a:pt x="0" y="536406"/>
                  </a:lnTo>
                  <a:lnTo>
                    <a:pt x="0" y="673291"/>
                  </a:lnTo>
                  <a:lnTo>
                    <a:pt x="67202" y="673291"/>
                  </a:lnTo>
                  <a:cubicBezTo>
                    <a:pt x="93660" y="673291"/>
                    <a:pt x="111533" y="659710"/>
                    <a:pt x="111533" y="639321"/>
                  </a:cubicBezTo>
                  <a:cubicBezTo>
                    <a:pt x="111533" y="617156"/>
                    <a:pt x="100098" y="605385"/>
                    <a:pt x="82225" y="602501"/>
                  </a:cubicBezTo>
                  <a:close/>
                  <a:moveTo>
                    <a:pt x="53688" y="556426"/>
                  </a:moveTo>
                  <a:lnTo>
                    <a:pt x="57242" y="556426"/>
                  </a:lnTo>
                  <a:cubicBezTo>
                    <a:pt x="66531" y="556426"/>
                    <a:pt x="77631" y="560349"/>
                    <a:pt x="77631" y="572522"/>
                  </a:cubicBezTo>
                  <a:cubicBezTo>
                    <a:pt x="77631" y="583588"/>
                    <a:pt x="69046" y="592542"/>
                    <a:pt x="56907" y="592542"/>
                  </a:cubicBezTo>
                  <a:lnTo>
                    <a:pt x="29309" y="592542"/>
                  </a:lnTo>
                  <a:lnTo>
                    <a:pt x="29309" y="556460"/>
                  </a:lnTo>
                  <a:lnTo>
                    <a:pt x="53621" y="556460"/>
                  </a:lnTo>
                  <a:close/>
                  <a:moveTo>
                    <a:pt x="53688" y="612897"/>
                  </a:moveTo>
                  <a:lnTo>
                    <a:pt x="62272" y="612897"/>
                  </a:lnTo>
                  <a:cubicBezTo>
                    <a:pt x="68711" y="612897"/>
                    <a:pt x="82292" y="617893"/>
                    <a:pt x="82292" y="631843"/>
                  </a:cubicBezTo>
                  <a:cubicBezTo>
                    <a:pt x="82292" y="643983"/>
                    <a:pt x="74780" y="653272"/>
                    <a:pt x="58718" y="653272"/>
                  </a:cubicBezTo>
                  <a:lnTo>
                    <a:pt x="29309" y="653272"/>
                  </a:lnTo>
                  <a:lnTo>
                    <a:pt x="29309" y="612897"/>
                  </a:lnTo>
                  <a:lnTo>
                    <a:pt x="53621" y="612897"/>
                  </a:lnTo>
                  <a:close/>
                  <a:moveTo>
                    <a:pt x="620107" y="935525"/>
                  </a:moveTo>
                  <a:lnTo>
                    <a:pt x="642809" y="935525"/>
                  </a:lnTo>
                  <a:cubicBezTo>
                    <a:pt x="647403" y="935525"/>
                    <a:pt x="650991" y="935324"/>
                    <a:pt x="653540" y="934955"/>
                  </a:cubicBezTo>
                  <a:cubicBezTo>
                    <a:pt x="656088" y="934586"/>
                    <a:pt x="658503" y="933916"/>
                    <a:pt x="660783" y="932977"/>
                  </a:cubicBezTo>
                  <a:cubicBezTo>
                    <a:pt x="663063" y="932038"/>
                    <a:pt x="664841" y="931032"/>
                    <a:pt x="666115" y="929959"/>
                  </a:cubicBezTo>
                  <a:cubicBezTo>
                    <a:pt x="667389" y="928886"/>
                    <a:pt x="668496" y="927511"/>
                    <a:pt x="669435" y="925834"/>
                  </a:cubicBezTo>
                  <a:cubicBezTo>
                    <a:pt x="670374" y="924157"/>
                    <a:pt x="671112" y="922246"/>
                    <a:pt x="671581" y="920133"/>
                  </a:cubicBezTo>
                  <a:cubicBezTo>
                    <a:pt x="672084" y="918021"/>
                    <a:pt x="672252" y="915807"/>
                    <a:pt x="672151" y="913494"/>
                  </a:cubicBezTo>
                  <a:cubicBezTo>
                    <a:pt x="671983" y="910375"/>
                    <a:pt x="671313" y="907659"/>
                    <a:pt x="670139" y="905278"/>
                  </a:cubicBezTo>
                  <a:cubicBezTo>
                    <a:pt x="668965" y="902931"/>
                    <a:pt x="667255" y="900885"/>
                    <a:pt x="665075" y="899175"/>
                  </a:cubicBezTo>
                  <a:cubicBezTo>
                    <a:pt x="662896" y="897465"/>
                    <a:pt x="660381" y="896224"/>
                    <a:pt x="657564" y="895419"/>
                  </a:cubicBezTo>
                  <a:cubicBezTo>
                    <a:pt x="654747" y="894648"/>
                    <a:pt x="650455" y="894245"/>
                    <a:pt x="644754" y="894245"/>
                  </a:cubicBezTo>
                  <a:lnTo>
                    <a:pt x="619637" y="894245"/>
                  </a:lnTo>
                  <a:lnTo>
                    <a:pt x="620140" y="935525"/>
                  </a:lnTo>
                  <a:close/>
                  <a:moveTo>
                    <a:pt x="619369" y="874762"/>
                  </a:moveTo>
                  <a:lnTo>
                    <a:pt x="635432" y="874762"/>
                  </a:lnTo>
                  <a:cubicBezTo>
                    <a:pt x="642306" y="874762"/>
                    <a:pt x="646900" y="874594"/>
                    <a:pt x="649248" y="874259"/>
                  </a:cubicBezTo>
                  <a:cubicBezTo>
                    <a:pt x="651595" y="873924"/>
                    <a:pt x="654043" y="873253"/>
                    <a:pt x="656591" y="872314"/>
                  </a:cubicBezTo>
                  <a:cubicBezTo>
                    <a:pt x="659140" y="871342"/>
                    <a:pt x="661253" y="869866"/>
                    <a:pt x="662963" y="867821"/>
                  </a:cubicBezTo>
                  <a:cubicBezTo>
                    <a:pt x="664640" y="865775"/>
                    <a:pt x="665847" y="863562"/>
                    <a:pt x="666551" y="861147"/>
                  </a:cubicBezTo>
                  <a:cubicBezTo>
                    <a:pt x="667255" y="858699"/>
                    <a:pt x="667557" y="856218"/>
                    <a:pt x="667423" y="853703"/>
                  </a:cubicBezTo>
                  <a:cubicBezTo>
                    <a:pt x="667289" y="851221"/>
                    <a:pt x="666719" y="848908"/>
                    <a:pt x="665713" y="846694"/>
                  </a:cubicBezTo>
                  <a:cubicBezTo>
                    <a:pt x="664707" y="844481"/>
                    <a:pt x="663231" y="842670"/>
                    <a:pt x="661286" y="841262"/>
                  </a:cubicBezTo>
                  <a:cubicBezTo>
                    <a:pt x="659341" y="839820"/>
                    <a:pt x="657061" y="838814"/>
                    <a:pt x="654412" y="838177"/>
                  </a:cubicBezTo>
                  <a:cubicBezTo>
                    <a:pt x="651763" y="837540"/>
                    <a:pt x="647906" y="837238"/>
                    <a:pt x="642843" y="837238"/>
                  </a:cubicBezTo>
                  <a:lnTo>
                    <a:pt x="618933" y="837238"/>
                  </a:lnTo>
                  <a:lnTo>
                    <a:pt x="619403" y="874796"/>
                  </a:lnTo>
                  <a:close/>
                  <a:moveTo>
                    <a:pt x="590262" y="818157"/>
                  </a:moveTo>
                  <a:cubicBezTo>
                    <a:pt x="597606" y="818258"/>
                    <a:pt x="605050" y="818291"/>
                    <a:pt x="610047" y="818291"/>
                  </a:cubicBezTo>
                  <a:cubicBezTo>
                    <a:pt x="615647" y="818291"/>
                    <a:pt x="622555" y="818191"/>
                    <a:pt x="630770" y="817989"/>
                  </a:cubicBezTo>
                  <a:cubicBezTo>
                    <a:pt x="638986" y="817788"/>
                    <a:pt x="645760" y="817688"/>
                    <a:pt x="651092" y="817688"/>
                  </a:cubicBezTo>
                  <a:cubicBezTo>
                    <a:pt x="658570" y="817688"/>
                    <a:pt x="664204" y="817989"/>
                    <a:pt x="668026" y="818627"/>
                  </a:cubicBezTo>
                  <a:cubicBezTo>
                    <a:pt x="671849" y="819264"/>
                    <a:pt x="675236" y="820203"/>
                    <a:pt x="678254" y="821477"/>
                  </a:cubicBezTo>
                  <a:cubicBezTo>
                    <a:pt x="681239" y="822751"/>
                    <a:pt x="683821" y="824294"/>
                    <a:pt x="685900" y="826138"/>
                  </a:cubicBezTo>
                  <a:cubicBezTo>
                    <a:pt x="688013" y="827983"/>
                    <a:pt x="689823" y="830129"/>
                    <a:pt x="691399" y="832644"/>
                  </a:cubicBezTo>
                  <a:cubicBezTo>
                    <a:pt x="692976" y="835159"/>
                    <a:pt x="694183" y="837841"/>
                    <a:pt x="695021" y="840759"/>
                  </a:cubicBezTo>
                  <a:cubicBezTo>
                    <a:pt x="695859" y="843676"/>
                    <a:pt x="696396" y="846594"/>
                    <a:pt x="696530" y="849612"/>
                  </a:cubicBezTo>
                  <a:cubicBezTo>
                    <a:pt x="696731" y="853368"/>
                    <a:pt x="696463" y="856922"/>
                    <a:pt x="695725" y="860276"/>
                  </a:cubicBezTo>
                  <a:cubicBezTo>
                    <a:pt x="694988" y="863629"/>
                    <a:pt x="693847" y="866681"/>
                    <a:pt x="692305" y="869397"/>
                  </a:cubicBezTo>
                  <a:cubicBezTo>
                    <a:pt x="690729" y="872113"/>
                    <a:pt x="688884" y="874393"/>
                    <a:pt x="686705" y="876305"/>
                  </a:cubicBezTo>
                  <a:cubicBezTo>
                    <a:pt x="684525" y="878216"/>
                    <a:pt x="682446" y="879692"/>
                    <a:pt x="680434" y="880765"/>
                  </a:cubicBezTo>
                  <a:cubicBezTo>
                    <a:pt x="678422" y="881838"/>
                    <a:pt x="675706" y="882978"/>
                    <a:pt x="672285" y="884185"/>
                  </a:cubicBezTo>
                  <a:cubicBezTo>
                    <a:pt x="675471" y="884856"/>
                    <a:pt x="677986" y="885493"/>
                    <a:pt x="679897" y="886130"/>
                  </a:cubicBezTo>
                  <a:cubicBezTo>
                    <a:pt x="681809" y="886767"/>
                    <a:pt x="683854" y="887740"/>
                    <a:pt x="686068" y="889047"/>
                  </a:cubicBezTo>
                  <a:cubicBezTo>
                    <a:pt x="688281" y="890355"/>
                    <a:pt x="690360" y="892032"/>
                    <a:pt x="692372" y="894078"/>
                  </a:cubicBezTo>
                  <a:cubicBezTo>
                    <a:pt x="694384" y="896123"/>
                    <a:pt x="696027" y="898303"/>
                    <a:pt x="697268" y="900583"/>
                  </a:cubicBezTo>
                  <a:cubicBezTo>
                    <a:pt x="698509" y="902863"/>
                    <a:pt x="699548" y="905378"/>
                    <a:pt x="700319" y="908162"/>
                  </a:cubicBezTo>
                  <a:cubicBezTo>
                    <a:pt x="701091" y="910945"/>
                    <a:pt x="701560" y="913829"/>
                    <a:pt x="701728" y="916847"/>
                  </a:cubicBezTo>
                  <a:cubicBezTo>
                    <a:pt x="702063" y="923285"/>
                    <a:pt x="700990" y="929187"/>
                    <a:pt x="698475" y="934553"/>
                  </a:cubicBezTo>
                  <a:cubicBezTo>
                    <a:pt x="695994" y="939918"/>
                    <a:pt x="692372" y="944143"/>
                    <a:pt x="687677" y="947262"/>
                  </a:cubicBezTo>
                  <a:cubicBezTo>
                    <a:pt x="682949" y="950381"/>
                    <a:pt x="677617" y="952460"/>
                    <a:pt x="671615" y="953499"/>
                  </a:cubicBezTo>
                  <a:cubicBezTo>
                    <a:pt x="665612" y="954539"/>
                    <a:pt x="652802" y="955042"/>
                    <a:pt x="633151" y="955042"/>
                  </a:cubicBezTo>
                  <a:lnTo>
                    <a:pt x="608906" y="954941"/>
                  </a:lnTo>
                  <a:lnTo>
                    <a:pt x="590262" y="955042"/>
                  </a:lnTo>
                  <a:lnTo>
                    <a:pt x="590262" y="818157"/>
                  </a:lnTo>
                  <a:close/>
                  <a:moveTo>
                    <a:pt x="835293" y="929992"/>
                  </a:moveTo>
                  <a:cubicBezTo>
                    <a:pt x="834186" y="937806"/>
                    <a:pt x="833314" y="945753"/>
                    <a:pt x="832644" y="953801"/>
                  </a:cubicBezTo>
                  <a:cubicBezTo>
                    <a:pt x="825099" y="955176"/>
                    <a:pt x="818191" y="956149"/>
                    <a:pt x="811886" y="956685"/>
                  </a:cubicBezTo>
                  <a:cubicBezTo>
                    <a:pt x="805582" y="957255"/>
                    <a:pt x="800150" y="957490"/>
                    <a:pt x="795622" y="957490"/>
                  </a:cubicBezTo>
                  <a:cubicBezTo>
                    <a:pt x="785629" y="957490"/>
                    <a:pt x="775972" y="956081"/>
                    <a:pt x="766716" y="953298"/>
                  </a:cubicBezTo>
                  <a:cubicBezTo>
                    <a:pt x="757461" y="950481"/>
                    <a:pt x="749044" y="946055"/>
                    <a:pt x="741398" y="940019"/>
                  </a:cubicBezTo>
                  <a:cubicBezTo>
                    <a:pt x="733786" y="933949"/>
                    <a:pt x="728119" y="926639"/>
                    <a:pt x="724397" y="917987"/>
                  </a:cubicBezTo>
                  <a:cubicBezTo>
                    <a:pt x="720675" y="909369"/>
                    <a:pt x="718562" y="899946"/>
                    <a:pt x="718025" y="889718"/>
                  </a:cubicBezTo>
                  <a:cubicBezTo>
                    <a:pt x="717455" y="878619"/>
                    <a:pt x="718897" y="868357"/>
                    <a:pt x="722351" y="858934"/>
                  </a:cubicBezTo>
                  <a:cubicBezTo>
                    <a:pt x="725805" y="849511"/>
                    <a:pt x="731070" y="841564"/>
                    <a:pt x="738112" y="835058"/>
                  </a:cubicBezTo>
                  <a:cubicBezTo>
                    <a:pt x="745154" y="828586"/>
                    <a:pt x="753638" y="823757"/>
                    <a:pt x="763598" y="820572"/>
                  </a:cubicBezTo>
                  <a:cubicBezTo>
                    <a:pt x="773524" y="817419"/>
                    <a:pt x="783953" y="815810"/>
                    <a:pt x="794918" y="815810"/>
                  </a:cubicBezTo>
                  <a:cubicBezTo>
                    <a:pt x="805884" y="815810"/>
                    <a:pt x="817654" y="817050"/>
                    <a:pt x="830598" y="819498"/>
                  </a:cubicBezTo>
                  <a:cubicBezTo>
                    <a:pt x="831101" y="825467"/>
                    <a:pt x="831504" y="829659"/>
                    <a:pt x="831805" y="832141"/>
                  </a:cubicBezTo>
                  <a:lnTo>
                    <a:pt x="833013" y="842872"/>
                  </a:lnTo>
                  <a:cubicBezTo>
                    <a:pt x="825367" y="840725"/>
                    <a:pt x="818996" y="839283"/>
                    <a:pt x="813965" y="838512"/>
                  </a:cubicBezTo>
                  <a:cubicBezTo>
                    <a:pt x="808935" y="837741"/>
                    <a:pt x="804107" y="837338"/>
                    <a:pt x="799579" y="837338"/>
                  </a:cubicBezTo>
                  <a:cubicBezTo>
                    <a:pt x="792437" y="837338"/>
                    <a:pt x="785629" y="838445"/>
                    <a:pt x="779157" y="840591"/>
                  </a:cubicBezTo>
                  <a:cubicBezTo>
                    <a:pt x="772685" y="842771"/>
                    <a:pt x="767052" y="846225"/>
                    <a:pt x="762256" y="850987"/>
                  </a:cubicBezTo>
                  <a:cubicBezTo>
                    <a:pt x="757461" y="855748"/>
                    <a:pt x="753873" y="861483"/>
                    <a:pt x="751526" y="868223"/>
                  </a:cubicBezTo>
                  <a:cubicBezTo>
                    <a:pt x="749178" y="874963"/>
                    <a:pt x="748172" y="881972"/>
                    <a:pt x="748575" y="889282"/>
                  </a:cubicBezTo>
                  <a:cubicBezTo>
                    <a:pt x="749044" y="898001"/>
                    <a:pt x="751090" y="905781"/>
                    <a:pt x="754812" y="912689"/>
                  </a:cubicBezTo>
                  <a:cubicBezTo>
                    <a:pt x="758501" y="919597"/>
                    <a:pt x="764168" y="925197"/>
                    <a:pt x="771746" y="929456"/>
                  </a:cubicBezTo>
                  <a:cubicBezTo>
                    <a:pt x="779359" y="933748"/>
                    <a:pt x="788580" y="935894"/>
                    <a:pt x="799479" y="935894"/>
                  </a:cubicBezTo>
                  <a:cubicBezTo>
                    <a:pt x="809539" y="935894"/>
                    <a:pt x="821511" y="933916"/>
                    <a:pt x="835293" y="929925"/>
                  </a:cubicBezTo>
                  <a:close/>
                  <a:moveTo>
                    <a:pt x="854139" y="952158"/>
                  </a:moveTo>
                  <a:cubicBezTo>
                    <a:pt x="853066" y="941997"/>
                    <a:pt x="851959" y="933715"/>
                    <a:pt x="850752" y="927310"/>
                  </a:cubicBezTo>
                  <a:cubicBezTo>
                    <a:pt x="864166" y="933212"/>
                    <a:pt x="876204" y="936163"/>
                    <a:pt x="886868" y="936163"/>
                  </a:cubicBezTo>
                  <a:cubicBezTo>
                    <a:pt x="891127" y="936163"/>
                    <a:pt x="895084" y="935492"/>
                    <a:pt x="898739" y="934217"/>
                  </a:cubicBezTo>
                  <a:cubicBezTo>
                    <a:pt x="902394" y="932910"/>
                    <a:pt x="905010" y="931099"/>
                    <a:pt x="906653" y="928718"/>
                  </a:cubicBezTo>
                  <a:cubicBezTo>
                    <a:pt x="908296" y="926371"/>
                    <a:pt x="909034" y="923688"/>
                    <a:pt x="908900" y="920770"/>
                  </a:cubicBezTo>
                  <a:cubicBezTo>
                    <a:pt x="908765" y="918524"/>
                    <a:pt x="908262" y="916478"/>
                    <a:pt x="907324" y="914667"/>
                  </a:cubicBezTo>
                  <a:cubicBezTo>
                    <a:pt x="905915" y="912219"/>
                    <a:pt x="903668" y="909637"/>
                    <a:pt x="900583" y="906988"/>
                  </a:cubicBezTo>
                  <a:cubicBezTo>
                    <a:pt x="896559" y="903333"/>
                    <a:pt x="889450" y="897263"/>
                    <a:pt x="879189" y="888846"/>
                  </a:cubicBezTo>
                  <a:cubicBezTo>
                    <a:pt x="874293" y="884789"/>
                    <a:pt x="870906" y="881871"/>
                    <a:pt x="869061" y="880127"/>
                  </a:cubicBezTo>
                  <a:cubicBezTo>
                    <a:pt x="864870" y="876338"/>
                    <a:pt x="861617" y="872884"/>
                    <a:pt x="859303" y="869866"/>
                  </a:cubicBezTo>
                  <a:cubicBezTo>
                    <a:pt x="857023" y="866815"/>
                    <a:pt x="855313" y="863797"/>
                    <a:pt x="854240" y="860779"/>
                  </a:cubicBezTo>
                  <a:cubicBezTo>
                    <a:pt x="853166" y="857760"/>
                    <a:pt x="852529" y="854575"/>
                    <a:pt x="852328" y="851154"/>
                  </a:cubicBezTo>
                  <a:cubicBezTo>
                    <a:pt x="851993" y="844884"/>
                    <a:pt x="853435" y="838948"/>
                    <a:pt x="856654" y="833448"/>
                  </a:cubicBezTo>
                  <a:cubicBezTo>
                    <a:pt x="859873" y="827949"/>
                    <a:pt x="864903" y="823623"/>
                    <a:pt x="871711" y="820504"/>
                  </a:cubicBezTo>
                  <a:cubicBezTo>
                    <a:pt x="878551" y="817386"/>
                    <a:pt x="887270" y="815843"/>
                    <a:pt x="897901" y="815843"/>
                  </a:cubicBezTo>
                  <a:cubicBezTo>
                    <a:pt x="907458" y="815843"/>
                    <a:pt x="918289" y="817017"/>
                    <a:pt x="930361" y="819331"/>
                  </a:cubicBezTo>
                  <a:cubicBezTo>
                    <a:pt x="931065" y="826272"/>
                    <a:pt x="932139" y="834220"/>
                    <a:pt x="933614" y="843140"/>
                  </a:cubicBezTo>
                  <a:cubicBezTo>
                    <a:pt x="923017" y="839183"/>
                    <a:pt x="913293" y="837171"/>
                    <a:pt x="904473" y="837171"/>
                  </a:cubicBezTo>
                  <a:cubicBezTo>
                    <a:pt x="897934" y="837171"/>
                    <a:pt x="892669" y="838646"/>
                    <a:pt x="888645" y="841631"/>
                  </a:cubicBezTo>
                  <a:cubicBezTo>
                    <a:pt x="884621" y="844615"/>
                    <a:pt x="882743" y="848069"/>
                    <a:pt x="882944" y="851993"/>
                  </a:cubicBezTo>
                  <a:cubicBezTo>
                    <a:pt x="883012" y="853066"/>
                    <a:pt x="883213" y="854172"/>
                    <a:pt x="883548" y="855346"/>
                  </a:cubicBezTo>
                  <a:cubicBezTo>
                    <a:pt x="883883" y="856520"/>
                    <a:pt x="884386" y="857660"/>
                    <a:pt x="885024" y="858766"/>
                  </a:cubicBezTo>
                  <a:cubicBezTo>
                    <a:pt x="885661" y="859873"/>
                    <a:pt x="886767" y="861315"/>
                    <a:pt x="888343" y="863059"/>
                  </a:cubicBezTo>
                  <a:cubicBezTo>
                    <a:pt x="889920" y="864836"/>
                    <a:pt x="892200" y="866915"/>
                    <a:pt x="895184" y="869296"/>
                  </a:cubicBezTo>
                  <a:cubicBezTo>
                    <a:pt x="898169" y="871643"/>
                    <a:pt x="900717" y="873588"/>
                    <a:pt x="902830" y="875064"/>
                  </a:cubicBezTo>
                  <a:lnTo>
                    <a:pt x="915808" y="886298"/>
                  </a:lnTo>
                  <a:cubicBezTo>
                    <a:pt x="919060" y="888913"/>
                    <a:pt x="922011" y="891428"/>
                    <a:pt x="924593" y="893910"/>
                  </a:cubicBezTo>
                  <a:cubicBezTo>
                    <a:pt x="927175" y="896391"/>
                    <a:pt x="929422" y="898739"/>
                    <a:pt x="931300" y="901019"/>
                  </a:cubicBezTo>
                  <a:cubicBezTo>
                    <a:pt x="933178" y="903299"/>
                    <a:pt x="934687" y="905479"/>
                    <a:pt x="935794" y="907558"/>
                  </a:cubicBezTo>
                  <a:cubicBezTo>
                    <a:pt x="936900" y="909637"/>
                    <a:pt x="937772" y="911750"/>
                    <a:pt x="938376" y="913930"/>
                  </a:cubicBezTo>
                  <a:cubicBezTo>
                    <a:pt x="938979" y="916109"/>
                    <a:pt x="939348" y="918390"/>
                    <a:pt x="939482" y="920804"/>
                  </a:cubicBezTo>
                  <a:cubicBezTo>
                    <a:pt x="939784" y="926404"/>
                    <a:pt x="938745" y="931702"/>
                    <a:pt x="936397" y="936699"/>
                  </a:cubicBezTo>
                  <a:cubicBezTo>
                    <a:pt x="934050" y="941696"/>
                    <a:pt x="930529" y="945787"/>
                    <a:pt x="925801" y="948972"/>
                  </a:cubicBezTo>
                  <a:cubicBezTo>
                    <a:pt x="921106" y="952192"/>
                    <a:pt x="915875" y="954405"/>
                    <a:pt x="910107" y="955646"/>
                  </a:cubicBezTo>
                  <a:cubicBezTo>
                    <a:pt x="904373" y="956886"/>
                    <a:pt x="898236" y="957490"/>
                    <a:pt x="891764" y="957490"/>
                  </a:cubicBezTo>
                  <a:cubicBezTo>
                    <a:pt x="887471" y="957490"/>
                    <a:pt x="882509" y="957121"/>
                    <a:pt x="876774" y="956383"/>
                  </a:cubicBezTo>
                  <a:cubicBezTo>
                    <a:pt x="871040" y="955646"/>
                    <a:pt x="863495" y="954237"/>
                    <a:pt x="854105" y="952158"/>
                  </a:cubicBezTo>
                  <a:close/>
                  <a:moveTo>
                    <a:pt x="1047461" y="882676"/>
                  </a:moveTo>
                  <a:lnTo>
                    <a:pt x="1068755" y="854642"/>
                  </a:lnTo>
                  <a:lnTo>
                    <a:pt x="1088138" y="828217"/>
                  </a:lnTo>
                  <a:cubicBezTo>
                    <a:pt x="1089513" y="826272"/>
                    <a:pt x="1091793" y="822885"/>
                    <a:pt x="1095046" y="818090"/>
                  </a:cubicBezTo>
                  <a:lnTo>
                    <a:pt x="1112986" y="818258"/>
                  </a:lnTo>
                  <a:cubicBezTo>
                    <a:pt x="1113724" y="818258"/>
                    <a:pt x="1119425" y="818224"/>
                    <a:pt x="1130088" y="818090"/>
                  </a:cubicBezTo>
                  <a:lnTo>
                    <a:pt x="1087165" y="872482"/>
                  </a:lnTo>
                  <a:lnTo>
                    <a:pt x="1079922" y="882240"/>
                  </a:lnTo>
                  <a:lnTo>
                    <a:pt x="1086696" y="891261"/>
                  </a:lnTo>
                  <a:cubicBezTo>
                    <a:pt x="1087702" y="892535"/>
                    <a:pt x="1094744" y="901187"/>
                    <a:pt x="1107856" y="917283"/>
                  </a:cubicBezTo>
                  <a:lnTo>
                    <a:pt x="1138908" y="955008"/>
                  </a:lnTo>
                  <a:lnTo>
                    <a:pt x="1121034" y="954807"/>
                  </a:lnTo>
                  <a:cubicBezTo>
                    <a:pt x="1117882" y="954807"/>
                    <a:pt x="1111377" y="954874"/>
                    <a:pt x="1101484" y="955008"/>
                  </a:cubicBezTo>
                  <a:lnTo>
                    <a:pt x="1094543" y="944982"/>
                  </a:lnTo>
                  <a:cubicBezTo>
                    <a:pt x="1093235" y="943037"/>
                    <a:pt x="1090921" y="939885"/>
                    <a:pt x="1087635" y="935458"/>
                  </a:cubicBezTo>
                  <a:lnTo>
                    <a:pt x="1058326" y="896559"/>
                  </a:lnTo>
                  <a:lnTo>
                    <a:pt x="1047461" y="882643"/>
                  </a:lnTo>
                  <a:close/>
                  <a:moveTo>
                    <a:pt x="1014866" y="955042"/>
                  </a:moveTo>
                  <a:cubicBezTo>
                    <a:pt x="1015302" y="941930"/>
                    <a:pt x="1015537" y="930629"/>
                    <a:pt x="1015571" y="921139"/>
                  </a:cubicBezTo>
                  <a:cubicBezTo>
                    <a:pt x="1015638" y="907558"/>
                    <a:pt x="1015571" y="888377"/>
                    <a:pt x="1015235" y="863562"/>
                  </a:cubicBezTo>
                  <a:cubicBezTo>
                    <a:pt x="1015000" y="846560"/>
                    <a:pt x="1014732" y="834522"/>
                    <a:pt x="1014363" y="827446"/>
                  </a:cubicBezTo>
                  <a:lnTo>
                    <a:pt x="1013894" y="818124"/>
                  </a:lnTo>
                  <a:cubicBezTo>
                    <a:pt x="1022210" y="818258"/>
                    <a:pt x="1027676" y="818291"/>
                    <a:pt x="1030292" y="818291"/>
                  </a:cubicBezTo>
                  <a:cubicBezTo>
                    <a:pt x="1032036" y="818291"/>
                    <a:pt x="1037200" y="818258"/>
                    <a:pt x="1045751" y="818124"/>
                  </a:cubicBezTo>
                  <a:lnTo>
                    <a:pt x="1045449" y="872281"/>
                  </a:lnTo>
                  <a:lnTo>
                    <a:pt x="1046120" y="937168"/>
                  </a:lnTo>
                  <a:lnTo>
                    <a:pt x="1046757" y="955042"/>
                  </a:lnTo>
                  <a:lnTo>
                    <a:pt x="1031231" y="954841"/>
                  </a:lnTo>
                  <a:cubicBezTo>
                    <a:pt x="1029353" y="954841"/>
                    <a:pt x="1023920" y="954908"/>
                    <a:pt x="1014900" y="955042"/>
                  </a:cubicBezTo>
                  <a:close/>
                  <a:moveTo>
                    <a:pt x="1201247" y="871476"/>
                  </a:moveTo>
                  <a:cubicBezTo>
                    <a:pt x="1195446" y="871476"/>
                    <a:pt x="1190315" y="872884"/>
                    <a:pt x="1185922" y="875735"/>
                  </a:cubicBezTo>
                  <a:cubicBezTo>
                    <a:pt x="1181496" y="878585"/>
                    <a:pt x="1178310" y="882777"/>
                    <a:pt x="1176365" y="888377"/>
                  </a:cubicBezTo>
                  <a:cubicBezTo>
                    <a:pt x="1174420" y="893977"/>
                    <a:pt x="1173615" y="900080"/>
                    <a:pt x="1173951" y="906686"/>
                  </a:cubicBezTo>
                  <a:cubicBezTo>
                    <a:pt x="1174252" y="912488"/>
                    <a:pt x="1175426" y="917652"/>
                    <a:pt x="1177505" y="922179"/>
                  </a:cubicBezTo>
                  <a:cubicBezTo>
                    <a:pt x="1179584" y="926706"/>
                    <a:pt x="1182770" y="930361"/>
                    <a:pt x="1187096" y="933178"/>
                  </a:cubicBezTo>
                  <a:cubicBezTo>
                    <a:pt x="1191422" y="935995"/>
                    <a:pt x="1196418" y="937370"/>
                    <a:pt x="1202186" y="937370"/>
                  </a:cubicBezTo>
                  <a:cubicBezTo>
                    <a:pt x="1207954" y="937370"/>
                    <a:pt x="1213118" y="935928"/>
                    <a:pt x="1217410" y="933010"/>
                  </a:cubicBezTo>
                  <a:cubicBezTo>
                    <a:pt x="1221703" y="930093"/>
                    <a:pt x="1224821" y="925834"/>
                    <a:pt x="1226766" y="920200"/>
                  </a:cubicBezTo>
                  <a:cubicBezTo>
                    <a:pt x="1228711" y="914567"/>
                    <a:pt x="1229483" y="908363"/>
                    <a:pt x="1229147" y="901556"/>
                  </a:cubicBezTo>
                  <a:cubicBezTo>
                    <a:pt x="1228879" y="896023"/>
                    <a:pt x="1227739" y="890993"/>
                    <a:pt x="1225760" y="886465"/>
                  </a:cubicBezTo>
                  <a:cubicBezTo>
                    <a:pt x="1223782" y="881938"/>
                    <a:pt x="1220663" y="878317"/>
                    <a:pt x="1216438" y="875567"/>
                  </a:cubicBezTo>
                  <a:cubicBezTo>
                    <a:pt x="1212179" y="872851"/>
                    <a:pt x="1207149" y="871476"/>
                    <a:pt x="1201247" y="871476"/>
                  </a:cubicBezTo>
                  <a:close/>
                  <a:moveTo>
                    <a:pt x="1200174" y="850718"/>
                  </a:moveTo>
                  <a:cubicBezTo>
                    <a:pt x="1207853" y="850718"/>
                    <a:pt x="1215298" y="851892"/>
                    <a:pt x="1222474" y="854172"/>
                  </a:cubicBezTo>
                  <a:cubicBezTo>
                    <a:pt x="1229650" y="856453"/>
                    <a:pt x="1235787" y="859873"/>
                    <a:pt x="1240951" y="864400"/>
                  </a:cubicBezTo>
                  <a:cubicBezTo>
                    <a:pt x="1246115" y="868927"/>
                    <a:pt x="1250072" y="874427"/>
                    <a:pt x="1252889" y="880932"/>
                  </a:cubicBezTo>
                  <a:cubicBezTo>
                    <a:pt x="1255706" y="887438"/>
                    <a:pt x="1257282" y="894312"/>
                    <a:pt x="1257651" y="901522"/>
                  </a:cubicBezTo>
                  <a:cubicBezTo>
                    <a:pt x="1258053" y="909134"/>
                    <a:pt x="1257114" y="916512"/>
                    <a:pt x="1254901" y="923587"/>
                  </a:cubicBezTo>
                  <a:cubicBezTo>
                    <a:pt x="1252654" y="930663"/>
                    <a:pt x="1249200" y="936800"/>
                    <a:pt x="1244539" y="941997"/>
                  </a:cubicBezTo>
                  <a:cubicBezTo>
                    <a:pt x="1239845" y="947162"/>
                    <a:pt x="1233876" y="951051"/>
                    <a:pt x="1226632" y="953600"/>
                  </a:cubicBezTo>
                  <a:cubicBezTo>
                    <a:pt x="1219389" y="956182"/>
                    <a:pt x="1211575" y="957456"/>
                    <a:pt x="1203226" y="957456"/>
                  </a:cubicBezTo>
                  <a:cubicBezTo>
                    <a:pt x="1195479" y="957456"/>
                    <a:pt x="1188035" y="956316"/>
                    <a:pt x="1180926" y="954002"/>
                  </a:cubicBezTo>
                  <a:cubicBezTo>
                    <a:pt x="1173817" y="951689"/>
                    <a:pt x="1167680" y="948235"/>
                    <a:pt x="1162482" y="943607"/>
                  </a:cubicBezTo>
                  <a:cubicBezTo>
                    <a:pt x="1157284" y="939013"/>
                    <a:pt x="1153227" y="933379"/>
                    <a:pt x="1150309" y="926773"/>
                  </a:cubicBezTo>
                  <a:cubicBezTo>
                    <a:pt x="1147392" y="920167"/>
                    <a:pt x="1145749" y="913225"/>
                    <a:pt x="1145380" y="906016"/>
                  </a:cubicBezTo>
                  <a:cubicBezTo>
                    <a:pt x="1145011" y="898672"/>
                    <a:pt x="1145816" y="891663"/>
                    <a:pt x="1147794" y="884956"/>
                  </a:cubicBezTo>
                  <a:cubicBezTo>
                    <a:pt x="1149806" y="878283"/>
                    <a:pt x="1153126" y="872314"/>
                    <a:pt x="1157854" y="867116"/>
                  </a:cubicBezTo>
                  <a:cubicBezTo>
                    <a:pt x="1162549" y="861885"/>
                    <a:pt x="1168719" y="857861"/>
                    <a:pt x="1176332" y="854977"/>
                  </a:cubicBezTo>
                  <a:cubicBezTo>
                    <a:pt x="1183944" y="852127"/>
                    <a:pt x="1191891" y="850685"/>
                    <a:pt x="1200174" y="850685"/>
                  </a:cubicBezTo>
                  <a:close/>
                  <a:moveTo>
                    <a:pt x="1328072" y="871476"/>
                  </a:moveTo>
                  <a:cubicBezTo>
                    <a:pt x="1322271" y="871476"/>
                    <a:pt x="1317173" y="872884"/>
                    <a:pt x="1312747" y="875735"/>
                  </a:cubicBezTo>
                  <a:cubicBezTo>
                    <a:pt x="1308320" y="878585"/>
                    <a:pt x="1305135" y="882777"/>
                    <a:pt x="1303190" y="888377"/>
                  </a:cubicBezTo>
                  <a:cubicBezTo>
                    <a:pt x="1301245" y="893977"/>
                    <a:pt x="1300440" y="900080"/>
                    <a:pt x="1300775" y="906686"/>
                  </a:cubicBezTo>
                  <a:cubicBezTo>
                    <a:pt x="1301077" y="912488"/>
                    <a:pt x="1302251" y="917652"/>
                    <a:pt x="1304330" y="922179"/>
                  </a:cubicBezTo>
                  <a:cubicBezTo>
                    <a:pt x="1306409" y="926706"/>
                    <a:pt x="1309595" y="930361"/>
                    <a:pt x="1313921" y="933178"/>
                  </a:cubicBezTo>
                  <a:cubicBezTo>
                    <a:pt x="1318213" y="935995"/>
                    <a:pt x="1323243" y="937370"/>
                    <a:pt x="1329011" y="937370"/>
                  </a:cubicBezTo>
                  <a:cubicBezTo>
                    <a:pt x="1334779" y="937370"/>
                    <a:pt x="1339943" y="935928"/>
                    <a:pt x="1344235" y="933010"/>
                  </a:cubicBezTo>
                  <a:cubicBezTo>
                    <a:pt x="1348528" y="930093"/>
                    <a:pt x="1351646" y="925834"/>
                    <a:pt x="1353558" y="920200"/>
                  </a:cubicBezTo>
                  <a:cubicBezTo>
                    <a:pt x="1355503" y="914567"/>
                    <a:pt x="1356307" y="908363"/>
                    <a:pt x="1355938" y="901556"/>
                  </a:cubicBezTo>
                  <a:cubicBezTo>
                    <a:pt x="1355670" y="896023"/>
                    <a:pt x="1354530" y="890993"/>
                    <a:pt x="1352552" y="886465"/>
                  </a:cubicBezTo>
                  <a:cubicBezTo>
                    <a:pt x="1350573" y="881938"/>
                    <a:pt x="1347488" y="878317"/>
                    <a:pt x="1343229" y="875567"/>
                  </a:cubicBezTo>
                  <a:cubicBezTo>
                    <a:pt x="1338970" y="872851"/>
                    <a:pt x="1333940" y="871476"/>
                    <a:pt x="1328038" y="871476"/>
                  </a:cubicBezTo>
                  <a:close/>
                  <a:moveTo>
                    <a:pt x="1326999" y="850718"/>
                  </a:moveTo>
                  <a:cubicBezTo>
                    <a:pt x="1334678" y="850718"/>
                    <a:pt x="1342123" y="851892"/>
                    <a:pt x="1349299" y="854172"/>
                  </a:cubicBezTo>
                  <a:cubicBezTo>
                    <a:pt x="1356475" y="856453"/>
                    <a:pt x="1362645" y="859873"/>
                    <a:pt x="1367776" y="864400"/>
                  </a:cubicBezTo>
                  <a:cubicBezTo>
                    <a:pt x="1372907" y="868927"/>
                    <a:pt x="1376897" y="874427"/>
                    <a:pt x="1379714" y="880932"/>
                  </a:cubicBezTo>
                  <a:cubicBezTo>
                    <a:pt x="1382531" y="887438"/>
                    <a:pt x="1384107" y="894312"/>
                    <a:pt x="1384476" y="901522"/>
                  </a:cubicBezTo>
                  <a:cubicBezTo>
                    <a:pt x="1384878" y="909134"/>
                    <a:pt x="1383973" y="916512"/>
                    <a:pt x="1381726" y="923587"/>
                  </a:cubicBezTo>
                  <a:cubicBezTo>
                    <a:pt x="1379479" y="930663"/>
                    <a:pt x="1376025" y="936800"/>
                    <a:pt x="1371330" y="941997"/>
                  </a:cubicBezTo>
                  <a:cubicBezTo>
                    <a:pt x="1366669" y="947162"/>
                    <a:pt x="1360700" y="951051"/>
                    <a:pt x="1353423" y="953600"/>
                  </a:cubicBezTo>
                  <a:cubicBezTo>
                    <a:pt x="1346180" y="956182"/>
                    <a:pt x="1338367" y="957456"/>
                    <a:pt x="1330017" y="957456"/>
                  </a:cubicBezTo>
                  <a:cubicBezTo>
                    <a:pt x="1322271" y="957456"/>
                    <a:pt x="1314826" y="956316"/>
                    <a:pt x="1307717" y="954002"/>
                  </a:cubicBezTo>
                  <a:cubicBezTo>
                    <a:pt x="1300608" y="951689"/>
                    <a:pt x="1294471" y="948235"/>
                    <a:pt x="1289273" y="943607"/>
                  </a:cubicBezTo>
                  <a:cubicBezTo>
                    <a:pt x="1284076" y="939013"/>
                    <a:pt x="1280052" y="933379"/>
                    <a:pt x="1277134" y="926773"/>
                  </a:cubicBezTo>
                  <a:cubicBezTo>
                    <a:pt x="1274217" y="920167"/>
                    <a:pt x="1272573" y="913225"/>
                    <a:pt x="1272205" y="906016"/>
                  </a:cubicBezTo>
                  <a:cubicBezTo>
                    <a:pt x="1271836" y="898672"/>
                    <a:pt x="1272641" y="891663"/>
                    <a:pt x="1274619" y="884956"/>
                  </a:cubicBezTo>
                  <a:cubicBezTo>
                    <a:pt x="1276631" y="878283"/>
                    <a:pt x="1279984" y="872314"/>
                    <a:pt x="1284679" y="867116"/>
                  </a:cubicBezTo>
                  <a:cubicBezTo>
                    <a:pt x="1289374" y="861885"/>
                    <a:pt x="1295544" y="857861"/>
                    <a:pt x="1303156" y="854977"/>
                  </a:cubicBezTo>
                  <a:cubicBezTo>
                    <a:pt x="1310768" y="852127"/>
                    <a:pt x="1318716" y="850685"/>
                    <a:pt x="1326999" y="850685"/>
                  </a:cubicBezTo>
                  <a:close/>
                  <a:moveTo>
                    <a:pt x="1404462" y="955008"/>
                  </a:moveTo>
                  <a:cubicBezTo>
                    <a:pt x="1404898" y="943708"/>
                    <a:pt x="1405032" y="923386"/>
                    <a:pt x="1404965" y="894078"/>
                  </a:cubicBezTo>
                  <a:cubicBezTo>
                    <a:pt x="1404898" y="864736"/>
                    <a:pt x="1404462" y="839418"/>
                    <a:pt x="1403691" y="818090"/>
                  </a:cubicBezTo>
                  <a:cubicBezTo>
                    <a:pt x="1410632" y="818224"/>
                    <a:pt x="1415562" y="818258"/>
                    <a:pt x="1418479" y="818258"/>
                  </a:cubicBezTo>
                  <a:cubicBezTo>
                    <a:pt x="1422402" y="818258"/>
                    <a:pt x="1427198" y="818224"/>
                    <a:pt x="1432865" y="818090"/>
                  </a:cubicBezTo>
                  <a:lnTo>
                    <a:pt x="1432362" y="854709"/>
                  </a:lnTo>
                  <a:lnTo>
                    <a:pt x="1433066" y="936364"/>
                  </a:lnTo>
                  <a:lnTo>
                    <a:pt x="1433636" y="955008"/>
                  </a:lnTo>
                  <a:cubicBezTo>
                    <a:pt x="1428137" y="954874"/>
                    <a:pt x="1423509" y="954807"/>
                    <a:pt x="1419720" y="954807"/>
                  </a:cubicBezTo>
                  <a:cubicBezTo>
                    <a:pt x="1418445" y="954807"/>
                    <a:pt x="1413382" y="954874"/>
                    <a:pt x="1404428" y="955008"/>
                  </a:cubicBezTo>
                  <a:close/>
                  <a:moveTo>
                    <a:pt x="1458753" y="955008"/>
                  </a:moveTo>
                  <a:cubicBezTo>
                    <a:pt x="1459222" y="944982"/>
                    <a:pt x="1459491" y="936598"/>
                    <a:pt x="1459558" y="929825"/>
                  </a:cubicBezTo>
                  <a:cubicBezTo>
                    <a:pt x="1459658" y="919127"/>
                    <a:pt x="1459591" y="906787"/>
                    <a:pt x="1459390" y="892803"/>
                  </a:cubicBezTo>
                  <a:cubicBezTo>
                    <a:pt x="1459155" y="878820"/>
                    <a:pt x="1458820" y="865540"/>
                    <a:pt x="1458384" y="852965"/>
                  </a:cubicBezTo>
                  <a:cubicBezTo>
                    <a:pt x="1464923" y="853099"/>
                    <a:pt x="1469853" y="853166"/>
                    <a:pt x="1473139" y="853166"/>
                  </a:cubicBezTo>
                  <a:cubicBezTo>
                    <a:pt x="1476157" y="853166"/>
                    <a:pt x="1481019" y="853099"/>
                    <a:pt x="1487760" y="852965"/>
                  </a:cubicBezTo>
                  <a:cubicBezTo>
                    <a:pt x="1487424" y="864601"/>
                    <a:pt x="1487290" y="875701"/>
                    <a:pt x="1487257" y="886264"/>
                  </a:cubicBezTo>
                  <a:cubicBezTo>
                    <a:pt x="1487257" y="896827"/>
                    <a:pt x="1487458" y="908933"/>
                    <a:pt x="1487894" y="922581"/>
                  </a:cubicBezTo>
                  <a:cubicBezTo>
                    <a:pt x="1488330" y="936230"/>
                    <a:pt x="1488766" y="947027"/>
                    <a:pt x="1489168" y="954975"/>
                  </a:cubicBezTo>
                  <a:cubicBezTo>
                    <a:pt x="1483065" y="954841"/>
                    <a:pt x="1478169" y="954774"/>
                    <a:pt x="1474480" y="954774"/>
                  </a:cubicBezTo>
                  <a:cubicBezTo>
                    <a:pt x="1470993" y="954774"/>
                    <a:pt x="1465728" y="954841"/>
                    <a:pt x="1458719" y="954975"/>
                  </a:cubicBezTo>
                  <a:close/>
                  <a:moveTo>
                    <a:pt x="1457881" y="835729"/>
                  </a:moveTo>
                  <a:cubicBezTo>
                    <a:pt x="1457781" y="828821"/>
                    <a:pt x="1457646" y="823556"/>
                    <a:pt x="1457445" y="819867"/>
                  </a:cubicBezTo>
                  <a:lnTo>
                    <a:pt x="1457278" y="816648"/>
                  </a:lnTo>
                  <a:cubicBezTo>
                    <a:pt x="1463381" y="816782"/>
                    <a:pt x="1468344" y="816849"/>
                    <a:pt x="1472167" y="816849"/>
                  </a:cubicBezTo>
                  <a:cubicBezTo>
                    <a:pt x="1477398" y="816849"/>
                    <a:pt x="1482227" y="816782"/>
                    <a:pt x="1486720" y="816648"/>
                  </a:cubicBezTo>
                  <a:cubicBezTo>
                    <a:pt x="1486620" y="818325"/>
                    <a:pt x="1486586" y="820236"/>
                    <a:pt x="1486620" y="822382"/>
                  </a:cubicBezTo>
                  <a:lnTo>
                    <a:pt x="1486821" y="835729"/>
                  </a:lnTo>
                  <a:cubicBezTo>
                    <a:pt x="1481724" y="835595"/>
                    <a:pt x="1477029" y="835528"/>
                    <a:pt x="1472737" y="835528"/>
                  </a:cubicBezTo>
                  <a:cubicBezTo>
                    <a:pt x="1468444" y="835528"/>
                    <a:pt x="1463481" y="835595"/>
                    <a:pt x="1457881" y="835729"/>
                  </a:cubicBezTo>
                  <a:close/>
                  <a:moveTo>
                    <a:pt x="1575048" y="934083"/>
                  </a:moveTo>
                  <a:cubicBezTo>
                    <a:pt x="1574411" y="937772"/>
                    <a:pt x="1573472" y="944613"/>
                    <a:pt x="1572198" y="954606"/>
                  </a:cubicBezTo>
                  <a:cubicBezTo>
                    <a:pt x="1566665" y="955880"/>
                    <a:pt x="1562272" y="956652"/>
                    <a:pt x="1559086" y="956987"/>
                  </a:cubicBezTo>
                  <a:cubicBezTo>
                    <a:pt x="1555900" y="957322"/>
                    <a:pt x="1552882" y="957456"/>
                    <a:pt x="1550065" y="957456"/>
                  </a:cubicBezTo>
                  <a:cubicBezTo>
                    <a:pt x="1545136" y="957456"/>
                    <a:pt x="1540676" y="956987"/>
                    <a:pt x="1536719" y="956048"/>
                  </a:cubicBezTo>
                  <a:cubicBezTo>
                    <a:pt x="1532762" y="955109"/>
                    <a:pt x="1529442" y="953466"/>
                    <a:pt x="1526793" y="951051"/>
                  </a:cubicBezTo>
                  <a:cubicBezTo>
                    <a:pt x="1524110" y="948671"/>
                    <a:pt x="1522266" y="945887"/>
                    <a:pt x="1521193" y="942735"/>
                  </a:cubicBezTo>
                  <a:cubicBezTo>
                    <a:pt x="1520153" y="939549"/>
                    <a:pt x="1519516" y="936263"/>
                    <a:pt x="1519349" y="932843"/>
                  </a:cubicBezTo>
                  <a:cubicBezTo>
                    <a:pt x="1519315" y="931971"/>
                    <a:pt x="1519281" y="930797"/>
                    <a:pt x="1519281" y="929322"/>
                  </a:cubicBezTo>
                  <a:cubicBezTo>
                    <a:pt x="1519281" y="927846"/>
                    <a:pt x="1519281" y="923084"/>
                    <a:pt x="1519349" y="915036"/>
                  </a:cubicBezTo>
                  <a:lnTo>
                    <a:pt x="1519516" y="873253"/>
                  </a:lnTo>
                  <a:lnTo>
                    <a:pt x="1504929" y="873253"/>
                  </a:lnTo>
                  <a:cubicBezTo>
                    <a:pt x="1505063" y="869263"/>
                    <a:pt x="1505030" y="862824"/>
                    <a:pt x="1504828" y="853938"/>
                  </a:cubicBezTo>
                  <a:lnTo>
                    <a:pt x="1520120" y="853938"/>
                  </a:lnTo>
                  <a:cubicBezTo>
                    <a:pt x="1520321" y="850081"/>
                    <a:pt x="1520388" y="843509"/>
                    <a:pt x="1520321" y="834220"/>
                  </a:cubicBezTo>
                  <a:lnTo>
                    <a:pt x="1531991" y="831939"/>
                  </a:lnTo>
                  <a:cubicBezTo>
                    <a:pt x="1534439" y="831504"/>
                    <a:pt x="1539167" y="830397"/>
                    <a:pt x="1546142" y="828687"/>
                  </a:cubicBezTo>
                  <a:cubicBezTo>
                    <a:pt x="1546142" y="837674"/>
                    <a:pt x="1546310" y="846091"/>
                    <a:pt x="1546645" y="853938"/>
                  </a:cubicBezTo>
                  <a:lnTo>
                    <a:pt x="1572097" y="853938"/>
                  </a:lnTo>
                  <a:cubicBezTo>
                    <a:pt x="1572097" y="862925"/>
                    <a:pt x="1572198" y="869363"/>
                    <a:pt x="1572399" y="873253"/>
                  </a:cubicBezTo>
                  <a:lnTo>
                    <a:pt x="1546880" y="873253"/>
                  </a:lnTo>
                  <a:cubicBezTo>
                    <a:pt x="1546880" y="900550"/>
                    <a:pt x="1546980" y="916310"/>
                    <a:pt x="1547215" y="920603"/>
                  </a:cubicBezTo>
                  <a:cubicBezTo>
                    <a:pt x="1547416" y="924761"/>
                    <a:pt x="1548054" y="927980"/>
                    <a:pt x="1549093" y="930261"/>
                  </a:cubicBezTo>
                  <a:cubicBezTo>
                    <a:pt x="1550099" y="932541"/>
                    <a:pt x="1551642" y="934184"/>
                    <a:pt x="1553721" y="935190"/>
                  </a:cubicBezTo>
                  <a:cubicBezTo>
                    <a:pt x="1555766" y="936196"/>
                    <a:pt x="1557946" y="936699"/>
                    <a:pt x="1560226" y="936699"/>
                  </a:cubicBezTo>
                  <a:cubicBezTo>
                    <a:pt x="1561903" y="936699"/>
                    <a:pt x="1563647" y="936565"/>
                    <a:pt x="1565491" y="936297"/>
                  </a:cubicBezTo>
                  <a:cubicBezTo>
                    <a:pt x="1567302" y="936028"/>
                    <a:pt x="1570488" y="935257"/>
                    <a:pt x="1575048" y="934050"/>
                  </a:cubicBezTo>
                  <a:close/>
                  <a:moveTo>
                    <a:pt x="1693020" y="955008"/>
                  </a:moveTo>
                  <a:cubicBezTo>
                    <a:pt x="1687118" y="954874"/>
                    <a:pt x="1682625" y="954807"/>
                    <a:pt x="1679506" y="954807"/>
                  </a:cubicBezTo>
                  <a:cubicBezTo>
                    <a:pt x="1675582" y="954807"/>
                    <a:pt x="1671122" y="954874"/>
                    <a:pt x="1666126" y="955008"/>
                  </a:cubicBezTo>
                  <a:lnTo>
                    <a:pt x="1665422" y="938376"/>
                  </a:lnTo>
                  <a:cubicBezTo>
                    <a:pt x="1663712" y="941193"/>
                    <a:pt x="1662202" y="943439"/>
                    <a:pt x="1660861" y="945150"/>
                  </a:cubicBezTo>
                  <a:cubicBezTo>
                    <a:pt x="1659553" y="946860"/>
                    <a:pt x="1657810" y="948536"/>
                    <a:pt x="1655630" y="950180"/>
                  </a:cubicBezTo>
                  <a:cubicBezTo>
                    <a:pt x="1653450" y="951823"/>
                    <a:pt x="1651036" y="953131"/>
                    <a:pt x="1648420" y="954103"/>
                  </a:cubicBezTo>
                  <a:cubicBezTo>
                    <a:pt x="1645804" y="955076"/>
                    <a:pt x="1642786" y="955880"/>
                    <a:pt x="1639366" y="956517"/>
                  </a:cubicBezTo>
                  <a:cubicBezTo>
                    <a:pt x="1635979" y="957155"/>
                    <a:pt x="1632324" y="957456"/>
                    <a:pt x="1628467" y="957456"/>
                  </a:cubicBezTo>
                  <a:cubicBezTo>
                    <a:pt x="1620990" y="957456"/>
                    <a:pt x="1614417" y="956383"/>
                    <a:pt x="1608783" y="954204"/>
                  </a:cubicBezTo>
                  <a:cubicBezTo>
                    <a:pt x="1603116" y="952024"/>
                    <a:pt x="1598555" y="948738"/>
                    <a:pt x="1595101" y="944311"/>
                  </a:cubicBezTo>
                  <a:cubicBezTo>
                    <a:pt x="1591647" y="939885"/>
                    <a:pt x="1589669" y="933547"/>
                    <a:pt x="1589233" y="925331"/>
                  </a:cubicBezTo>
                  <a:lnTo>
                    <a:pt x="1589132" y="923218"/>
                  </a:lnTo>
                  <a:lnTo>
                    <a:pt x="1589501" y="897330"/>
                  </a:lnTo>
                  <a:lnTo>
                    <a:pt x="1589334" y="863227"/>
                  </a:lnTo>
                  <a:cubicBezTo>
                    <a:pt x="1589266" y="860477"/>
                    <a:pt x="1589099" y="857090"/>
                    <a:pt x="1588898" y="852999"/>
                  </a:cubicBezTo>
                  <a:cubicBezTo>
                    <a:pt x="1595202" y="853133"/>
                    <a:pt x="1600165" y="853200"/>
                    <a:pt x="1603753" y="853200"/>
                  </a:cubicBezTo>
                  <a:cubicBezTo>
                    <a:pt x="1607542" y="853200"/>
                    <a:pt x="1612137" y="853133"/>
                    <a:pt x="1617502" y="852999"/>
                  </a:cubicBezTo>
                  <a:lnTo>
                    <a:pt x="1616563" y="898739"/>
                  </a:lnTo>
                  <a:cubicBezTo>
                    <a:pt x="1616563" y="902293"/>
                    <a:pt x="1616563" y="905278"/>
                    <a:pt x="1616563" y="907726"/>
                  </a:cubicBezTo>
                  <a:cubicBezTo>
                    <a:pt x="1616596" y="910174"/>
                    <a:pt x="1616630" y="911918"/>
                    <a:pt x="1616697" y="912991"/>
                  </a:cubicBezTo>
                  <a:cubicBezTo>
                    <a:pt x="1616932" y="917853"/>
                    <a:pt x="1617871" y="921877"/>
                    <a:pt x="1619447" y="925063"/>
                  </a:cubicBezTo>
                  <a:cubicBezTo>
                    <a:pt x="1621057" y="928248"/>
                    <a:pt x="1623639" y="930696"/>
                    <a:pt x="1627294" y="932373"/>
                  </a:cubicBezTo>
                  <a:cubicBezTo>
                    <a:pt x="1630949" y="934083"/>
                    <a:pt x="1634772" y="934922"/>
                    <a:pt x="1638829" y="934922"/>
                  </a:cubicBezTo>
                  <a:cubicBezTo>
                    <a:pt x="1642887" y="934922"/>
                    <a:pt x="1646274" y="934184"/>
                    <a:pt x="1649661" y="932709"/>
                  </a:cubicBezTo>
                  <a:cubicBezTo>
                    <a:pt x="1652712" y="931367"/>
                    <a:pt x="1655294" y="929489"/>
                    <a:pt x="1657374" y="927075"/>
                  </a:cubicBezTo>
                  <a:cubicBezTo>
                    <a:pt x="1659486" y="924660"/>
                    <a:pt x="1661163" y="921408"/>
                    <a:pt x="1662504" y="917316"/>
                  </a:cubicBezTo>
                  <a:cubicBezTo>
                    <a:pt x="1663477" y="914366"/>
                    <a:pt x="1664114" y="910274"/>
                    <a:pt x="1664449" y="905043"/>
                  </a:cubicBezTo>
                  <a:cubicBezTo>
                    <a:pt x="1664717" y="901354"/>
                    <a:pt x="1664818" y="895016"/>
                    <a:pt x="1664751" y="886029"/>
                  </a:cubicBezTo>
                  <a:cubicBezTo>
                    <a:pt x="1664751" y="875198"/>
                    <a:pt x="1664617" y="864199"/>
                    <a:pt x="1664282" y="853032"/>
                  </a:cubicBezTo>
                  <a:cubicBezTo>
                    <a:pt x="1670921" y="853166"/>
                    <a:pt x="1675985" y="853233"/>
                    <a:pt x="1679472" y="853233"/>
                  </a:cubicBezTo>
                  <a:cubicBezTo>
                    <a:pt x="1683429" y="853233"/>
                    <a:pt x="1687889" y="853166"/>
                    <a:pt x="1692852" y="853032"/>
                  </a:cubicBezTo>
                  <a:cubicBezTo>
                    <a:pt x="1692551" y="862589"/>
                    <a:pt x="1692349" y="874561"/>
                    <a:pt x="1692215" y="888913"/>
                  </a:cubicBezTo>
                  <a:cubicBezTo>
                    <a:pt x="1692081" y="903266"/>
                    <a:pt x="1692115" y="915103"/>
                    <a:pt x="1692249" y="924426"/>
                  </a:cubicBezTo>
                  <a:cubicBezTo>
                    <a:pt x="1692383" y="933748"/>
                    <a:pt x="1692651" y="943976"/>
                    <a:pt x="1693054" y="955076"/>
                  </a:cubicBezTo>
                  <a:close/>
                  <a:moveTo>
                    <a:pt x="1715152" y="953164"/>
                  </a:moveTo>
                  <a:lnTo>
                    <a:pt x="1711732" y="930998"/>
                  </a:lnTo>
                  <a:cubicBezTo>
                    <a:pt x="1718405" y="933681"/>
                    <a:pt x="1724039" y="935592"/>
                    <a:pt x="1728633" y="936632"/>
                  </a:cubicBezTo>
                  <a:cubicBezTo>
                    <a:pt x="1733227" y="937671"/>
                    <a:pt x="1737419" y="938208"/>
                    <a:pt x="1741208" y="938208"/>
                  </a:cubicBezTo>
                  <a:cubicBezTo>
                    <a:pt x="1744997" y="938208"/>
                    <a:pt x="1748183" y="937772"/>
                    <a:pt x="1750732" y="936867"/>
                  </a:cubicBezTo>
                  <a:cubicBezTo>
                    <a:pt x="1753280" y="935961"/>
                    <a:pt x="1755158" y="934620"/>
                    <a:pt x="1756332" y="932876"/>
                  </a:cubicBezTo>
                  <a:cubicBezTo>
                    <a:pt x="1757505" y="931099"/>
                    <a:pt x="1758042" y="929254"/>
                    <a:pt x="1757941" y="927310"/>
                  </a:cubicBezTo>
                  <a:cubicBezTo>
                    <a:pt x="1757941" y="926438"/>
                    <a:pt x="1757774" y="925633"/>
                    <a:pt x="1757573" y="924895"/>
                  </a:cubicBezTo>
                  <a:cubicBezTo>
                    <a:pt x="1757371" y="924157"/>
                    <a:pt x="1757036" y="923386"/>
                    <a:pt x="1756567" y="922581"/>
                  </a:cubicBezTo>
                  <a:cubicBezTo>
                    <a:pt x="1756097" y="921776"/>
                    <a:pt x="1755561" y="921039"/>
                    <a:pt x="1754957" y="920335"/>
                  </a:cubicBezTo>
                  <a:cubicBezTo>
                    <a:pt x="1754353" y="919630"/>
                    <a:pt x="1753548" y="918859"/>
                    <a:pt x="1752475" y="917954"/>
                  </a:cubicBezTo>
                  <a:cubicBezTo>
                    <a:pt x="1751436" y="917048"/>
                    <a:pt x="1749927" y="915908"/>
                    <a:pt x="1747982" y="914500"/>
                  </a:cubicBezTo>
                  <a:lnTo>
                    <a:pt x="1742382" y="910207"/>
                  </a:lnTo>
                  <a:cubicBezTo>
                    <a:pt x="1736983" y="906116"/>
                    <a:pt x="1732825" y="902931"/>
                    <a:pt x="1729974" y="900583"/>
                  </a:cubicBezTo>
                  <a:cubicBezTo>
                    <a:pt x="1727124" y="898236"/>
                    <a:pt x="1724709" y="895855"/>
                    <a:pt x="1722697" y="893407"/>
                  </a:cubicBezTo>
                  <a:cubicBezTo>
                    <a:pt x="1720685" y="890993"/>
                    <a:pt x="1719143" y="888410"/>
                    <a:pt x="1718036" y="885694"/>
                  </a:cubicBezTo>
                  <a:cubicBezTo>
                    <a:pt x="1716930" y="882978"/>
                    <a:pt x="1716292" y="880228"/>
                    <a:pt x="1716158" y="877411"/>
                  </a:cubicBezTo>
                  <a:cubicBezTo>
                    <a:pt x="1715890" y="872549"/>
                    <a:pt x="1717131" y="867888"/>
                    <a:pt x="1719881" y="863461"/>
                  </a:cubicBezTo>
                  <a:cubicBezTo>
                    <a:pt x="1722630" y="859035"/>
                    <a:pt x="1726789" y="855816"/>
                    <a:pt x="1732355" y="853804"/>
                  </a:cubicBezTo>
                  <a:cubicBezTo>
                    <a:pt x="1737922" y="851758"/>
                    <a:pt x="1744561" y="850752"/>
                    <a:pt x="1752241" y="850752"/>
                  </a:cubicBezTo>
                  <a:cubicBezTo>
                    <a:pt x="1760993" y="850752"/>
                    <a:pt x="1771154" y="851791"/>
                    <a:pt x="1782656" y="853837"/>
                  </a:cubicBezTo>
                  <a:lnTo>
                    <a:pt x="1785003" y="874762"/>
                  </a:lnTo>
                  <a:cubicBezTo>
                    <a:pt x="1777123" y="871610"/>
                    <a:pt x="1769645" y="870034"/>
                    <a:pt x="1762535" y="870034"/>
                  </a:cubicBezTo>
                  <a:cubicBezTo>
                    <a:pt x="1758679" y="870034"/>
                    <a:pt x="1755326" y="870436"/>
                    <a:pt x="1752475" y="871174"/>
                  </a:cubicBezTo>
                  <a:cubicBezTo>
                    <a:pt x="1749625" y="871945"/>
                    <a:pt x="1747613" y="873119"/>
                    <a:pt x="1746439" y="874695"/>
                  </a:cubicBezTo>
                  <a:cubicBezTo>
                    <a:pt x="1745266" y="876238"/>
                    <a:pt x="1744729" y="878015"/>
                    <a:pt x="1744830" y="879960"/>
                  </a:cubicBezTo>
                  <a:cubicBezTo>
                    <a:pt x="1744897" y="881100"/>
                    <a:pt x="1745165" y="882207"/>
                    <a:pt x="1745601" y="883313"/>
                  </a:cubicBezTo>
                  <a:cubicBezTo>
                    <a:pt x="1746037" y="884420"/>
                    <a:pt x="1746808" y="885560"/>
                    <a:pt x="1747881" y="886767"/>
                  </a:cubicBezTo>
                  <a:cubicBezTo>
                    <a:pt x="1748921" y="887974"/>
                    <a:pt x="1750128" y="889115"/>
                    <a:pt x="1751469" y="890188"/>
                  </a:cubicBezTo>
                  <a:cubicBezTo>
                    <a:pt x="1752844" y="891261"/>
                    <a:pt x="1755628" y="893373"/>
                    <a:pt x="1759920" y="896526"/>
                  </a:cubicBezTo>
                  <a:cubicBezTo>
                    <a:pt x="1764179" y="899678"/>
                    <a:pt x="1767935" y="902495"/>
                    <a:pt x="1771154" y="905043"/>
                  </a:cubicBezTo>
                  <a:cubicBezTo>
                    <a:pt x="1774373" y="907592"/>
                    <a:pt x="1777056" y="910140"/>
                    <a:pt x="1779168" y="912689"/>
                  </a:cubicBezTo>
                  <a:cubicBezTo>
                    <a:pt x="1781281" y="915271"/>
                    <a:pt x="1782958" y="918021"/>
                    <a:pt x="1784165" y="920972"/>
                  </a:cubicBezTo>
                  <a:cubicBezTo>
                    <a:pt x="1785372" y="923923"/>
                    <a:pt x="1786076" y="926874"/>
                    <a:pt x="1786210" y="929892"/>
                  </a:cubicBezTo>
                  <a:cubicBezTo>
                    <a:pt x="1786210" y="930294"/>
                    <a:pt x="1786210" y="930663"/>
                    <a:pt x="1786244" y="931065"/>
                  </a:cubicBezTo>
                  <a:lnTo>
                    <a:pt x="1786244" y="931300"/>
                  </a:lnTo>
                  <a:cubicBezTo>
                    <a:pt x="1786244" y="935794"/>
                    <a:pt x="1784903" y="939952"/>
                    <a:pt x="1782354" y="943842"/>
                  </a:cubicBezTo>
                  <a:cubicBezTo>
                    <a:pt x="1779504" y="948134"/>
                    <a:pt x="1775044" y="951454"/>
                    <a:pt x="1768974" y="953868"/>
                  </a:cubicBezTo>
                  <a:cubicBezTo>
                    <a:pt x="1762904" y="956283"/>
                    <a:pt x="1756030" y="957456"/>
                    <a:pt x="1748384" y="957456"/>
                  </a:cubicBezTo>
                  <a:lnTo>
                    <a:pt x="1748183" y="957456"/>
                  </a:lnTo>
                  <a:cubicBezTo>
                    <a:pt x="1744226" y="957456"/>
                    <a:pt x="1739397" y="957121"/>
                    <a:pt x="1733730" y="956517"/>
                  </a:cubicBezTo>
                  <a:cubicBezTo>
                    <a:pt x="1727962" y="955880"/>
                    <a:pt x="1721792" y="954774"/>
                    <a:pt x="1715152" y="953164"/>
                  </a:cubicBezTo>
                  <a:close/>
                </a:path>
              </a:pathLst>
            </a:custGeom>
            <a:solidFill>
              <a:schemeClr val="tx2"/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E8340A1-A4C3-B4A8-903B-E6AD1C96E552}"/>
                </a:ext>
              </a:extLst>
            </p:cNvPr>
            <p:cNvSpPr/>
            <p:nvPr/>
          </p:nvSpPr>
          <p:spPr>
            <a:xfrm>
              <a:off x="10131732" y="928208"/>
              <a:ext cx="553280" cy="258286"/>
            </a:xfrm>
            <a:custGeom>
              <a:avLst/>
              <a:gdLst>
                <a:gd name="connsiteX0" fmla="*/ 571147 w 571147"/>
                <a:gd name="connsiteY0" fmla="*/ 0 h 266627"/>
                <a:gd name="connsiteX1" fmla="*/ 125450 w 571147"/>
                <a:gd name="connsiteY1" fmla="*/ 0 h 266627"/>
                <a:gd name="connsiteX2" fmla="*/ 0 w 571147"/>
                <a:gd name="connsiteY2" fmla="*/ 88999 h 266627"/>
                <a:gd name="connsiteX3" fmla="*/ 571147 w 571147"/>
                <a:gd name="connsiteY3" fmla="*/ 88663 h 266627"/>
                <a:gd name="connsiteX4" fmla="*/ 571147 w 571147"/>
                <a:gd name="connsiteY4" fmla="*/ 0 h 266627"/>
                <a:gd name="connsiteX5" fmla="*/ 571147 w 571147"/>
                <a:gd name="connsiteY5" fmla="*/ 266627 h 266627"/>
                <a:gd name="connsiteX6" fmla="*/ 121895 w 571147"/>
                <a:gd name="connsiteY6" fmla="*/ 266627 h 266627"/>
                <a:gd name="connsiteX7" fmla="*/ 0 w 571147"/>
                <a:gd name="connsiteY7" fmla="*/ 178299 h 266627"/>
                <a:gd name="connsiteX8" fmla="*/ 571147 w 571147"/>
                <a:gd name="connsiteY8" fmla="*/ 178299 h 266627"/>
                <a:gd name="connsiteX9" fmla="*/ 571147 w 571147"/>
                <a:gd name="connsiteY9" fmla="*/ 266627 h 26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147" h="266627">
                  <a:moveTo>
                    <a:pt x="571147" y="0"/>
                  </a:moveTo>
                  <a:lnTo>
                    <a:pt x="125450" y="0"/>
                  </a:lnTo>
                  <a:cubicBezTo>
                    <a:pt x="16432" y="0"/>
                    <a:pt x="0" y="88999"/>
                    <a:pt x="0" y="88999"/>
                  </a:cubicBezTo>
                  <a:lnTo>
                    <a:pt x="571147" y="88663"/>
                  </a:lnTo>
                  <a:lnTo>
                    <a:pt x="571147" y="0"/>
                  </a:lnTo>
                  <a:close/>
                  <a:moveTo>
                    <a:pt x="571147" y="266627"/>
                  </a:moveTo>
                  <a:lnTo>
                    <a:pt x="121895" y="266627"/>
                  </a:lnTo>
                  <a:cubicBezTo>
                    <a:pt x="13615" y="266627"/>
                    <a:pt x="168" y="175147"/>
                    <a:pt x="0" y="178299"/>
                  </a:cubicBezTo>
                  <a:lnTo>
                    <a:pt x="571147" y="178299"/>
                  </a:lnTo>
                  <a:lnTo>
                    <a:pt x="571147" y="26662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8941EE-6A6A-D561-D180-6E1D7D005C54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5709"/>
            <a:ext cx="754039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17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arge_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51259C3-5465-7C2C-BA4A-EF08245C1B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94600" y="0"/>
            <a:ext cx="4597400" cy="6858000"/>
          </a:xfrm>
          <a:custGeom>
            <a:avLst/>
            <a:gdLst>
              <a:gd name="connsiteX0" fmla="*/ 1535049 w 4597400"/>
              <a:gd name="connsiteY0" fmla="*/ 0 h 6858000"/>
              <a:gd name="connsiteX1" fmla="*/ 4597400 w 4597400"/>
              <a:gd name="connsiteY1" fmla="*/ 0 h 6858000"/>
              <a:gd name="connsiteX2" fmla="*/ 4597400 w 4597400"/>
              <a:gd name="connsiteY2" fmla="*/ 6858000 h 6858000"/>
              <a:gd name="connsiteX3" fmla="*/ 1535049 w 4597400"/>
              <a:gd name="connsiteY3" fmla="*/ 6858000 h 6858000"/>
              <a:gd name="connsiteX4" fmla="*/ 0 w 4597400"/>
              <a:gd name="connsiteY4" fmla="*/ 3429000 h 6858000"/>
              <a:gd name="connsiteX5" fmla="*/ 1535049 w 45974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7400" h="6858000">
                <a:moveTo>
                  <a:pt x="1535049" y="0"/>
                </a:moveTo>
                <a:lnTo>
                  <a:pt x="4597400" y="0"/>
                </a:lnTo>
                <a:lnTo>
                  <a:pt x="4597400" y="6858000"/>
                </a:lnTo>
                <a:lnTo>
                  <a:pt x="1535049" y="6858000"/>
                </a:lnTo>
                <a:cubicBezTo>
                  <a:pt x="593027" y="6016117"/>
                  <a:pt x="0" y="4791837"/>
                  <a:pt x="0" y="3429000"/>
                </a:cubicBezTo>
                <a:cubicBezTo>
                  <a:pt x="0" y="2066163"/>
                  <a:pt x="593027" y="841883"/>
                  <a:pt x="1535049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D6616AE3-7059-CA28-4049-1FD2D926CC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266048" y="841994"/>
            <a:ext cx="2302064" cy="927536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7" y="836613"/>
            <a:ext cx="6553427" cy="4897438"/>
          </a:xfrm>
        </p:spPr>
        <p:txBody>
          <a:bodyPr anchor="t" anchorCtr="0">
            <a:noAutofit/>
          </a:bodyPr>
          <a:lstStyle>
            <a:lvl1pPr algn="l">
              <a:defRPr sz="6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  <a:br>
              <a:rPr lang="en-US"/>
            </a:br>
            <a:r>
              <a:rPr lang="en-US"/>
              <a:t>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8941EE-6A6A-D561-D180-6E1D7D005C54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5709"/>
            <a:ext cx="754039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04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593005B9-0C6A-A613-72D7-DAD05049A6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6170" y="0"/>
            <a:ext cx="7445829" cy="44960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4"/>
            <a:ext cx="8208962" cy="2484436"/>
          </a:xfrm>
        </p:spPr>
        <p:txBody>
          <a:bodyPr anchor="t" anchorCtr="0">
            <a:noAutofit/>
          </a:bodyPr>
          <a:lstStyle>
            <a:lvl1pPr algn="l">
              <a:defRPr sz="54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94E7AC-F3D3-4E49-AF79-E2577E5DB178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3FC9B-6E77-4E15-B18F-2A2D52020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7" y="3536951"/>
            <a:ext cx="8208961" cy="2197099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200" spc="-2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subtitle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64FF64E-8497-A211-A371-1EB95CEA8720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8E36BEB-E564-BDC5-2D0E-683B7463D71B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A31E304-8E0C-1BA3-DA8A-B2FA8A2B3396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795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_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50B63FBE-00C9-95E0-891B-2B4DF7E644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6170" y="0"/>
            <a:ext cx="7445829" cy="44960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3"/>
            <a:ext cx="8208962" cy="2484437"/>
          </a:xfrm>
        </p:spPr>
        <p:txBody>
          <a:bodyPr anchor="t" anchorCtr="0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3FC9B-6E77-4E15-B18F-2A2D52020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8" y="3536950"/>
            <a:ext cx="8208962" cy="219710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200" spc="-2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51A6316-FA00-F7B0-625F-5C5C70FE690C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94281D-AB6E-C8DE-96BB-CD897F804E48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1B54EF8-DDA0-DB1B-14AF-6A9C645C1C71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bg1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02959C4-500F-ED38-1509-871D5B4B659B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452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19A7D0D-AD55-4BB5-927F-67EB9F19F8B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351A01D-54B1-4CD7-8EA9-62E0D922EA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58113" y="6254276"/>
            <a:ext cx="810000" cy="320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3"/>
            <a:ext cx="8208962" cy="1652587"/>
          </a:xfrm>
        </p:spPr>
        <p:txBody>
          <a:bodyPr anchor="t" anchorCtr="0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1CAD510-2AAC-48E8-A46D-A29F5F9F0F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6397411"/>
            <a:ext cx="9529200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087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Image_T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F59426-D713-4562-A42E-5EC5481A25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03950" y="479570"/>
            <a:ext cx="5364163" cy="5541818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479570"/>
            <a:ext cx="5364163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7E04-81A8-D049-AAA4-AF4D41155B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3888" y="1268411"/>
            <a:ext cx="5364163" cy="4465637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D1EF65-6FC4-E89A-FE48-A37D18ADC948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C974D7-D7DF-712E-FC1A-80D95C808796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7590D4B-E844-7F04-93D3-6756624DE990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A05141D-209F-2213-31A6-104F82A16275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41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04411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F78CBC7-9110-C4CA-F6DE-57CC229960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268413"/>
            <a:ext cx="10941050" cy="4465637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D53A8D-8E75-8893-E53E-68BD03DE6120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1C2527F3-5788-597B-D45B-0B8C2C0E5D06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2C4ADE-DDAB-4EFC-5173-6AE6DCEBE38C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1B8783E-872F-0E81-3C89-53FEA18C0767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621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D53A8D-8E75-8893-E53E-68BD03DE6120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1C2527F3-5788-597B-D45B-0B8C2C0E5D06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2C4ADE-DDAB-4EFC-5173-6AE6DCEBE38C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1B8783E-872F-0E81-3C89-53FEA18C0767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526824FB-7844-CE00-34E8-4D129A5A0399}"/>
              </a:ext>
            </a:extLst>
          </p:cNvPr>
          <p:cNvSpPr>
            <a:spLocks noGrp="1" noChangeAspect="1"/>
          </p:cNvSpPr>
          <p:nvPr>
            <p:ph type="media" sz="quarter" idx="10" hasCustomPrompt="1"/>
          </p:nvPr>
        </p:nvSpPr>
        <p:spPr>
          <a:xfrm>
            <a:off x="623888" y="1273729"/>
            <a:ext cx="8440283" cy="4747659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video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768D58F-8AA8-FB7F-EF48-F29430C08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04411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EC4F1CB-CF46-70C8-F053-0FA68D45842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289144" y="1268413"/>
            <a:ext cx="2275794" cy="4747659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  <a:lvl2pPr marL="457200" indent="0">
              <a:lnSpc>
                <a:spcPct val="110000"/>
              </a:lnSpc>
              <a:buNone/>
              <a:defRPr sz="1600"/>
            </a:lvl2pPr>
            <a:lvl3pPr marL="914400" indent="0">
              <a:lnSpc>
                <a:spcPct val="110000"/>
              </a:lnSpc>
              <a:buNone/>
              <a:defRPr sz="1600"/>
            </a:lvl3pPr>
            <a:lvl4pPr marL="1371600" indent="0">
              <a:lnSpc>
                <a:spcPct val="110000"/>
              </a:lnSpc>
              <a:buNone/>
              <a:defRPr sz="1600"/>
            </a:lvl4pPr>
            <a:lvl5pPr marL="1828800" indent="0">
              <a:lnSpc>
                <a:spcPct val="110000"/>
              </a:lnSpc>
              <a:buNone/>
              <a:defRPr sz="1600"/>
            </a:lvl5pPr>
          </a:lstStyle>
          <a:p>
            <a:pPr lvl="0"/>
            <a:r>
              <a:rPr lang="en-US"/>
              <a:t>Click to edit </a:t>
            </a:r>
            <a:r>
              <a:rPr lang="en-US" err="1"/>
              <a:t>contet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1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9A3B80-CD6D-DB45-84E3-24CAFB7A2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836613"/>
            <a:ext cx="10944225" cy="11787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2DABE-FC7B-C144-96F1-E13398B7A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2015411"/>
            <a:ext cx="10944225" cy="40059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76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72" r:id="rId3"/>
    <p:sldLayoutId id="2147483662" r:id="rId4"/>
    <p:sldLayoutId id="2147483661" r:id="rId5"/>
    <p:sldLayoutId id="2147483664" r:id="rId6"/>
    <p:sldLayoutId id="2147483673" r:id="rId7"/>
    <p:sldLayoutId id="2147483658" r:id="rId8"/>
    <p:sldLayoutId id="2147483674" r:id="rId9"/>
    <p:sldLayoutId id="2147483675" r:id="rId10"/>
    <p:sldLayoutId id="2147483670" r:id="rId11"/>
    <p:sldLayoutId id="2147483676" r:id="rId12"/>
    <p:sldLayoutId id="2147483666" r:id="rId13"/>
    <p:sldLayoutId id="2147483665" r:id="rId14"/>
    <p:sldLayoutId id="2147483669" r:id="rId15"/>
    <p:sldLayoutId id="2147483668" r:id="rId16"/>
    <p:sldLayoutId id="2147483655" r:id="rId17"/>
    <p:sldLayoutId id="214748367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spc="-150">
          <a:solidFill>
            <a:schemeClr val="tx1"/>
          </a:solidFill>
          <a:latin typeface="+mj-lt"/>
          <a:ea typeface="Inter Semi Bold" panose="02000503000000020004" pitchFamily="2" charset="0"/>
          <a:cs typeface="Inter Semi Bold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0"/>
        </a:spcBef>
        <a:buClr>
          <a:schemeClr val="tx1"/>
        </a:buClr>
        <a:buFont typeface="Inter" panose="020B0502030000000004" pitchFamily="34" charset="0"/>
        <a:buChar char="‣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1pPr>
      <a:lvl2pPr marL="742950" indent="-285750" algn="l" defTabSz="914400" rtl="0" eaLnBrk="1" latinLnBrk="0" hangingPunct="1">
        <a:lnSpc>
          <a:spcPct val="110000"/>
        </a:lnSpc>
        <a:spcBef>
          <a:spcPts val="0"/>
        </a:spcBef>
        <a:buFont typeface="Inter" panose="020B0502030000000004" pitchFamily="34" charset="0"/>
        <a:buChar char="‣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0"/>
        </a:spcBef>
        <a:buFont typeface="Inter" panose="020B0502030000000004" pitchFamily="34" charset="0"/>
        <a:buChar char="‣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buFont typeface="Inter" panose="020B0502030000000004" pitchFamily="34" charset="0"/>
        <a:buChar char="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2092" userDrawn="1">
          <p15:clr>
            <a:srgbClr val="F26B43"/>
          </p15:clr>
        </p15:guide>
        <p15:guide id="4" orient="horz" pos="2228" userDrawn="1">
          <p15:clr>
            <a:srgbClr val="F26B43"/>
          </p15:clr>
        </p15:guide>
        <p15:guide id="5" orient="horz" pos="3793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527" userDrawn="1">
          <p15:clr>
            <a:srgbClr val="F26B43"/>
          </p15:clr>
        </p15:guide>
        <p15:guide id="8" pos="393" userDrawn="1">
          <p15:clr>
            <a:srgbClr val="F26B43"/>
          </p15:clr>
        </p15:guide>
        <p15:guide id="9" pos="2048" userDrawn="1">
          <p15:clr>
            <a:srgbClr val="F26B43"/>
          </p15:clr>
        </p15:guide>
        <p15:guide id="10" pos="2116" userDrawn="1">
          <p15:clr>
            <a:srgbClr val="F26B43"/>
          </p15:clr>
        </p15:guide>
        <p15:guide id="11" pos="2184" userDrawn="1">
          <p15:clr>
            <a:srgbClr val="F26B43"/>
          </p15:clr>
        </p15:guide>
        <p15:guide id="12" pos="3772" userDrawn="1">
          <p15:clr>
            <a:srgbClr val="F26B43"/>
          </p15:clr>
        </p15:guide>
        <p15:guide id="13" pos="3908" userDrawn="1">
          <p15:clr>
            <a:srgbClr val="F26B43"/>
          </p15:clr>
        </p15:guide>
        <p15:guide id="14" pos="5496" userDrawn="1">
          <p15:clr>
            <a:srgbClr val="F26B43"/>
          </p15:clr>
        </p15:guide>
        <p15:guide id="15" pos="5564" userDrawn="1">
          <p15:clr>
            <a:srgbClr val="F26B43"/>
          </p15:clr>
        </p15:guide>
        <p15:guide id="16" pos="5632" userDrawn="1">
          <p15:clr>
            <a:srgbClr val="F26B43"/>
          </p15:clr>
        </p15:guide>
        <p15:guide id="17" pos="7287" userDrawn="1">
          <p15:clr>
            <a:srgbClr val="F26B43"/>
          </p15:clr>
        </p15:guide>
        <p15:guide id="18" orient="horz" pos="3612" userDrawn="1">
          <p15:clr>
            <a:srgbClr val="F26B43"/>
          </p15:clr>
        </p15:guide>
        <p15:guide id="19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polymersearch.com/blog/10-good-and-bad-examples-of-data-visualization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ylon.com/blog/types-of-charts-graphs-examples-data-visualization" TargetMode="External"/><Relationship Id="rId2" Type="http://schemas.openxmlformats.org/officeDocument/2006/relationships/hyperlink" Target="https://www.polymersearch.com/blog/10-good-and-bad-examples-of-data-visualization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orytellingwithdata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stat.ee/et/statistikaamet/meist/konkurss-andmepar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powerquery-m/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plotlib-journey.com/bonus/design-principl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polymersearch.com/blog/10-good-and-bad-examples-of-data-visualiz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382D4282-6F49-4A70-83AA-7E8F5DD5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3"/>
            <a:ext cx="6255884" cy="48974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cs typeface="Poppins SemiBold"/>
              </a:rPr>
              <a:t>Vali </a:t>
            </a:r>
            <a:r>
              <a:rPr lang="en-US" err="1">
                <a:cs typeface="Poppins SemiBold"/>
              </a:rPr>
              <a:t>Andmetarkus</a:t>
            </a:r>
            <a:r>
              <a:rPr lang="en-US">
                <a:cs typeface="Poppins SemiBold"/>
              </a:rPr>
              <a:t>!</a:t>
            </a:r>
            <a:endParaRPr lang="en-US"/>
          </a:p>
        </p:txBody>
      </p:sp>
      <p:pic>
        <p:nvPicPr>
          <p:cNvPr id="3" name="Picture Placeholder 11" descr="A person sitting at a table&#10;&#10;AI-generated content may be incorrect.">
            <a:extLst>
              <a:ext uri="{FF2B5EF4-FFF2-40B4-BE49-F238E27FC236}">
                <a16:creationId xmlns:a16="http://schemas.microsoft.com/office/drawing/2014/main" id="{59426EB3-96A0-6F7B-BD8A-B89C052D49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482457" y="3084343"/>
            <a:ext cx="1765059" cy="1765059"/>
          </a:xfrm>
          <a:custGeom>
            <a:avLst/>
            <a:gdLst>
              <a:gd name="connsiteX0" fmla="*/ 618071 w 1236142"/>
              <a:gd name="connsiteY0" fmla="*/ 0 h 1236142"/>
              <a:gd name="connsiteX1" fmla="*/ 1236142 w 1236142"/>
              <a:gd name="connsiteY1" fmla="*/ 618071 h 1236142"/>
              <a:gd name="connsiteX2" fmla="*/ 618071 w 1236142"/>
              <a:gd name="connsiteY2" fmla="*/ 1236142 h 1236142"/>
              <a:gd name="connsiteX3" fmla="*/ 0 w 1236142"/>
              <a:gd name="connsiteY3" fmla="*/ 618071 h 1236142"/>
              <a:gd name="connsiteX4" fmla="*/ 618071 w 1236142"/>
              <a:gd name="connsiteY4" fmla="*/ 0 h 123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142" h="1236142">
                <a:moveTo>
                  <a:pt x="618071" y="0"/>
                </a:moveTo>
                <a:cubicBezTo>
                  <a:pt x="959422" y="0"/>
                  <a:pt x="1236142" y="276720"/>
                  <a:pt x="1236142" y="618071"/>
                </a:cubicBezTo>
                <a:cubicBezTo>
                  <a:pt x="1236142" y="959422"/>
                  <a:pt x="959422" y="1236142"/>
                  <a:pt x="618071" y="1236142"/>
                </a:cubicBezTo>
                <a:cubicBezTo>
                  <a:pt x="276720" y="1236142"/>
                  <a:pt x="0" y="959422"/>
                  <a:pt x="0" y="618071"/>
                </a:cubicBezTo>
                <a:cubicBezTo>
                  <a:pt x="0" y="276720"/>
                  <a:pt x="276720" y="0"/>
                  <a:pt x="618071" y="0"/>
                </a:cubicBezTo>
                <a:close/>
              </a:path>
            </a:pathLst>
          </a:custGeom>
        </p:spPr>
      </p:pic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496B8E7-2B01-285F-88ED-B3ADE66A3D31}"/>
              </a:ext>
            </a:extLst>
          </p:cNvPr>
          <p:cNvSpPr txBox="1">
            <a:spLocks/>
          </p:cNvSpPr>
          <p:nvPr/>
        </p:nvSpPr>
        <p:spPr>
          <a:xfrm>
            <a:off x="2645677" y="3645338"/>
            <a:ext cx="6897763" cy="93344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Inter" panose="020B0502030000000004" pitchFamily="34" charset="0"/>
              <a:buChar char="‣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Inter" panose="020B0502030000000004" pitchFamily="34" charset="0"/>
              <a:buChar char="‣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Inter" panose="020B0502030000000004" pitchFamily="34" charset="0"/>
              <a:buChar char="‣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Inter" panose="020B0502030000000004" pitchFamily="34" charset="0"/>
              <a:buChar char="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Inter"/>
              </a:rPr>
              <a:t>Virve </a:t>
            </a:r>
            <a:r>
              <a:rPr lang="en-US" err="1">
                <a:ea typeface="Inter"/>
              </a:rPr>
              <a:t>Räni</a:t>
            </a:r>
            <a:endParaRPr lang="en-US" err="1"/>
          </a:p>
          <a:p>
            <a:r>
              <a:rPr lang="en-US">
                <a:ea typeface="Inter"/>
              </a:rPr>
              <a:t>virve.rani@bcs.ee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91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A2B20-17DB-62FA-4642-AEDF9BBEE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55F4C-1D32-4631-F4CF-0F9BD91F55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Kumb </a:t>
            </a:r>
            <a:r>
              <a:rPr lang="en-US" err="1"/>
              <a:t>visuaal</a:t>
            </a:r>
            <a:r>
              <a:rPr lang="en-US"/>
              <a:t> on  </a:t>
            </a:r>
            <a:r>
              <a:rPr lang="en-US" err="1"/>
              <a:t>parem</a:t>
            </a:r>
            <a:r>
              <a:rPr lang="en-US"/>
              <a:t> – </a:t>
            </a:r>
            <a:r>
              <a:rPr lang="en-US" err="1"/>
              <a:t>miks</a:t>
            </a:r>
            <a:r>
              <a:rPr lang="en-US"/>
              <a:t>?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A52F640-1D0A-6676-2612-F74C1B9849EC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757193" y="1722741"/>
            <a:ext cx="4140445" cy="3674208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9DEEC26-55A7-9770-1A7A-48D155173F1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1088110" y="1722743"/>
            <a:ext cx="4582257" cy="3674207"/>
          </a:xfrm>
          <a:prstGeom prst="rect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13550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B6255-A18B-98C8-37D3-5A91EE8E0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DADF3-06C6-7A42-2CFB-B3F6BEA297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Kumb </a:t>
            </a:r>
            <a:r>
              <a:rPr lang="en-US" err="1"/>
              <a:t>visuaal</a:t>
            </a:r>
            <a:r>
              <a:rPr lang="en-US"/>
              <a:t> on </a:t>
            </a:r>
            <a:r>
              <a:rPr lang="en-US" err="1"/>
              <a:t>parem</a:t>
            </a:r>
            <a:r>
              <a:rPr lang="en-US"/>
              <a:t> – </a:t>
            </a:r>
            <a:r>
              <a:rPr lang="en-US" err="1"/>
              <a:t>miks</a:t>
            </a:r>
            <a:r>
              <a:rPr lang="en-US"/>
              <a:t>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5CB1DB-43DC-007D-0D83-3BFBC5B29A8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36455" y="1268413"/>
            <a:ext cx="4711055" cy="4131610"/>
          </a:xfrm>
          <a:prstGeom prst="rect">
            <a:avLst/>
          </a:prstGeom>
        </p:spPr>
      </p:pic>
      <p:pic>
        <p:nvPicPr>
          <p:cNvPr id="8" name="Content Placeholder 7" descr="A graph showing a number of sales&#10;&#10;AI-generated content may be incorrect.">
            <a:extLst>
              <a:ext uri="{FF2B5EF4-FFF2-40B4-BE49-F238E27FC236}">
                <a16:creationId xmlns:a16="http://schemas.microsoft.com/office/drawing/2014/main" id="{360B97AD-FC5D-BB0E-0676-B5A738A91A24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6747007" y="1268412"/>
            <a:ext cx="4685143" cy="41316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D38AA4-127B-D0C2-EC2D-3D9FC005B9BF}"/>
              </a:ext>
            </a:extLst>
          </p:cNvPr>
          <p:cNvSpPr txBox="1"/>
          <p:nvPr/>
        </p:nvSpPr>
        <p:spPr>
          <a:xfrm>
            <a:off x="631795" y="6124716"/>
            <a:ext cx="857701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Inter"/>
              </a:rPr>
              <a:t>Allikas: </a:t>
            </a:r>
            <a:r>
              <a:rPr lang="en-US" sz="1200">
                <a:ea typeface="Inter"/>
                <a:hlinkClick r:id="rId4"/>
              </a:rPr>
              <a:t>Rand Owens. </a:t>
            </a:r>
            <a:r>
              <a:rPr lang="en-US" sz="1200">
                <a:solidFill>
                  <a:srgbClr val="000000"/>
                </a:solidFill>
                <a:hlinkClick r:id="rId4"/>
              </a:rPr>
              <a:t>10 Good and Bad Examples of Data Visualization in 2024.</a:t>
            </a:r>
            <a:endParaRPr lang="en-US" sz="1200">
              <a:ea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797544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95D20-17C4-BC51-A46D-45786216C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CAE3B-A6BD-571A-882F-3266F13CE7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Õige </a:t>
            </a:r>
            <a:r>
              <a:rPr lang="en-US" err="1"/>
              <a:t>visuaali</a:t>
            </a:r>
            <a:r>
              <a:rPr lang="en-US"/>
              <a:t> </a:t>
            </a:r>
            <a:r>
              <a:rPr lang="en-US" err="1"/>
              <a:t>valimine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B89B8-B808-32D1-3C5F-AF4D5CF10E5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sz="2400">
              <a:solidFill>
                <a:srgbClr val="000000"/>
              </a:solidFill>
              <a:ea typeface="Inter"/>
            </a:endParaRPr>
          </a:p>
          <a:p>
            <a:pPr>
              <a:lnSpc>
                <a:spcPct val="150000"/>
              </a:lnSpc>
            </a:pPr>
            <a:endParaRPr lang="en-US" sz="2400">
              <a:solidFill>
                <a:srgbClr val="000000"/>
              </a:solidFill>
              <a:ea typeface="Inter"/>
            </a:endParaRPr>
          </a:p>
        </p:txBody>
      </p:sp>
      <p:pic>
        <p:nvPicPr>
          <p:cNvPr id="4" name="Picture 3" descr="A diagram of a diagram&#10;&#10;AI-generated content may be incorrect.">
            <a:extLst>
              <a:ext uri="{FF2B5EF4-FFF2-40B4-BE49-F238E27FC236}">
                <a16:creationId xmlns:a16="http://schemas.microsoft.com/office/drawing/2014/main" id="{80FF65D0-1C51-2845-87B7-E7BF5BF17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486" y="974912"/>
            <a:ext cx="7360206" cy="540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53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880A-65B9-EF2C-26CD-F373C75060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Lugemist</a:t>
            </a:r>
            <a:r>
              <a:rPr lang="en-US"/>
              <a:t> </a:t>
            </a:r>
            <a:r>
              <a:rPr lang="en-US" err="1"/>
              <a:t>visualiseerimise</a:t>
            </a:r>
            <a:r>
              <a:rPr lang="en-US"/>
              <a:t> </a:t>
            </a:r>
            <a:r>
              <a:rPr lang="en-US" err="1"/>
              <a:t>teemal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6FC58-3D89-09B2-8E5F-8B998115B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>
                <a:ea typeface="Inter"/>
                <a:hlinkClick r:id="rId2"/>
              </a:rPr>
              <a:t>Rand Owens. 10 Good and Bad Examples of Data Visualization in 2024.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2400">
                <a:ea typeface="Inter"/>
                <a:hlinkClick r:id="rId3"/>
              </a:rPr>
              <a:t>Ivan Kilin. 80 types of charts &amp; graphs for data visualization</a:t>
            </a:r>
            <a:r>
              <a:rPr lang="en-US" sz="2400">
                <a:ea typeface="Inte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9496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C2242-2C8B-7D72-D812-D7A90CB18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F00C6-9E67-F7B5-9482-12F2FA61B50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>
              <a:ea typeface="Inter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000">
              <a:ea typeface="Inte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6BDC649-FC18-AEC5-0827-D5FAAF4BD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1336" y="2675333"/>
            <a:ext cx="6575007" cy="357043"/>
          </a:xfrm>
        </p:spPr>
        <p:txBody>
          <a:bodyPr/>
          <a:lstStyle/>
          <a:p>
            <a:r>
              <a:rPr lang="en-US" err="1"/>
              <a:t>Lõunapaus</a:t>
            </a:r>
            <a:r>
              <a:rPr lang="en-US"/>
              <a:t> 12:15-13:15</a:t>
            </a:r>
          </a:p>
        </p:txBody>
      </p:sp>
    </p:spTree>
    <p:extLst>
      <p:ext uri="{BB962C8B-B14F-4D97-AF65-F5344CB8AC3E}">
        <p14:creationId xmlns:p14="http://schemas.microsoft.com/office/powerpoint/2010/main" val="3847127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D841B-1620-7F64-AABF-17AC8BEAD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F5146-E745-CD30-E5D4-2398C96FD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Müükide</a:t>
            </a:r>
            <a:r>
              <a:rPr lang="en-US"/>
              <a:t> </a:t>
            </a:r>
            <a:r>
              <a:rPr lang="en-US" err="1"/>
              <a:t>ülevaade</a:t>
            </a:r>
            <a:r>
              <a:rPr lang="en-US"/>
              <a:t> </a:t>
            </a:r>
            <a:r>
              <a:rPr lang="en-US" err="1"/>
              <a:t>müügitiimile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04B09-5239-995B-53EC-8B8446BCCFC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Kuidas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edeneb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käesoleval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kuul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eelarve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täitmine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müügiesindajate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kaupa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?</a:t>
            </a:r>
          </a:p>
          <a:p>
            <a:pPr>
              <a:lnSpc>
                <a:spcPct val="150000"/>
              </a:lnSpc>
            </a:pPr>
            <a:endParaRPr lang="en-US" sz="2400">
              <a:solidFill>
                <a:srgbClr val="000000"/>
              </a:solidFill>
              <a:ea typeface="Inter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>
              <a:solidFill>
                <a:srgbClr val="000000"/>
              </a:solidFill>
              <a:ea typeface="Inter"/>
            </a:endParaRPr>
          </a:p>
          <a:p>
            <a:pPr>
              <a:lnSpc>
                <a:spcPct val="150000"/>
              </a:lnSpc>
            </a:pPr>
            <a:endParaRPr lang="en-US" sz="2400">
              <a:solidFill>
                <a:srgbClr val="000000"/>
              </a:solidFill>
              <a:ea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130150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73FD9-D77E-162D-7041-13E961378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699D-1274-F976-3263-C742CC9390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Power BI Desktop – </a:t>
            </a:r>
            <a:r>
              <a:rPr lang="en-US" err="1"/>
              <a:t>vormistame</a:t>
            </a:r>
            <a:r>
              <a:rPr lang="en-US"/>
              <a:t> </a:t>
            </a:r>
            <a:r>
              <a:rPr lang="en-US" err="1"/>
              <a:t>raporti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E1846-2AEC-E6FD-1A12-9E9DD48102E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Värvid</a:t>
            </a:r>
            <a:r>
              <a:rPr lang="en-US" sz="2400">
                <a:solidFill>
                  <a:srgbClr val="000000"/>
                </a:solidFill>
                <a:ea typeface="Inter"/>
              </a:rPr>
              <a:t> -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võimalik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valida</a:t>
            </a:r>
            <a:r>
              <a:rPr lang="en-US" sz="2400">
                <a:solidFill>
                  <a:srgbClr val="000000"/>
                </a:solidFill>
                <a:ea typeface="Inter"/>
              </a:rPr>
              <a:t> View --&gt; Themes</a:t>
            </a: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err="1">
                <a:solidFill>
                  <a:srgbClr val="000000"/>
                </a:solidFill>
                <a:ea typeface="Inter"/>
              </a:rPr>
              <a:t>Tihti</a:t>
            </a:r>
            <a:r>
              <a:rPr lang="en-US" sz="2000">
                <a:solidFill>
                  <a:srgbClr val="000000"/>
                </a:solidFill>
                <a:ea typeface="Inter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Inter"/>
              </a:rPr>
              <a:t>firmadel</a:t>
            </a:r>
            <a:r>
              <a:rPr lang="en-US" sz="2000">
                <a:solidFill>
                  <a:srgbClr val="000000"/>
                </a:solidFill>
                <a:ea typeface="Inter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Inter"/>
              </a:rPr>
              <a:t>enda</a:t>
            </a:r>
            <a:r>
              <a:rPr lang="en-US" sz="2000">
                <a:solidFill>
                  <a:srgbClr val="000000"/>
                </a:solidFill>
                <a:ea typeface="Inter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Inter"/>
              </a:rPr>
              <a:t>fondid</a:t>
            </a:r>
            <a:r>
              <a:rPr lang="en-US" sz="2000">
                <a:solidFill>
                  <a:srgbClr val="000000"/>
                </a:solidFill>
                <a:ea typeface="Inter"/>
              </a:rPr>
              <a:t> ja </a:t>
            </a:r>
            <a:r>
              <a:rPr lang="en-US" sz="2000" err="1">
                <a:solidFill>
                  <a:srgbClr val="000000"/>
                </a:solidFill>
                <a:ea typeface="Inter"/>
              </a:rPr>
              <a:t>värvid</a:t>
            </a:r>
            <a:r>
              <a:rPr lang="en-US" sz="2000">
                <a:solidFill>
                  <a:srgbClr val="000000"/>
                </a:solidFill>
                <a:ea typeface="Inter"/>
              </a:rPr>
              <a:t>, </a:t>
            </a:r>
            <a:r>
              <a:rPr lang="en-US" sz="2000" err="1">
                <a:solidFill>
                  <a:srgbClr val="000000"/>
                </a:solidFill>
                <a:ea typeface="Inter"/>
              </a:rPr>
              <a:t>siis</a:t>
            </a:r>
            <a:r>
              <a:rPr lang="en-US" sz="2000">
                <a:solidFill>
                  <a:srgbClr val="000000"/>
                </a:solidFill>
                <a:ea typeface="Inter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Inter"/>
              </a:rPr>
              <a:t>saab</a:t>
            </a:r>
            <a:r>
              <a:rPr lang="en-US" sz="2000">
                <a:solidFill>
                  <a:srgbClr val="000000"/>
                </a:solidFill>
                <a:ea typeface="Inter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Inter"/>
              </a:rPr>
              <a:t>seadistada</a:t>
            </a:r>
            <a:r>
              <a:rPr lang="en-US" sz="2000">
                <a:solidFill>
                  <a:srgbClr val="000000"/>
                </a:solidFill>
                <a:ea typeface="Inter"/>
              </a:rPr>
              <a:t> Custom Theme</a:t>
            </a:r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Visuaalid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joondada</a:t>
            </a:r>
            <a:endParaRPr lang="en-US" sz="2400">
              <a:solidFill>
                <a:srgbClr val="000000"/>
              </a:solidFill>
              <a:ea typeface="Inter"/>
            </a:endParaRPr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Visuaalid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üle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vaadata</a:t>
            </a:r>
            <a:r>
              <a:rPr lang="en-US" sz="2400">
                <a:solidFill>
                  <a:srgbClr val="000000"/>
                </a:solidFill>
                <a:ea typeface="Inter"/>
              </a:rPr>
              <a:t> – kas on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ainult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vajalikud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elemendid</a:t>
            </a:r>
            <a:r>
              <a:rPr lang="en-US" sz="2400">
                <a:solidFill>
                  <a:srgbClr val="000000"/>
                </a:solidFill>
                <a:ea typeface="Inter"/>
              </a:rPr>
              <a:t>?</a:t>
            </a:r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Pealkirjad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üle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vaadata</a:t>
            </a:r>
            <a:endParaRPr lang="en-US" sz="2400">
              <a:solidFill>
                <a:srgbClr val="000000"/>
              </a:solidFill>
              <a:ea typeface="Inter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>
              <a:solidFill>
                <a:srgbClr val="000000"/>
              </a:solidFill>
              <a:ea typeface="Inter"/>
            </a:endParaRPr>
          </a:p>
          <a:p>
            <a:pPr>
              <a:lnSpc>
                <a:spcPct val="150000"/>
              </a:lnSpc>
            </a:pPr>
            <a:endParaRPr lang="en-US" sz="2400">
              <a:solidFill>
                <a:srgbClr val="000000"/>
              </a:solidFill>
              <a:ea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28759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74585-D2DF-8BBA-F76F-A1F663592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2E5D-075E-DD90-191E-85206ABC80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Power BI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7BEB0-F68E-0C93-C7A0-ABBBB814695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Veebikeskkond</a:t>
            </a:r>
            <a:r>
              <a:rPr lang="en-US" sz="2400">
                <a:solidFill>
                  <a:srgbClr val="000000"/>
                </a:solidFill>
                <a:ea typeface="Inter"/>
              </a:rPr>
              <a:t> PBI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raportite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jagamiseks</a:t>
            </a:r>
            <a:endParaRPr lang="en-US" err="1"/>
          </a:p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Tasuta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versioonis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ainult</a:t>
            </a:r>
            <a:r>
              <a:rPr lang="en-US" sz="2400">
                <a:solidFill>
                  <a:srgbClr val="000000"/>
                </a:solidFill>
                <a:ea typeface="Inter"/>
              </a:rPr>
              <a:t> My Workspace ja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ei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saa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jagada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teistega</a:t>
            </a:r>
          </a:p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Üleslaadimisel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tekib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kaks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faili</a:t>
            </a:r>
            <a:r>
              <a:rPr lang="en-US" sz="2400">
                <a:solidFill>
                  <a:srgbClr val="000000"/>
                </a:solidFill>
                <a:ea typeface="Inter"/>
              </a:rPr>
              <a:t>: </a:t>
            </a: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Andmestik</a:t>
            </a: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Raport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>
              <a:solidFill>
                <a:srgbClr val="000000"/>
              </a:solidFill>
              <a:ea typeface="Inter"/>
            </a:endParaRPr>
          </a:p>
          <a:p>
            <a:pPr>
              <a:lnSpc>
                <a:spcPct val="150000"/>
              </a:lnSpc>
            </a:pPr>
            <a:endParaRPr lang="en-US" sz="2400">
              <a:solidFill>
                <a:srgbClr val="000000"/>
              </a:solidFill>
              <a:ea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558728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15F75-FC9C-EF8C-50B5-8243CA945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DA6FB-6CD2-65BA-09C4-FCC6EF0AF8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>
              <a:ea typeface="Inter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000">
              <a:ea typeface="Inte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5E4C20F-523D-8335-2938-F35D9E570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3493" y="2675333"/>
            <a:ext cx="3777666" cy="357043"/>
          </a:xfrm>
        </p:spPr>
        <p:txBody>
          <a:bodyPr/>
          <a:lstStyle/>
          <a:p>
            <a:r>
              <a:rPr lang="en-US"/>
              <a:t>Paus 14:45-15:00</a:t>
            </a:r>
          </a:p>
        </p:txBody>
      </p:sp>
    </p:spTree>
    <p:extLst>
      <p:ext uri="{BB962C8B-B14F-4D97-AF65-F5344CB8AC3E}">
        <p14:creationId xmlns:p14="http://schemas.microsoft.com/office/powerpoint/2010/main" val="3731588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69484-4C76-162B-D0A1-45BF448AB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BDC7B-D396-F1F4-9065-942A05C79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Andmeloo</a:t>
            </a:r>
            <a:r>
              <a:rPr lang="en-US"/>
              <a:t> </a:t>
            </a:r>
            <a:r>
              <a:rPr lang="en-US" err="1"/>
              <a:t>jutustamine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76C14-59CC-5214-7F12-0F82D85E4D1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ea typeface="Inter"/>
              </a:rPr>
              <a:t>Kui </a:t>
            </a:r>
            <a:r>
              <a:rPr lang="en-US" sz="2400" dirty="0" err="1">
                <a:solidFill>
                  <a:srgbClr val="000000"/>
                </a:solidFill>
                <a:ea typeface="Inter"/>
              </a:rPr>
              <a:t>tahad</a:t>
            </a:r>
            <a:r>
              <a:rPr lang="en-US" sz="2400" dirty="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Inter"/>
              </a:rPr>
              <a:t>edasi</a:t>
            </a:r>
            <a:r>
              <a:rPr lang="en-US" sz="2400" dirty="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Inter"/>
              </a:rPr>
              <a:t>anda</a:t>
            </a:r>
            <a:r>
              <a:rPr lang="en-US" sz="2400" dirty="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Inter"/>
              </a:rPr>
              <a:t>kindla</a:t>
            </a:r>
            <a:r>
              <a:rPr lang="en-US" sz="2400" dirty="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Inter"/>
              </a:rPr>
              <a:t>sõnumi</a:t>
            </a:r>
            <a:endParaRPr lang="en-US" sz="2400" dirty="0">
              <a:solidFill>
                <a:srgbClr val="000000"/>
              </a:solidFill>
              <a:ea typeface="Inter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ea typeface="Inter"/>
              </a:rPr>
              <a:t>Üks</a:t>
            </a:r>
            <a:r>
              <a:rPr lang="en-US" sz="2400" dirty="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Inter"/>
              </a:rPr>
              <a:t>põhiline</a:t>
            </a:r>
            <a:r>
              <a:rPr lang="en-US" sz="2400" dirty="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Inter"/>
              </a:rPr>
              <a:t>sõnum</a:t>
            </a:r>
            <a:r>
              <a:rPr lang="en-US" sz="2400" dirty="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Inter"/>
              </a:rPr>
              <a:t>visuaali</a:t>
            </a:r>
            <a:r>
              <a:rPr lang="en-US" sz="2400" dirty="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Inter"/>
              </a:rPr>
              <a:t>kohta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ea typeface="Inter"/>
              </a:rPr>
              <a:t>Kirjeldava</a:t>
            </a:r>
            <a:r>
              <a:rPr lang="en-US" sz="2400" dirty="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Inter"/>
              </a:rPr>
              <a:t>pealkirja</a:t>
            </a:r>
            <a:r>
              <a:rPr lang="en-US" sz="2400" dirty="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Inter"/>
              </a:rPr>
              <a:t>asemel</a:t>
            </a:r>
            <a:r>
              <a:rPr lang="en-US" sz="2400" dirty="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Inter"/>
              </a:rPr>
              <a:t>järeldusega</a:t>
            </a:r>
            <a:r>
              <a:rPr lang="en-US" sz="2400" dirty="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Inter"/>
              </a:rPr>
              <a:t>pealkiri</a:t>
            </a:r>
            <a:endParaRPr lang="en-US" sz="2400" dirty="0">
              <a:solidFill>
                <a:srgbClr val="000000"/>
              </a:solidFill>
              <a:ea typeface="Inter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ea typeface="Inter"/>
              </a:rPr>
              <a:t>Minimaalselt</a:t>
            </a:r>
            <a:r>
              <a:rPr lang="en-US" sz="2400" dirty="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Inter"/>
              </a:rPr>
              <a:t>värve</a:t>
            </a:r>
            <a:endParaRPr lang="en-US" sz="2400" dirty="0">
              <a:solidFill>
                <a:srgbClr val="000000"/>
              </a:solidFill>
              <a:ea typeface="Inter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ea typeface="Inter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ea typeface="Inter"/>
              </a:rPr>
              <a:t>Inspiratsiooni</a:t>
            </a:r>
            <a:r>
              <a:rPr lang="en-US" sz="2400" dirty="0">
                <a:solidFill>
                  <a:srgbClr val="000000"/>
                </a:solidFill>
                <a:ea typeface="Inter"/>
              </a:rPr>
              <a:t>: 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  <a:hlinkClick r:id="rId3"/>
              </a:rPr>
              <a:t>https://www.storytellingwithdata.com/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endParaRPr lang="en-US" sz="2400" dirty="0">
              <a:solidFill>
                <a:srgbClr val="000000"/>
              </a:solidFill>
              <a:ea typeface="Inter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ea typeface="Inter"/>
              </a:rPr>
              <a:t>Andmepärli</a:t>
            </a:r>
            <a:r>
              <a:rPr lang="en-US" sz="2400" dirty="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Inter"/>
              </a:rPr>
              <a:t>konkurss</a:t>
            </a:r>
            <a:r>
              <a:rPr lang="en-US" sz="2400" dirty="0">
                <a:solidFill>
                  <a:srgbClr val="000000"/>
                </a:solidFill>
                <a:ea typeface="Inter"/>
              </a:rPr>
              <a:t>: 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  <a:hlinkClick r:id="rId4"/>
              </a:rPr>
              <a:t>https://stat.ee/et/statistikaamet/meist/konkurss-andmeparl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rgbClr val="000000"/>
              </a:solidFill>
              <a:ea typeface="Inter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ea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920893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E5E7A-D9DC-2EB1-B038-C8FBD9772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55A0C-988F-422F-3820-660462E00D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>
                <a:ea typeface="+mj-lt"/>
                <a:cs typeface="+mj-lt"/>
              </a:rPr>
              <a:t>Päevakava</a:t>
            </a:r>
            <a:r>
              <a:rPr lang="en-US" sz="3600" b="1">
                <a:ea typeface="+mj-lt"/>
                <a:cs typeface="+mj-lt"/>
              </a:rPr>
              <a:t> - III </a:t>
            </a:r>
            <a:r>
              <a:rPr lang="en-US" sz="3600" b="1" err="1">
                <a:ea typeface="+mj-lt"/>
                <a:cs typeface="+mj-lt"/>
              </a:rPr>
              <a:t>päev</a:t>
            </a:r>
            <a:endParaRPr lang="en-US" err="1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2F3D34C-2699-76DE-4C1A-F379ABDEE53E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703111389"/>
              </p:ext>
            </p:extLst>
          </p:nvPr>
        </p:nvGraphicFramePr>
        <p:xfrm>
          <a:off x="623888" y="1268413"/>
          <a:ext cx="10941050" cy="409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941050">
                  <a:extLst>
                    <a:ext uri="{9D8B030D-6E8A-4147-A177-3AD203B41FA5}">
                      <a16:colId xmlns:a16="http://schemas.microsoft.com/office/drawing/2014/main" val="265845882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09:00 – 10:30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– M-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päringukeel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ja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eelarve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visuaalid</a:t>
                      </a: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79763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10:30 – 10:45 –  Paus</a:t>
                      </a: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182460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10:45 – 12:15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– </a:t>
                      </a:r>
                      <a:r>
                        <a:rPr lang="en-US" sz="24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Andmete</a:t>
                      </a:r>
                      <a:r>
                        <a:rPr lang="en-US" sz="24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visualiseerimise</a:t>
                      </a:r>
                      <a:r>
                        <a:rPr lang="en-US" sz="24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parimad</a:t>
                      </a:r>
                      <a:r>
                        <a:rPr lang="en-US" sz="24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praktikad</a:t>
                      </a:r>
                      <a:endParaRPr lang="en-US" b="0" i="0" err="1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05373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12:15 – 13:15 – </a:t>
                      </a:r>
                      <a:r>
                        <a:rPr lang="en-US" sz="24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Lõunapaus</a:t>
                      </a:r>
                      <a:r>
                        <a:rPr lang="en-US" sz="24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endParaRPr lang="en-US" b="0" i="0" u="none" strike="noStrike" noProof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82074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13:15 – 14:45 –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–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Raporti</a:t>
                      </a: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vormistamine</a:t>
                      </a: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ja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jagamine</a:t>
                      </a:r>
                      <a:endParaRPr lang="en-US" b="0" i="0" dirty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24087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14:45 – 15:00 – Paus </a:t>
                      </a:r>
                      <a:endParaRPr lang="en-US" b="0" i="0" dirty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35736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15:00 – 16:30 –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-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+mn-lt"/>
                        </a:rPr>
                        <a:t>Andmeloo</a:t>
                      </a: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+mn-lt"/>
                        </a:rPr>
                        <a:t>jutustamine</a:t>
                      </a:r>
                      <a:endParaRPr lang="en-US" b="0" i="0" dirty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78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905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2162B-AE13-BD52-4200-1745BFF2F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82EF5-E4B4-624F-B619-0D4537D5B8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Järelduste</a:t>
            </a:r>
            <a:r>
              <a:rPr lang="en-US"/>
              <a:t> </a:t>
            </a:r>
            <a:r>
              <a:rPr lang="en-US" err="1"/>
              <a:t>tegemine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61742-DF25-4363-F470-8E384FA03D5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>
                <a:solidFill>
                  <a:srgbClr val="000000"/>
                </a:solidFill>
                <a:ea typeface="Inter"/>
              </a:rPr>
              <a:t>Mida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saame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järeldada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oma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müügiandmestiku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analüüsist</a:t>
            </a:r>
            <a:r>
              <a:rPr lang="en-US" sz="2400">
                <a:solidFill>
                  <a:srgbClr val="000000"/>
                </a:solidFill>
                <a:ea typeface="Inter"/>
              </a:rPr>
              <a:t>?</a:t>
            </a:r>
            <a:endParaRPr lang="en-US" err="1">
              <a:solidFill>
                <a:srgbClr val="12121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Kuidas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analüüsi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teistega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jagada</a:t>
            </a:r>
            <a:r>
              <a:rPr lang="en-US" sz="2400">
                <a:solidFill>
                  <a:srgbClr val="000000"/>
                </a:solidFill>
                <a:ea typeface="Inter"/>
              </a:rPr>
              <a:t>?</a:t>
            </a:r>
            <a:endParaRPr lang="en-US" sz="2400">
              <a:solidFill>
                <a:srgbClr val="0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>
              <a:solidFill>
                <a:srgbClr val="000000"/>
              </a:solidFill>
              <a:ea typeface="Inter"/>
            </a:endParaRPr>
          </a:p>
          <a:p>
            <a:pPr>
              <a:lnSpc>
                <a:spcPct val="150000"/>
              </a:lnSpc>
            </a:pPr>
            <a:endParaRPr lang="en-US" sz="2400">
              <a:solidFill>
                <a:srgbClr val="000000"/>
              </a:solidFill>
              <a:ea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426166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F9ECF-1EF0-3F4D-AFB7-FEEC40A65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B4B0E90-E399-3E85-BFCD-9421C7D97FE8}"/>
              </a:ext>
            </a:extLst>
          </p:cNvPr>
          <p:cNvSpPr txBox="1"/>
          <p:nvPr/>
        </p:nvSpPr>
        <p:spPr>
          <a:xfrm>
            <a:off x="589226" y="466103"/>
            <a:ext cx="1036862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>
                <a:latin typeface="Inter Bold"/>
                <a:ea typeface="Inter"/>
              </a:rPr>
              <a:t>Müügiandmete</a:t>
            </a:r>
            <a:r>
              <a:rPr lang="en-US" sz="2400" b="1">
                <a:latin typeface="Inter Bold"/>
                <a:ea typeface="Inter"/>
              </a:rPr>
              <a:t> </a:t>
            </a:r>
            <a:r>
              <a:rPr lang="en-US" sz="2400" b="1" err="1">
                <a:latin typeface="Inter Bold"/>
                <a:ea typeface="Inter"/>
              </a:rPr>
              <a:t>põhjal</a:t>
            </a:r>
            <a:r>
              <a:rPr lang="en-US" sz="2400" b="1">
                <a:latin typeface="Inter Bold"/>
                <a:ea typeface="Inter"/>
              </a:rPr>
              <a:t> </a:t>
            </a:r>
            <a:r>
              <a:rPr lang="en-US" sz="2400" b="1" err="1">
                <a:latin typeface="Inter Bold"/>
                <a:ea typeface="Inter"/>
              </a:rPr>
              <a:t>näide</a:t>
            </a:r>
            <a:r>
              <a:rPr lang="en-US" sz="2400" b="1">
                <a:latin typeface="Inter Bold"/>
                <a:ea typeface="Inter"/>
              </a:rPr>
              <a:t> </a:t>
            </a:r>
            <a:r>
              <a:rPr lang="en-US" sz="2400" b="1" err="1">
                <a:latin typeface="Inter Bold"/>
                <a:ea typeface="Inter"/>
              </a:rPr>
              <a:t>andmeloost</a:t>
            </a:r>
            <a:endParaRPr lang="en-US" sz="2400" b="1">
              <a:latin typeface="Inter Bold"/>
              <a:ea typeface="Inter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7FEA15-4673-3222-BBD5-D47FECE98245}"/>
              </a:ext>
            </a:extLst>
          </p:cNvPr>
          <p:cNvSpPr txBox="1"/>
          <p:nvPr/>
        </p:nvSpPr>
        <p:spPr>
          <a:xfrm>
            <a:off x="3118183" y="4481763"/>
            <a:ext cx="6176209" cy="7008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sz="1400" dirty="0">
                <a:ea typeface="Inter"/>
              </a:rPr>
              <a:t>Costs are significantly different, but average unit prices are similar. 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sz="1400" dirty="0">
                <a:ea typeface="Inter"/>
              </a:rPr>
              <a:t>Consider raising prices for Gadget C and Device D.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C40542A-C4B6-64AE-9BC2-3A8D5B54DA5B}"/>
              </a:ext>
            </a:extLst>
          </p:cNvPr>
          <p:cNvGrpSpPr/>
          <p:nvPr/>
        </p:nvGrpSpPr>
        <p:grpSpPr>
          <a:xfrm>
            <a:off x="3118184" y="2105525"/>
            <a:ext cx="6045868" cy="3078079"/>
            <a:chOff x="3118184" y="2105525"/>
            <a:chExt cx="6045868" cy="307807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FFF91DC-E0E0-6460-0FD6-993B52FEEF9B}"/>
                </a:ext>
              </a:extLst>
            </p:cNvPr>
            <p:cNvGrpSpPr/>
            <p:nvPr/>
          </p:nvGrpSpPr>
          <p:grpSpPr>
            <a:xfrm>
              <a:off x="3118184" y="2105525"/>
              <a:ext cx="6045868" cy="3078079"/>
              <a:chOff x="3118184" y="2105525"/>
              <a:chExt cx="6045868" cy="3078079"/>
            </a:xfrm>
          </p:grpSpPr>
          <p:pic>
            <p:nvPicPr>
              <p:cNvPr id="3" name="Picture 2" descr="A screenshot of a price list&#10;&#10;AI-generated content may be incorrect.">
                <a:extLst>
                  <a:ext uri="{FF2B5EF4-FFF2-40B4-BE49-F238E27FC236}">
                    <a16:creationId xmlns:a16="http://schemas.microsoft.com/office/drawing/2014/main" id="{5710E79F-52E9-74F5-8969-7A5AEF53A3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87150" y="2665272"/>
                <a:ext cx="5438273" cy="170998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AB000F-3FDF-A298-A857-299EE56275A9}"/>
                  </a:ext>
                </a:extLst>
              </p:cNvPr>
              <p:cNvSpPr txBox="1"/>
              <p:nvPr/>
            </p:nvSpPr>
            <p:spPr>
              <a:xfrm>
                <a:off x="3118184" y="2105526"/>
                <a:ext cx="6045868" cy="3693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b="1">
                    <a:solidFill>
                      <a:srgbClr val="FFFFFF"/>
                    </a:solidFill>
                    <a:ea typeface="Inter"/>
                  </a:rPr>
                  <a:t>Pricing model needs review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8C684C0-8797-503E-DAD1-EC900E96B8A7}"/>
                  </a:ext>
                </a:extLst>
              </p:cNvPr>
              <p:cNvSpPr/>
              <p:nvPr/>
            </p:nvSpPr>
            <p:spPr>
              <a:xfrm>
                <a:off x="3118184" y="2105525"/>
                <a:ext cx="6045867" cy="307807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C938FF6-1A89-CFA2-0A21-F0F5D52BF284}"/>
                </a:ext>
              </a:extLst>
            </p:cNvPr>
            <p:cNvSpPr/>
            <p:nvPr/>
          </p:nvSpPr>
          <p:spPr>
            <a:xfrm>
              <a:off x="4772526" y="2626894"/>
              <a:ext cx="1072816" cy="1704473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9601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55E8-FBF1-AD5D-6DA0-CBD58BBEB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Power BI – </a:t>
            </a:r>
            <a:r>
              <a:rPr lang="en-US" err="1"/>
              <a:t>Päringud</a:t>
            </a:r>
            <a:r>
              <a:rPr lang="en-US"/>
              <a:t> (M-language)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7BB7F-4F12-0B50-CEE8-3F6E6A2C9EE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>
                <a:ea typeface="Inter"/>
              </a:rPr>
              <a:t>Power BI </a:t>
            </a:r>
            <a:r>
              <a:rPr lang="en-US" sz="2400" err="1">
                <a:ea typeface="Inter"/>
              </a:rPr>
              <a:t>päringukeel</a:t>
            </a:r>
            <a:r>
              <a:rPr lang="en-US" sz="2400">
                <a:ea typeface="Inter"/>
              </a:rPr>
              <a:t> 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2400" err="1">
                <a:ea typeface="Inter"/>
              </a:rPr>
              <a:t>Juhend</a:t>
            </a:r>
            <a:r>
              <a:rPr lang="en-US" sz="2400">
                <a:ea typeface="Inter"/>
              </a:rPr>
              <a:t>: </a:t>
            </a:r>
            <a:r>
              <a:rPr lang="en-US" sz="2400">
                <a:ea typeface="+mn-lt"/>
                <a:cs typeface="+mn-lt"/>
                <a:hlinkClick r:id="rId2"/>
              </a:rPr>
              <a:t>Power Query M formula language reference - PowerQuery M | Microsoft Learn</a:t>
            </a:r>
          </a:p>
          <a:p>
            <a:pPr>
              <a:lnSpc>
                <a:spcPct val="150000"/>
              </a:lnSpc>
            </a:pPr>
            <a:r>
              <a:rPr lang="en-US" sz="2400" err="1">
                <a:ea typeface="+mn-lt"/>
                <a:cs typeface="+mn-lt"/>
              </a:rPr>
              <a:t>Leitav</a:t>
            </a:r>
            <a:r>
              <a:rPr lang="en-US" sz="2400">
                <a:ea typeface="+mn-lt"/>
                <a:cs typeface="+mn-lt"/>
              </a:rPr>
              <a:t>: Model View --&gt; Edit Query</a:t>
            </a:r>
          </a:p>
          <a:p>
            <a:pPr lvl="1" indent="-514350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400">
                <a:ea typeface="+mn-lt"/>
                <a:cs typeface="+mn-lt"/>
              </a:rPr>
              <a:t>Paremal </a:t>
            </a:r>
            <a:r>
              <a:rPr lang="en-US" sz="2400" err="1">
                <a:ea typeface="+mn-lt"/>
                <a:cs typeface="+mn-lt"/>
              </a:rPr>
              <a:t>sammude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kaupa</a:t>
            </a:r>
          </a:p>
          <a:p>
            <a:pPr lvl="1" indent="-514350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400">
                <a:ea typeface="+mn-lt"/>
                <a:cs typeface="+mn-lt"/>
              </a:rPr>
              <a:t>Advanced Editor – </a:t>
            </a:r>
            <a:r>
              <a:rPr lang="en-US" sz="2400" err="1">
                <a:ea typeface="+mn-lt"/>
                <a:cs typeface="+mn-lt"/>
              </a:rPr>
              <a:t>kogu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päring</a:t>
            </a:r>
          </a:p>
        </p:txBody>
      </p:sp>
    </p:spTree>
    <p:extLst>
      <p:ext uri="{BB962C8B-B14F-4D97-AF65-F5344CB8AC3E}">
        <p14:creationId xmlns:p14="http://schemas.microsoft.com/office/powerpoint/2010/main" val="2761534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2BCF1-3C9A-3A58-37F2-D2D006BF1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1C9DA-68C6-2574-D71F-9682677EC8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Power BI – </a:t>
            </a:r>
            <a:r>
              <a:rPr lang="en-US" err="1"/>
              <a:t>Eelarve</a:t>
            </a:r>
            <a:r>
              <a:rPr lang="en-US"/>
              <a:t> </a:t>
            </a:r>
            <a:r>
              <a:rPr lang="en-US" err="1"/>
              <a:t>faili</a:t>
            </a:r>
            <a:r>
              <a:rPr lang="en-US"/>
              <a:t> </a:t>
            </a:r>
            <a:r>
              <a:rPr lang="en-US" err="1"/>
              <a:t>lisamine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27649-761C-3A2F-3446-721B53FB495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err="1">
                <a:ea typeface="Inter"/>
              </a:rPr>
              <a:t>Ühendus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kuupäeva</a:t>
            </a:r>
            <a:r>
              <a:rPr lang="en-US" sz="2000">
                <a:ea typeface="Inter"/>
              </a:rPr>
              <a:t> (</a:t>
            </a:r>
            <a:r>
              <a:rPr lang="en-US" sz="2000" err="1">
                <a:ea typeface="Inter"/>
              </a:rPr>
              <a:t>eelarve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failis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kuu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esimene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päev</a:t>
            </a:r>
            <a:r>
              <a:rPr lang="en-US" sz="2000">
                <a:ea typeface="Inter"/>
              </a:rPr>
              <a:t>) ja </a:t>
            </a:r>
            <a:r>
              <a:rPr lang="en-US" sz="2000" err="1">
                <a:ea typeface="Inter"/>
              </a:rPr>
              <a:t>SalesRep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alusel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2000" err="1">
                <a:ea typeface="Inter"/>
              </a:rPr>
              <a:t>Eelarve</a:t>
            </a:r>
            <a:r>
              <a:rPr lang="en-US" sz="2000">
                <a:ea typeface="Inter"/>
              </a:rPr>
              <a:t> fail on </a:t>
            </a:r>
            <a:r>
              <a:rPr lang="en-US" sz="2000" err="1">
                <a:ea typeface="Inter"/>
              </a:rPr>
              <a:t>risttabeli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kujul</a:t>
            </a:r>
            <a:r>
              <a:rPr lang="en-US" sz="2000">
                <a:ea typeface="Inter"/>
              </a:rPr>
              <a:t> – </a:t>
            </a:r>
            <a:r>
              <a:rPr lang="en-US" sz="2000" err="1">
                <a:ea typeface="Inter"/>
              </a:rPr>
              <a:t>vajalik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muuta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lihttabeliks</a:t>
            </a:r>
            <a:endParaRPr lang="en-US" sz="2000" err="1"/>
          </a:p>
          <a:p>
            <a:pPr lvl="1" indent="-514350">
              <a:lnSpc>
                <a:spcPct val="150000"/>
              </a:lnSpc>
              <a:buAutoNum type="arabicPeriod"/>
            </a:pPr>
            <a:r>
              <a:rPr lang="en-US" sz="2000">
                <a:ea typeface="Inter"/>
              </a:rPr>
              <a:t>Promote Headers</a:t>
            </a:r>
            <a:endParaRPr lang="en-US" sz="2000"/>
          </a:p>
          <a:p>
            <a:pPr lvl="1" indent="-514350">
              <a:lnSpc>
                <a:spcPct val="150000"/>
              </a:lnSpc>
              <a:buAutoNum type="arabicPeriod"/>
            </a:pPr>
            <a:r>
              <a:rPr lang="en-US" sz="2000">
                <a:ea typeface="Inter"/>
              </a:rPr>
              <a:t>Vali </a:t>
            </a:r>
            <a:r>
              <a:rPr lang="en-US" sz="2000" err="1">
                <a:ea typeface="Inter"/>
              </a:rPr>
              <a:t>SalesRep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tulp</a:t>
            </a:r>
            <a:r>
              <a:rPr lang="en-US" sz="2000">
                <a:ea typeface="Inter"/>
              </a:rPr>
              <a:t> ja Unpivot other columns</a:t>
            </a:r>
          </a:p>
          <a:p>
            <a:pPr lvl="1" indent="-514350">
              <a:lnSpc>
                <a:spcPct val="150000"/>
              </a:lnSpc>
              <a:buAutoNum type="arabicPeriod"/>
            </a:pPr>
            <a:r>
              <a:rPr lang="en-US" sz="2000" err="1">
                <a:ea typeface="Inter"/>
              </a:rPr>
              <a:t>Vaata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üle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tulpade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formaat</a:t>
            </a:r>
          </a:p>
          <a:p>
            <a:pPr lvl="1" indent="-514350">
              <a:lnSpc>
                <a:spcPct val="150000"/>
              </a:lnSpc>
              <a:buAutoNum type="arabicPeriod"/>
            </a:pPr>
            <a:r>
              <a:rPr lang="en-US" sz="2000">
                <a:ea typeface="Inter"/>
              </a:rPr>
              <a:t>Nimeta </a:t>
            </a:r>
            <a:r>
              <a:rPr lang="en-US" sz="2000" err="1">
                <a:ea typeface="Inter"/>
              </a:rPr>
              <a:t>tulbad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kirjeldavate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nimedega</a:t>
            </a:r>
          </a:p>
          <a:p>
            <a:pPr lvl="1" indent="-514350">
              <a:lnSpc>
                <a:spcPct val="150000"/>
              </a:lnSpc>
              <a:buAutoNum type="arabicPeriod"/>
            </a:pPr>
            <a:r>
              <a:rPr lang="en-US" sz="2000">
                <a:ea typeface="Inter"/>
              </a:rPr>
              <a:t>Loo </a:t>
            </a:r>
            <a:r>
              <a:rPr lang="en-US" sz="2000" err="1">
                <a:ea typeface="Inter"/>
              </a:rPr>
              <a:t>ühendused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mudelis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teiste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tabelitega</a:t>
            </a:r>
          </a:p>
          <a:p>
            <a:pPr lvl="1" indent="-514350">
              <a:lnSpc>
                <a:spcPct val="150000"/>
              </a:lnSpc>
              <a:buAutoNum type="arabicPeriod"/>
            </a:pPr>
            <a:r>
              <a:rPr lang="en-US" sz="2000">
                <a:ea typeface="Inter"/>
              </a:rPr>
              <a:t>Loo </a:t>
            </a:r>
            <a:r>
              <a:rPr lang="en-US" sz="2000" err="1">
                <a:ea typeface="Inter"/>
              </a:rPr>
              <a:t>visuaalid</a:t>
            </a:r>
          </a:p>
        </p:txBody>
      </p:sp>
    </p:spTree>
    <p:extLst>
      <p:ext uri="{BB962C8B-B14F-4D97-AF65-F5344CB8AC3E}">
        <p14:creationId xmlns:p14="http://schemas.microsoft.com/office/powerpoint/2010/main" val="1699116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3737C5-6E00-3DCD-857E-9E3F1CA50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413F-2097-0435-884E-DC88E14FF9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Power BI – </a:t>
            </a:r>
            <a:r>
              <a:rPr lang="en-US" err="1"/>
              <a:t>päringu</a:t>
            </a:r>
            <a:r>
              <a:rPr lang="en-US"/>
              <a:t> </a:t>
            </a:r>
            <a:r>
              <a:rPr lang="en-US" err="1"/>
              <a:t>kaudu</a:t>
            </a:r>
            <a:r>
              <a:rPr lang="en-US"/>
              <a:t> </a:t>
            </a:r>
            <a:r>
              <a:rPr lang="en-US" err="1"/>
              <a:t>tulpade</a:t>
            </a:r>
            <a:r>
              <a:rPr lang="en-US"/>
              <a:t> </a:t>
            </a:r>
            <a:r>
              <a:rPr lang="en-US" err="1"/>
              <a:t>lisamine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4D9C5-3791-BF32-C6DA-2B258420122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err="1">
                <a:ea typeface="Inter"/>
              </a:rPr>
              <a:t>Mitmeid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võimalusi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uue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tulba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lisamiseks</a:t>
            </a:r>
          </a:p>
          <a:p>
            <a:pPr>
              <a:lnSpc>
                <a:spcPct val="150000"/>
              </a:lnSpc>
            </a:pPr>
            <a:r>
              <a:rPr lang="en-US" sz="2000">
                <a:ea typeface="Inter"/>
              </a:rPr>
              <a:t>Tulp </a:t>
            </a:r>
            <a:r>
              <a:rPr lang="en-US" sz="2000" err="1">
                <a:ea typeface="Inter"/>
              </a:rPr>
              <a:t>müügiesindaja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eesnime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jaoks</a:t>
            </a:r>
            <a:endParaRPr lang="en-US" sz="2000">
              <a:ea typeface="Inter"/>
            </a:endParaRPr>
          </a:p>
          <a:p>
            <a:pPr lvl="1" indent="-514350">
              <a:lnSpc>
                <a:spcPct val="150000"/>
              </a:lnSpc>
            </a:pPr>
            <a:r>
              <a:rPr lang="en-US" sz="2000">
                <a:ea typeface="Inter"/>
              </a:rPr>
              <a:t>Column from example</a:t>
            </a:r>
          </a:p>
          <a:p>
            <a:pPr lvl="2">
              <a:lnSpc>
                <a:spcPct val="150000"/>
              </a:lnSpc>
              <a:buFont typeface="Wingdings" panose="020B0502030000000004" pitchFamily="34" charset="0"/>
              <a:buChar char="§"/>
            </a:pPr>
            <a:r>
              <a:rPr lang="en-US" sz="2000" err="1">
                <a:ea typeface="Inter"/>
              </a:rPr>
              <a:t>Trükime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esimesse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lahtrisse</a:t>
            </a:r>
            <a:r>
              <a:rPr lang="en-US" sz="2000">
                <a:ea typeface="Inter"/>
              </a:rPr>
              <a:t>, </a:t>
            </a:r>
            <a:r>
              <a:rPr lang="en-US" sz="2000" err="1">
                <a:ea typeface="Inter"/>
              </a:rPr>
              <a:t>mida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tahame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väärtusena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näha</a:t>
            </a:r>
            <a:endParaRPr lang="en-US" sz="2000">
              <a:ea typeface="Inter"/>
            </a:endParaRPr>
          </a:p>
          <a:p>
            <a:pPr lvl="2">
              <a:lnSpc>
                <a:spcPct val="150000"/>
              </a:lnSpc>
              <a:buFont typeface="Wingdings" panose="020B0502030000000004" pitchFamily="34" charset="0"/>
              <a:buChar char="§"/>
            </a:pPr>
            <a:r>
              <a:rPr lang="en-US" sz="2000" err="1">
                <a:ea typeface="Inter"/>
              </a:rPr>
              <a:t>PowerQuery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loob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automaatselt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valemi</a:t>
            </a:r>
            <a:endParaRPr lang="en-US" sz="2000">
              <a:ea typeface="Inter"/>
            </a:endParaRPr>
          </a:p>
          <a:p>
            <a:pPr lvl="2">
              <a:lnSpc>
                <a:spcPct val="150000"/>
              </a:lnSpc>
              <a:buFont typeface="Wingdings" panose="020B0502030000000004" pitchFamily="34" charset="0"/>
              <a:buChar char="§"/>
            </a:pPr>
            <a:r>
              <a:rPr lang="en-US" sz="2000" err="1">
                <a:ea typeface="Inter"/>
              </a:rPr>
              <a:t>Vaatame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üle</a:t>
            </a:r>
            <a:r>
              <a:rPr lang="en-US" sz="2000">
                <a:ea typeface="Inter"/>
              </a:rPr>
              <a:t>, et </a:t>
            </a:r>
            <a:r>
              <a:rPr lang="en-US" sz="2000" err="1">
                <a:ea typeface="Inter"/>
              </a:rPr>
              <a:t>õige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loogika</a:t>
            </a:r>
            <a:r>
              <a:rPr lang="en-US" sz="2000">
                <a:ea typeface="Inter"/>
              </a:rPr>
              <a:t> ja </a:t>
            </a:r>
            <a:r>
              <a:rPr lang="en-US" sz="2000" err="1">
                <a:ea typeface="Inter"/>
              </a:rPr>
              <a:t>rakendame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kõigile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ridadele</a:t>
            </a:r>
            <a:endParaRPr lang="en-US" sz="2000">
              <a:ea typeface="Inter"/>
            </a:endParaRPr>
          </a:p>
          <a:p>
            <a:pPr lvl="2">
              <a:lnSpc>
                <a:spcPct val="150000"/>
              </a:lnSpc>
              <a:buFont typeface="Wingdings" panose="020B0502030000000004" pitchFamily="34" charset="0"/>
              <a:buChar char="§"/>
            </a:pPr>
            <a:r>
              <a:rPr lang="en-US" sz="2000" err="1">
                <a:ea typeface="Inter"/>
              </a:rPr>
              <a:t>Vaatame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üle</a:t>
            </a:r>
            <a:r>
              <a:rPr lang="en-US" sz="2000">
                <a:ea typeface="Inter"/>
              </a:rPr>
              <a:t>, kas </a:t>
            </a:r>
            <a:r>
              <a:rPr lang="en-US" sz="2000" err="1">
                <a:ea typeface="Inter"/>
              </a:rPr>
              <a:t>tulid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korrektsed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väärtused</a:t>
            </a:r>
            <a:endParaRPr lang="en-US" sz="2000">
              <a:ea typeface="Inter"/>
            </a:endParaRPr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000">
                <a:ea typeface="Inter"/>
              </a:rPr>
              <a:t>Tulp </a:t>
            </a:r>
            <a:r>
              <a:rPr lang="en-US" sz="2000" err="1">
                <a:ea typeface="Inter"/>
              </a:rPr>
              <a:t>müügiesindaja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tiimi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jaoks</a:t>
            </a:r>
            <a:endParaRPr lang="en-US" sz="2000">
              <a:ea typeface="Inter"/>
            </a:endParaRPr>
          </a:p>
          <a:p>
            <a:pPr lvl="1">
              <a:lnSpc>
                <a:spcPct val="150000"/>
              </a:lnSpc>
            </a:pPr>
            <a:r>
              <a:rPr lang="en-US" sz="2000">
                <a:ea typeface="Inter"/>
              </a:rPr>
              <a:t>Conditional column</a:t>
            </a:r>
          </a:p>
        </p:txBody>
      </p:sp>
    </p:spTree>
    <p:extLst>
      <p:ext uri="{BB962C8B-B14F-4D97-AF65-F5344CB8AC3E}">
        <p14:creationId xmlns:p14="http://schemas.microsoft.com/office/powerpoint/2010/main" val="203304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600673-B2ED-8144-8F2F-C8A3A2C57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DC3F9-BC59-F923-A2D9-857DEA278E2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>
              <a:ea typeface="Inter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000">
              <a:ea typeface="Inte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E545A85-9D11-3167-DEC4-B510A6A1B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3493" y="2675333"/>
            <a:ext cx="3777666" cy="357043"/>
          </a:xfrm>
        </p:spPr>
        <p:txBody>
          <a:bodyPr/>
          <a:lstStyle/>
          <a:p>
            <a:r>
              <a:rPr lang="en-US"/>
              <a:t>Paus 10:30-10:45</a:t>
            </a:r>
          </a:p>
        </p:txBody>
      </p:sp>
    </p:spTree>
    <p:extLst>
      <p:ext uri="{BB962C8B-B14F-4D97-AF65-F5344CB8AC3E}">
        <p14:creationId xmlns:p14="http://schemas.microsoft.com/office/powerpoint/2010/main" val="1979717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8AD23-21CF-7D29-8D66-636683571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95D8-D648-FA54-EB16-9C6627828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Andmete</a:t>
            </a:r>
            <a:r>
              <a:rPr lang="en-US"/>
              <a:t> </a:t>
            </a:r>
            <a:r>
              <a:rPr lang="en-US" err="1"/>
              <a:t>visualiseerimise</a:t>
            </a:r>
            <a:r>
              <a:rPr lang="en-US"/>
              <a:t> </a:t>
            </a:r>
            <a:r>
              <a:rPr lang="en-US" err="1"/>
              <a:t>parimad</a:t>
            </a:r>
            <a:r>
              <a:rPr lang="en-US"/>
              <a:t> </a:t>
            </a:r>
            <a:r>
              <a:rPr lang="en-US" err="1"/>
              <a:t>praktikad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9F0EF-349F-BB4C-824A-C77DF0566A0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Eesmärgipärane</a:t>
            </a:r>
            <a:endParaRPr lang="en-US" sz="2400">
              <a:solidFill>
                <a:srgbClr val="000000"/>
              </a:solidFill>
              <a:ea typeface="Inter"/>
            </a:endParaRPr>
          </a:p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Arusaadav</a:t>
            </a:r>
            <a:r>
              <a:rPr lang="en-US" sz="2400">
                <a:solidFill>
                  <a:srgbClr val="000000"/>
                </a:solidFill>
                <a:ea typeface="Inter"/>
              </a:rPr>
              <a:t> –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lisada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pealkirjad</a:t>
            </a:r>
            <a:r>
              <a:rPr lang="en-US" sz="2400">
                <a:solidFill>
                  <a:srgbClr val="000000"/>
                </a:solidFill>
                <a:ea typeface="Inter"/>
              </a:rPr>
              <a:t>,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kirjeldused</a:t>
            </a:r>
          </a:p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Lihtne</a:t>
            </a:r>
            <a:r>
              <a:rPr lang="en-US" sz="2400">
                <a:solidFill>
                  <a:srgbClr val="000000"/>
                </a:solidFill>
                <a:ea typeface="Inter"/>
              </a:rPr>
              <a:t> -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ainult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mõistmiseks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vajalik</a:t>
            </a:r>
            <a:r>
              <a:rPr lang="en-US" sz="2400">
                <a:solidFill>
                  <a:srgbClr val="000000"/>
                </a:solidFill>
                <a:ea typeface="Inter"/>
              </a:rPr>
              <a:t>,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muu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eemaldada</a:t>
            </a:r>
            <a:endParaRPr lang="en-US" sz="2400">
              <a:solidFill>
                <a:srgbClr val="000000"/>
              </a:solidFill>
              <a:ea typeface="Inter"/>
            </a:endParaRPr>
          </a:p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Ligipääsetav</a:t>
            </a:r>
            <a:r>
              <a:rPr lang="en-US" sz="2400">
                <a:solidFill>
                  <a:srgbClr val="000000"/>
                </a:solidFill>
                <a:ea typeface="Inter"/>
              </a:rPr>
              <a:t> (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nt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värvipimedusega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arvestamine</a:t>
            </a:r>
            <a:r>
              <a:rPr lang="en-US" sz="2400">
                <a:solidFill>
                  <a:srgbClr val="000000"/>
                </a:solidFill>
                <a:ea typeface="Inter"/>
              </a:rPr>
              <a:t>)</a:t>
            </a: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400">
                <a:solidFill>
                  <a:srgbClr val="000000"/>
                </a:solidFill>
                <a:ea typeface="Inter"/>
              </a:rPr>
              <a:t>Piisav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kontrast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tausta</a:t>
            </a:r>
            <a:r>
              <a:rPr lang="en-US" sz="2400">
                <a:solidFill>
                  <a:srgbClr val="000000"/>
                </a:solidFill>
                <a:ea typeface="Inter"/>
              </a:rPr>
              <a:t> ja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graafiku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värvide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vahel</a:t>
            </a:r>
            <a:endParaRPr lang="en-US" sz="2400">
              <a:solidFill>
                <a:srgbClr val="000000"/>
              </a:solidFill>
              <a:ea typeface="Inter"/>
            </a:endParaRPr>
          </a:p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Teljed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alustada</a:t>
            </a:r>
            <a:r>
              <a:rPr lang="en-US" sz="2400">
                <a:solidFill>
                  <a:srgbClr val="000000"/>
                </a:solidFill>
                <a:ea typeface="Inter"/>
              </a:rPr>
              <a:t> 0-st</a:t>
            </a:r>
          </a:p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Kasutaja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loeb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vasakult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ülevalt</a:t>
            </a:r>
            <a:r>
              <a:rPr lang="en-US" sz="2400">
                <a:solidFill>
                  <a:srgbClr val="000000"/>
                </a:solidFill>
                <a:ea typeface="Inter"/>
              </a:rPr>
              <a:t> 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paremale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alla</a:t>
            </a:r>
            <a:r>
              <a:rPr lang="en-US" sz="2400">
                <a:solidFill>
                  <a:srgbClr val="000000"/>
                </a:solidFill>
                <a:ea typeface="Inter"/>
              </a:rPr>
              <a:t> – info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samas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loogikas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esitada</a:t>
            </a:r>
            <a:endParaRPr lang="en-US" sz="2400" err="1"/>
          </a:p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Visuaalide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võrdluse</a:t>
            </a:r>
            <a:r>
              <a:rPr lang="en-US" sz="2400">
                <a:solidFill>
                  <a:srgbClr val="000000"/>
                </a:solidFill>
                <a:ea typeface="Inter"/>
              </a:rPr>
              <a:t> test: 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  <a:hlinkClick r:id="rId3"/>
              </a:rPr>
              <a:t>Dataviz Design Principles</a:t>
            </a:r>
            <a:endParaRPr lang="en-US" sz="2400">
              <a:solidFill>
                <a:srgbClr val="000000"/>
              </a:solidFill>
              <a:ea typeface="Inter"/>
            </a:endParaRPr>
          </a:p>
          <a:p>
            <a:pPr>
              <a:lnSpc>
                <a:spcPct val="150000"/>
              </a:lnSpc>
            </a:pPr>
            <a:endParaRPr lang="en-US" sz="2400">
              <a:solidFill>
                <a:srgbClr val="000000"/>
              </a:solidFill>
              <a:ea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96151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9665-760D-358F-27BE-96E726B14E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Kas see on </a:t>
            </a:r>
            <a:r>
              <a:rPr lang="en-US" err="1">
                <a:ea typeface="+mj-lt"/>
                <a:cs typeface="+mj-lt"/>
              </a:rPr>
              <a:t>hea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visuaal</a:t>
            </a:r>
            <a:r>
              <a:rPr lang="en-US">
                <a:ea typeface="+mj-lt"/>
                <a:cs typeface="+mj-lt"/>
              </a:rPr>
              <a:t> – </a:t>
            </a:r>
            <a:r>
              <a:rPr lang="en-US" err="1">
                <a:ea typeface="+mj-lt"/>
                <a:cs typeface="+mj-lt"/>
              </a:rPr>
              <a:t>miks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või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miks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mitte</a:t>
            </a:r>
            <a:r>
              <a:rPr lang="en-US">
                <a:ea typeface="+mj-lt"/>
                <a:cs typeface="+mj-lt"/>
              </a:rPr>
              <a:t>?</a:t>
            </a:r>
            <a:endParaRPr lang="en-US">
              <a:solidFill>
                <a:srgbClr val="000000"/>
              </a:solidFill>
              <a:ea typeface="+mj-lt"/>
              <a:cs typeface="+mj-lt"/>
            </a:endParaRPr>
          </a:p>
          <a:p>
            <a:endParaRPr lang="en-US"/>
          </a:p>
        </p:txBody>
      </p:sp>
      <p:pic>
        <p:nvPicPr>
          <p:cNvPr id="4" name="Content Placeholder 3" descr="chart, pie chart">
            <a:extLst>
              <a:ext uri="{FF2B5EF4-FFF2-40B4-BE49-F238E27FC236}">
                <a16:creationId xmlns:a16="http://schemas.microsoft.com/office/drawing/2014/main" id="{0A6BB9F2-11DF-2DBD-BD78-2AD402C8967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465810" y="1268413"/>
            <a:ext cx="5257205" cy="446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23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70693-807C-0582-E2F8-D70C2E33A1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Kumb </a:t>
            </a:r>
            <a:r>
              <a:rPr lang="en-US" err="1"/>
              <a:t>visuaal</a:t>
            </a:r>
            <a:r>
              <a:rPr lang="en-US"/>
              <a:t> on  </a:t>
            </a:r>
            <a:r>
              <a:rPr lang="en-US" err="1"/>
              <a:t>parem</a:t>
            </a:r>
            <a:r>
              <a:rPr lang="en-US"/>
              <a:t> – </a:t>
            </a:r>
            <a:r>
              <a:rPr lang="en-US" err="1"/>
              <a:t>miks</a:t>
            </a:r>
            <a:r>
              <a:rPr lang="en-US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D13E-E6C1-F13D-85FB-D41B6EB0BA6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4A489-80BB-9D68-E783-307EEB75483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4" descr="A graph of co2 emissions&#10;&#10;AI-generated content may be incorrect.">
            <a:extLst>
              <a:ext uri="{FF2B5EF4-FFF2-40B4-BE49-F238E27FC236}">
                <a16:creationId xmlns:a16="http://schemas.microsoft.com/office/drawing/2014/main" id="{42F28992-9372-2820-2AA9-A223EC4F3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279" y="1266546"/>
            <a:ext cx="5181752" cy="4159478"/>
          </a:xfrm>
          <a:prstGeom prst="rect">
            <a:avLst/>
          </a:prstGeom>
        </p:spPr>
      </p:pic>
      <p:pic>
        <p:nvPicPr>
          <p:cNvPr id="8" name="Content Placeholder 5" descr="A graph with a red bar and gray bars&#10;&#10;AI-generated content may be incorrect.">
            <a:extLst>
              <a:ext uri="{FF2B5EF4-FFF2-40B4-BE49-F238E27FC236}">
                <a16:creationId xmlns:a16="http://schemas.microsoft.com/office/drawing/2014/main" id="{FDC5B212-1535-8D2B-FD2B-642991781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849" y="1268413"/>
            <a:ext cx="5371682" cy="41437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9BEFD3-193A-7B44-10AC-572FE16CDF23}"/>
              </a:ext>
            </a:extLst>
          </p:cNvPr>
          <p:cNvSpPr txBox="1"/>
          <p:nvPr/>
        </p:nvSpPr>
        <p:spPr>
          <a:xfrm>
            <a:off x="631795" y="6124716"/>
            <a:ext cx="857701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Inter"/>
              </a:rPr>
              <a:t>Allikas: </a:t>
            </a:r>
            <a:r>
              <a:rPr lang="en-US" sz="1200">
                <a:ea typeface="Inter"/>
                <a:hlinkClick r:id="rId4"/>
              </a:rPr>
              <a:t>Rand Owens. </a:t>
            </a:r>
            <a:r>
              <a:rPr lang="en-US" sz="1200">
                <a:solidFill>
                  <a:srgbClr val="000000"/>
                </a:solidFill>
                <a:hlinkClick r:id="rId4"/>
              </a:rPr>
              <a:t>10 Good and Bad Examples of Data Visualization in 2024.</a:t>
            </a:r>
            <a:endParaRPr lang="en-US" sz="1200">
              <a:ea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473110062"/>
      </p:ext>
    </p:extLst>
  </p:cSld>
  <p:clrMapOvr>
    <a:masterClrMapping/>
  </p:clrMapOvr>
</p:sld>
</file>

<file path=ppt/theme/theme1.xml><?xml version="1.0" encoding="utf-8"?>
<a:theme xmlns:a="http://schemas.openxmlformats.org/drawingml/2006/main" name="BCS">
  <a:themeElements>
    <a:clrScheme name="Custom 18">
      <a:dk1>
        <a:srgbClr val="121212"/>
      </a:dk1>
      <a:lt1>
        <a:srgbClr val="FFFFFF"/>
      </a:lt1>
      <a:dk2>
        <a:srgbClr val="584FF5"/>
      </a:dk2>
      <a:lt2>
        <a:srgbClr val="F2F2F2"/>
      </a:lt2>
      <a:accent1>
        <a:srgbClr val="584FF5"/>
      </a:accent1>
      <a:accent2>
        <a:srgbClr val="EC6249"/>
      </a:accent2>
      <a:accent3>
        <a:srgbClr val="FAE060"/>
      </a:accent3>
      <a:accent4>
        <a:srgbClr val="54BA77"/>
      </a:accent4>
      <a:accent5>
        <a:srgbClr val="F0F0FF"/>
      </a:accent5>
      <a:accent6>
        <a:srgbClr val="EEF7F5"/>
      </a:accent6>
      <a:hlink>
        <a:srgbClr val="121212"/>
      </a:hlink>
      <a:folHlink>
        <a:srgbClr val="121212"/>
      </a:folHlink>
    </a:clrScheme>
    <a:fontScheme name="Custom 28">
      <a:majorFont>
        <a:latin typeface="Inter Bold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D27B8FA8976546BCD79313C588588D" ma:contentTypeVersion="8" ma:contentTypeDescription="Create a new document." ma:contentTypeScope="" ma:versionID="a112c56f6fe148a79025c76584832af0">
  <xsd:schema xmlns:xsd="http://www.w3.org/2001/XMLSchema" xmlns:xs="http://www.w3.org/2001/XMLSchema" xmlns:p="http://schemas.microsoft.com/office/2006/metadata/properties" xmlns:ns2="a1a2d923-8fea-42f1-bd41-9cdfff65694e" targetNamespace="http://schemas.microsoft.com/office/2006/metadata/properties" ma:root="true" ma:fieldsID="97c8655d467eaa9470a714421e7268c0" ns2:_="">
    <xsd:import namespace="a1a2d923-8fea-42f1-bd41-9cdfff6569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a2d923-8fea-42f1-bd41-9cdfff6569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DF4908-A52A-47DD-A794-6E02D71942F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DC439CA-6F1C-4005-ACA6-A52E04DEE0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CF4F972-2392-44D0-AA45-41AC4FDC4A59}">
  <ds:schemaRefs>
    <ds:schemaRef ds:uri="a1a2d923-8fea-42f1-bd41-9cdfff65694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539</Words>
  <Application>Microsoft Office PowerPoint</Application>
  <PresentationFormat>Widescreen</PresentationFormat>
  <Paragraphs>92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Inter</vt:lpstr>
      <vt:lpstr>Courier New</vt:lpstr>
      <vt:lpstr>Calibri</vt:lpstr>
      <vt:lpstr>Arial</vt:lpstr>
      <vt:lpstr>Inter Bold</vt:lpstr>
      <vt:lpstr>Poppins SemiBold</vt:lpstr>
      <vt:lpstr>Wingdings</vt:lpstr>
      <vt:lpstr>BCS</vt:lpstr>
      <vt:lpstr>Vali Andmetarkus!</vt:lpstr>
      <vt:lpstr>Päevakava - III päev</vt:lpstr>
      <vt:lpstr>Power BI – Päringud (M-language)</vt:lpstr>
      <vt:lpstr>Power BI – Eelarve faili lisamine</vt:lpstr>
      <vt:lpstr>Power BI – päringu kaudu tulpade lisamine</vt:lpstr>
      <vt:lpstr>Paus 10:30-10:45</vt:lpstr>
      <vt:lpstr>Andmete visualiseerimise parimad praktikad</vt:lpstr>
      <vt:lpstr>Kas see on hea visuaal – miks või miks mitte? </vt:lpstr>
      <vt:lpstr>Kumb visuaal on  parem – miks?</vt:lpstr>
      <vt:lpstr>Kumb visuaal on  parem – miks?</vt:lpstr>
      <vt:lpstr>Kumb visuaal on parem – miks?</vt:lpstr>
      <vt:lpstr>Õige visuaali valimine</vt:lpstr>
      <vt:lpstr>Lugemist visualiseerimise teemal</vt:lpstr>
      <vt:lpstr>Lõunapaus 12:15-13:15</vt:lpstr>
      <vt:lpstr>Müükide ülevaade müügitiimile</vt:lpstr>
      <vt:lpstr>Power BI Desktop – vormistame raporti</vt:lpstr>
      <vt:lpstr>Power BI Service</vt:lpstr>
      <vt:lpstr>Paus 14:45-15:00</vt:lpstr>
      <vt:lpstr>Andmeloo jutustamine</vt:lpstr>
      <vt:lpstr>Järelduste tegemine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Virve Räni</cp:lastModifiedBy>
  <cp:revision>2</cp:revision>
  <dcterms:created xsi:type="dcterms:W3CDTF">2021-08-27T11:35:28Z</dcterms:created>
  <dcterms:modified xsi:type="dcterms:W3CDTF">2025-08-27T13:26:33Z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0x010100C4D27B8FA8976546BCD79313C588588D</vt:lpwstr>
  </property>
</Properties>
</file>