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417" r:id="rId5"/>
    <p:sldId id="418" r:id="rId6"/>
    <p:sldId id="421" r:id="rId7"/>
    <p:sldId id="587" r:id="rId8"/>
    <p:sldId id="419" r:id="rId9"/>
    <p:sldId id="507" r:id="rId10"/>
    <p:sldId id="420" r:id="rId11"/>
    <p:sldId id="623" r:id="rId12"/>
    <p:sldId id="429" r:id="rId13"/>
    <p:sldId id="531" r:id="rId14"/>
    <p:sldId id="430" r:id="rId15"/>
    <p:sldId id="506" r:id="rId16"/>
    <p:sldId id="422" r:id="rId17"/>
    <p:sldId id="530" r:id="rId18"/>
    <p:sldId id="532" r:id="rId19"/>
    <p:sldId id="435" r:id="rId20"/>
    <p:sldId id="431" r:id="rId21"/>
    <p:sldId id="432" r:id="rId22"/>
    <p:sldId id="483" r:id="rId23"/>
    <p:sldId id="533" r:id="rId24"/>
    <p:sldId id="424" r:id="rId25"/>
    <p:sldId id="425" r:id="rId26"/>
    <p:sldId id="428" r:id="rId27"/>
    <p:sldId id="486" r:id="rId28"/>
    <p:sldId id="578" r:id="rId29"/>
    <p:sldId id="534" r:id="rId30"/>
    <p:sldId id="423" r:id="rId31"/>
    <p:sldId id="630" r:id="rId32"/>
  </p:sldIdLst>
  <p:sldSz cx="12192000" cy="6858000"/>
  <p:notesSz cx="6858000" cy="9144000"/>
  <p:embeddedFontLs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Inter" panose="020B0604020202020204" charset="0"/>
      <p:regular r:id="rId39"/>
      <p:bold r:id="rId40"/>
    </p:embeddedFont>
    <p:embeddedFont>
      <p:font typeface="Inter Bold" panose="020B0604020202020204" charset="0"/>
      <p:bold r:id="rId41"/>
    </p:embeddedFont>
    <p:embeddedFont>
      <p:font typeface="Noto Serif" panose="02020600060500020200" pitchFamily="18" charset="0"/>
      <p:regular r:id="rId42"/>
      <p:bold r:id="rId43"/>
      <p:italic r:id="rId44"/>
      <p:boldItalic r:id="rId45"/>
    </p:embeddedFont>
    <p:embeddedFont>
      <p:font typeface="Poppins SemiBold" panose="00000700000000000000" pitchFamily="2" charset="0"/>
      <p:bold r:id="rId46"/>
      <p:boldItalic r:id="rId47"/>
    </p:embeddedFont>
  </p:embeddedFontLst>
  <p:defaultTextStyle>
    <a:defPPr>
      <a:defRPr lang="en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B2D"/>
    <a:srgbClr val="B78885"/>
    <a:srgbClr val="178687"/>
    <a:srgbClr val="278484"/>
    <a:srgbClr val="FEF5F0"/>
    <a:srgbClr val="FEFAEE"/>
    <a:srgbClr val="113F73"/>
    <a:srgbClr val="007ECA"/>
    <a:srgbClr val="95B1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C9D398-928E-321C-85CF-6F8434A94F59}" v="515" dt="2025-08-22T14:11:02.230"/>
    <p1510:client id="{8F6E3AAF-566A-5D51-B119-77279892CBC3}" v="105" dt="2025-08-24T13:23:56.524"/>
    <p1510:client id="{A3CF61D6-F5ED-4CD2-7B9B-050364B47E72}" v="69" dt="2025-08-22T15:05:59.8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36" autoAdjust="0"/>
    <p:restoredTop sz="94660"/>
  </p:normalViewPr>
  <p:slideViewPr>
    <p:cSldViewPr snapToGrid="0">
      <p:cViewPr>
        <p:scale>
          <a:sx n="75" d="100"/>
          <a:sy n="75" d="100"/>
        </p:scale>
        <p:origin x="36" y="-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0.fntdata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6.xml"/><Relationship Id="rId41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AA74CA-63BE-4193-B83A-1421B67BE728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92CFA3-3C28-4C59-A5CD-49A13F353623}">
      <dgm:prSet phldrT="[Text]" phldr="0"/>
      <dgm:spPr/>
      <dgm:t>
        <a:bodyPr/>
        <a:lstStyle/>
        <a:p>
          <a:r>
            <a:rPr lang="en-US">
              <a:latin typeface="Inter Bold"/>
            </a:rPr>
            <a:t>Analüüsiprotsess</a:t>
          </a:r>
          <a:endParaRPr lang="en-US"/>
        </a:p>
      </dgm:t>
    </dgm:pt>
    <dgm:pt modelId="{A1F31483-5FC7-404D-B920-82DA1EFFFDD3}" type="parTrans" cxnId="{BDB9CFD7-7FB7-4CE2-9B11-9579BA900390}">
      <dgm:prSet/>
      <dgm:spPr/>
      <dgm:t>
        <a:bodyPr/>
        <a:lstStyle/>
        <a:p>
          <a:endParaRPr lang="en-US"/>
        </a:p>
      </dgm:t>
    </dgm:pt>
    <dgm:pt modelId="{DCD015F2-2480-4908-8EF3-239FE53D25D6}" type="sibTrans" cxnId="{BDB9CFD7-7FB7-4CE2-9B11-9579BA900390}">
      <dgm:prSet/>
      <dgm:spPr/>
      <dgm:t>
        <a:bodyPr/>
        <a:lstStyle/>
        <a:p>
          <a:endParaRPr lang="en-US"/>
        </a:p>
      </dgm:t>
    </dgm:pt>
    <dgm:pt modelId="{30C0FB8F-2EC3-4CE7-B0F7-4588304C2C23}">
      <dgm:prSet phldrT="[Text]" phldr="0"/>
      <dgm:spPr/>
      <dgm:t>
        <a:bodyPr/>
        <a:lstStyle/>
        <a:p>
          <a:r>
            <a:rPr lang="en-US">
              <a:latin typeface="Inter Bold"/>
            </a:rPr>
            <a:t>Uurimisprobleemi </a:t>
          </a:r>
          <a:r>
            <a:rPr lang="en-US" err="1">
              <a:latin typeface="Inter Bold"/>
            </a:rPr>
            <a:t>püstitamine</a:t>
          </a:r>
          <a:endParaRPr lang="en-US"/>
        </a:p>
      </dgm:t>
    </dgm:pt>
    <dgm:pt modelId="{444F3E88-45C6-4303-9B89-580AD4DD1FA3}" type="parTrans" cxnId="{00D15615-D52D-4C95-A110-B57D3F0E1B15}">
      <dgm:prSet/>
      <dgm:spPr/>
      <dgm:t>
        <a:bodyPr/>
        <a:lstStyle/>
        <a:p>
          <a:endParaRPr lang="en-US"/>
        </a:p>
      </dgm:t>
    </dgm:pt>
    <dgm:pt modelId="{32983A4B-15B4-4825-8682-DAB854D4C30B}" type="sibTrans" cxnId="{00D15615-D52D-4C95-A110-B57D3F0E1B15}">
      <dgm:prSet/>
      <dgm:spPr/>
      <dgm:t>
        <a:bodyPr/>
        <a:lstStyle/>
        <a:p>
          <a:endParaRPr lang="en-US"/>
        </a:p>
      </dgm:t>
    </dgm:pt>
    <dgm:pt modelId="{F77C7D02-B4A9-4DBC-9F80-D516859839E6}">
      <dgm:prSet phldrT="[Text]" phldr="0"/>
      <dgm:spPr/>
      <dgm:t>
        <a:bodyPr/>
        <a:lstStyle/>
        <a:p>
          <a:r>
            <a:rPr lang="en-US" err="1">
              <a:latin typeface="Inter Bold"/>
            </a:rPr>
            <a:t>Andmete</a:t>
          </a:r>
          <a:r>
            <a:rPr lang="en-US">
              <a:latin typeface="Inter Bold"/>
            </a:rPr>
            <a:t> </a:t>
          </a:r>
          <a:r>
            <a:rPr lang="en-US" err="1">
              <a:latin typeface="Inter Bold"/>
            </a:rPr>
            <a:t>kogumine</a:t>
          </a:r>
          <a:endParaRPr lang="en-US"/>
        </a:p>
      </dgm:t>
    </dgm:pt>
    <dgm:pt modelId="{2742DDA2-6197-420F-9EAB-40445AC12089}" type="parTrans" cxnId="{4D05AEEC-5198-46FC-B741-BBE5C0281256}">
      <dgm:prSet/>
      <dgm:spPr/>
      <dgm:t>
        <a:bodyPr/>
        <a:lstStyle/>
        <a:p>
          <a:endParaRPr lang="en-US"/>
        </a:p>
      </dgm:t>
    </dgm:pt>
    <dgm:pt modelId="{00E540A4-9999-4F89-9CF7-283E519DF7E1}" type="sibTrans" cxnId="{4D05AEEC-5198-46FC-B741-BBE5C0281256}">
      <dgm:prSet/>
      <dgm:spPr/>
      <dgm:t>
        <a:bodyPr/>
        <a:lstStyle/>
        <a:p>
          <a:endParaRPr lang="en-US"/>
        </a:p>
      </dgm:t>
    </dgm:pt>
    <dgm:pt modelId="{876C0C26-1F67-4AA2-A95F-2A49AD08C82A}">
      <dgm:prSet phldrT="[Text]" phldr="0"/>
      <dgm:spPr/>
      <dgm:t>
        <a:bodyPr/>
        <a:lstStyle/>
        <a:p>
          <a:r>
            <a:rPr lang="en-US" sz="2200" err="1">
              <a:latin typeface="Inter Bold"/>
            </a:rPr>
            <a:t>Andmekvaliteedi</a:t>
          </a:r>
          <a:r>
            <a:rPr lang="en-US" sz="2200">
              <a:latin typeface="Inter Bold"/>
            </a:rPr>
            <a:t> </a:t>
          </a:r>
          <a:r>
            <a:rPr lang="en-US" sz="2200" err="1">
              <a:latin typeface="Inter Bold"/>
            </a:rPr>
            <a:t>kontrollid</a:t>
          </a:r>
          <a:endParaRPr lang="en-US" sz="2200"/>
        </a:p>
      </dgm:t>
    </dgm:pt>
    <dgm:pt modelId="{F69D3D05-6905-4744-94B8-661F9FEA3BBC}" type="parTrans" cxnId="{73821C63-D3A9-46C4-ABEB-C63026ECE28A}">
      <dgm:prSet/>
      <dgm:spPr/>
      <dgm:t>
        <a:bodyPr/>
        <a:lstStyle/>
        <a:p>
          <a:endParaRPr lang="en-US"/>
        </a:p>
      </dgm:t>
    </dgm:pt>
    <dgm:pt modelId="{879537E8-DFB9-412A-BF21-9B2BB8E4C6C9}" type="sibTrans" cxnId="{73821C63-D3A9-46C4-ABEB-C63026ECE28A}">
      <dgm:prSet/>
      <dgm:spPr/>
      <dgm:t>
        <a:bodyPr/>
        <a:lstStyle/>
        <a:p>
          <a:endParaRPr lang="en-US"/>
        </a:p>
      </dgm:t>
    </dgm:pt>
    <dgm:pt modelId="{B1F6DE66-DB8F-4B99-A71D-97CAABD75ACC}">
      <dgm:prSet phldr="0"/>
      <dgm:spPr/>
      <dgm:t>
        <a:bodyPr/>
        <a:lstStyle/>
        <a:p>
          <a:r>
            <a:rPr lang="en-US" sz="2200" err="1">
              <a:latin typeface="Inter Bold"/>
            </a:rPr>
            <a:t>Andmebaasidega</a:t>
          </a:r>
          <a:r>
            <a:rPr lang="en-US" sz="2200">
              <a:latin typeface="Inter Bold"/>
            </a:rPr>
            <a:t> </a:t>
          </a:r>
          <a:r>
            <a:rPr lang="en-US" sz="2200" err="1">
              <a:latin typeface="Inter Bold"/>
            </a:rPr>
            <a:t>töötamine</a:t>
          </a:r>
          <a:endParaRPr lang="en-US" sz="2200">
            <a:latin typeface="Inter Bold"/>
          </a:endParaRPr>
        </a:p>
      </dgm:t>
    </dgm:pt>
    <dgm:pt modelId="{03BCE6F5-9BE0-4544-9D11-81E8219C5C3D}" type="parTrans" cxnId="{E0C7A796-8669-4224-A5FE-4D23F02019E2}">
      <dgm:prSet/>
      <dgm:spPr/>
    </dgm:pt>
    <dgm:pt modelId="{5EB1F81C-275C-4706-BE62-2AF7BECD966C}" type="sibTrans" cxnId="{E0C7A796-8669-4224-A5FE-4D23F02019E2}">
      <dgm:prSet/>
      <dgm:spPr/>
      <dgm:t>
        <a:bodyPr/>
        <a:lstStyle/>
        <a:p>
          <a:endParaRPr lang="en-US"/>
        </a:p>
      </dgm:t>
    </dgm:pt>
    <dgm:pt modelId="{7B35A1DA-590B-4EA1-AC8A-3F38C1324FBA}">
      <dgm:prSet phldr="0"/>
      <dgm:spPr/>
      <dgm:t>
        <a:bodyPr/>
        <a:lstStyle/>
        <a:p>
          <a:r>
            <a:rPr lang="en-US" sz="2200">
              <a:latin typeface="Inter Bold"/>
            </a:rPr>
            <a:t>Andmete visualiseerimine</a:t>
          </a:r>
        </a:p>
      </dgm:t>
    </dgm:pt>
    <dgm:pt modelId="{287BF916-6DE3-4562-8287-DBF7AD3AB48F}" type="parTrans" cxnId="{FF4F4F80-A2EE-4F5C-9B8B-54B842C70782}">
      <dgm:prSet/>
      <dgm:spPr/>
    </dgm:pt>
    <dgm:pt modelId="{DFC38E77-BE8C-4AE5-A057-4E10CC7B7FC7}" type="sibTrans" cxnId="{FF4F4F80-A2EE-4F5C-9B8B-54B842C70782}">
      <dgm:prSet/>
      <dgm:spPr/>
      <dgm:t>
        <a:bodyPr/>
        <a:lstStyle/>
        <a:p>
          <a:endParaRPr lang="en-US"/>
        </a:p>
      </dgm:t>
    </dgm:pt>
    <dgm:pt modelId="{2F5329D1-588C-4710-86E6-A8C14A8D646C}">
      <dgm:prSet phldr="0"/>
      <dgm:spPr/>
      <dgm:t>
        <a:bodyPr/>
        <a:lstStyle/>
        <a:p>
          <a:r>
            <a:rPr lang="en-US" sz="2200">
              <a:latin typeface="Inter Bold"/>
            </a:rPr>
            <a:t>Andmeloo jutustamine</a:t>
          </a:r>
        </a:p>
      </dgm:t>
    </dgm:pt>
    <dgm:pt modelId="{CC502622-5531-4F4B-BC07-F34278CF6C33}" type="parTrans" cxnId="{95831A4D-7450-4683-A161-8DBA8ACAD821}">
      <dgm:prSet/>
      <dgm:spPr/>
    </dgm:pt>
    <dgm:pt modelId="{1F26D1CC-EC56-40B9-83DD-D5B9DDA85E94}" type="sibTrans" cxnId="{95831A4D-7450-4683-A161-8DBA8ACAD821}">
      <dgm:prSet/>
      <dgm:spPr/>
      <dgm:t>
        <a:bodyPr/>
        <a:lstStyle/>
        <a:p>
          <a:endParaRPr lang="en-US"/>
        </a:p>
      </dgm:t>
    </dgm:pt>
    <dgm:pt modelId="{30F28EBE-887A-406A-A3A2-245F62E8CEC7}">
      <dgm:prSet phldr="0"/>
      <dgm:spPr/>
      <dgm:t>
        <a:bodyPr/>
        <a:lstStyle/>
        <a:p>
          <a:r>
            <a:rPr lang="en-US" sz="2200">
              <a:latin typeface="Inter Bold"/>
            </a:rPr>
            <a:t>Andmekaitse</a:t>
          </a:r>
        </a:p>
      </dgm:t>
    </dgm:pt>
    <dgm:pt modelId="{5F8C2A53-19B5-49A7-9126-4D36C2D4EA1F}" type="parTrans" cxnId="{2C00AAFF-27AB-4C74-A429-A7F8A4561B8D}">
      <dgm:prSet/>
      <dgm:spPr/>
    </dgm:pt>
    <dgm:pt modelId="{D93F2F9E-E6F4-4EDF-ACC5-9063FB30375A}" type="sibTrans" cxnId="{2C00AAFF-27AB-4C74-A429-A7F8A4561B8D}">
      <dgm:prSet/>
      <dgm:spPr/>
      <dgm:t>
        <a:bodyPr/>
        <a:lstStyle/>
        <a:p>
          <a:endParaRPr lang="en-US"/>
        </a:p>
      </dgm:t>
    </dgm:pt>
    <dgm:pt modelId="{A92D900B-17DD-4FE2-A332-2E198166AF2B}">
      <dgm:prSet phldr="0"/>
      <dgm:spPr/>
      <dgm:t>
        <a:bodyPr/>
        <a:lstStyle/>
        <a:p>
          <a:pPr rtl="0"/>
          <a:r>
            <a:rPr lang="en-US" sz="2200">
              <a:latin typeface="Inter Bold"/>
            </a:rPr>
            <a:t>Tehisaru võimalused</a:t>
          </a:r>
        </a:p>
      </dgm:t>
    </dgm:pt>
    <dgm:pt modelId="{74DEC750-BB1C-4C59-A076-2500F3BAF6E5}" type="parTrans" cxnId="{1B3278C7-74B5-4FED-BEC2-F8DF59D97B0B}">
      <dgm:prSet/>
      <dgm:spPr/>
    </dgm:pt>
    <dgm:pt modelId="{D1FADBAC-205D-488E-8EDC-F97E9F2057B7}" type="sibTrans" cxnId="{1B3278C7-74B5-4FED-BEC2-F8DF59D97B0B}">
      <dgm:prSet/>
      <dgm:spPr/>
      <dgm:t>
        <a:bodyPr/>
        <a:lstStyle/>
        <a:p>
          <a:endParaRPr lang="en-US"/>
        </a:p>
      </dgm:t>
    </dgm:pt>
    <dgm:pt modelId="{D6EAE952-4D8A-41CD-A1E4-9E6E43A57ACE}">
      <dgm:prSet phldr="0"/>
      <dgm:spPr/>
      <dgm:t>
        <a:bodyPr/>
        <a:lstStyle/>
        <a:p>
          <a:r>
            <a:rPr lang="en-US" sz="2200">
              <a:latin typeface="Inter Bold"/>
            </a:rPr>
            <a:t>Grupitöö</a:t>
          </a:r>
        </a:p>
      </dgm:t>
    </dgm:pt>
    <dgm:pt modelId="{2B86D177-F962-4E8C-9AFD-EB5E2ED8ECDB}" type="parTrans" cxnId="{460E0411-23F6-40CA-A213-D56A4A5A8D74}">
      <dgm:prSet/>
      <dgm:spPr/>
    </dgm:pt>
    <dgm:pt modelId="{6CD5B1D7-B469-4B84-8A9B-DF7F950A7B41}" type="sibTrans" cxnId="{460E0411-23F6-40CA-A213-D56A4A5A8D74}">
      <dgm:prSet/>
      <dgm:spPr/>
    </dgm:pt>
    <dgm:pt modelId="{E78B469C-55DA-4C3A-BE06-EE749FA2368A}">
      <dgm:prSet phldr="0"/>
      <dgm:spPr/>
      <dgm:t>
        <a:bodyPr/>
        <a:lstStyle/>
        <a:p>
          <a:pPr rtl="0"/>
          <a:r>
            <a:rPr lang="en-US" sz="2200" err="1">
              <a:latin typeface="Inter Bold"/>
            </a:rPr>
            <a:t>Statistiline</a:t>
          </a:r>
          <a:r>
            <a:rPr lang="en-US" sz="2200">
              <a:latin typeface="Inter Bold"/>
            </a:rPr>
            <a:t> analüüs</a:t>
          </a:r>
        </a:p>
      </dgm:t>
    </dgm:pt>
    <dgm:pt modelId="{3D2C9D9E-2BF4-4478-899D-24B39C04A3AE}" type="parTrans" cxnId="{0AB30413-CA47-443F-800B-58839C0FF4F4}">
      <dgm:prSet/>
      <dgm:spPr/>
    </dgm:pt>
    <dgm:pt modelId="{C987EC53-8053-468A-ADEE-AD1F17F21AC4}" type="sibTrans" cxnId="{0AB30413-CA47-443F-800B-58839C0FF4F4}">
      <dgm:prSet/>
      <dgm:spPr/>
      <dgm:t>
        <a:bodyPr/>
        <a:lstStyle/>
        <a:p>
          <a:endParaRPr lang="en-US"/>
        </a:p>
      </dgm:t>
    </dgm:pt>
    <dgm:pt modelId="{9808B78F-63A3-46B0-B339-C2EB1EF9D55E}">
      <dgm:prSet phldr="0"/>
      <dgm:spPr/>
      <dgm:t>
        <a:bodyPr/>
        <a:lstStyle/>
        <a:p>
          <a:pPr rtl="0"/>
          <a:r>
            <a:rPr lang="en-US" sz="2200" err="1">
              <a:latin typeface="Inter Bold"/>
            </a:rPr>
            <a:t>Andmepõhine</a:t>
          </a:r>
          <a:r>
            <a:rPr lang="en-US" sz="2200">
              <a:latin typeface="Inter Bold"/>
            </a:rPr>
            <a:t> </a:t>
          </a:r>
          <a:r>
            <a:rPr lang="en-US" sz="2200" err="1">
              <a:latin typeface="Inter Bold"/>
            </a:rPr>
            <a:t>otsustamine</a:t>
          </a:r>
        </a:p>
      </dgm:t>
    </dgm:pt>
    <dgm:pt modelId="{E8FF02DB-0CB9-4FF5-98BD-4827D775E60E}" type="parTrans" cxnId="{81D241C9-0155-4DDA-B339-727FD14D64E4}">
      <dgm:prSet/>
      <dgm:spPr/>
    </dgm:pt>
    <dgm:pt modelId="{16D6B3CE-CC63-4343-AE9D-C9BF94123D24}" type="sibTrans" cxnId="{81D241C9-0155-4DDA-B339-727FD14D64E4}">
      <dgm:prSet/>
      <dgm:spPr/>
      <dgm:t>
        <a:bodyPr/>
        <a:lstStyle/>
        <a:p>
          <a:endParaRPr lang="en-US"/>
        </a:p>
      </dgm:t>
    </dgm:pt>
    <dgm:pt modelId="{236BDE4F-E6B7-47BD-AECE-3E1504451A1D}">
      <dgm:prSet phldr="0"/>
      <dgm:spPr/>
      <dgm:t>
        <a:bodyPr/>
        <a:lstStyle/>
        <a:p>
          <a:pPr rtl="0"/>
          <a:r>
            <a:rPr lang="en-US" sz="2200">
              <a:latin typeface="Inter Bold"/>
            </a:rPr>
            <a:t>Andmehaldus</a:t>
          </a:r>
        </a:p>
      </dgm:t>
    </dgm:pt>
    <dgm:pt modelId="{8C4B06FB-754B-427C-9C3E-0EA56DD2ECA3}" type="parTrans" cxnId="{95828E0C-9E4E-468E-B105-9E35A1B8A335}">
      <dgm:prSet/>
      <dgm:spPr/>
    </dgm:pt>
    <dgm:pt modelId="{06CFC73A-E7A6-4F94-80D1-97B04D860126}" type="sibTrans" cxnId="{95828E0C-9E4E-468E-B105-9E35A1B8A335}">
      <dgm:prSet/>
      <dgm:spPr/>
      <dgm:t>
        <a:bodyPr/>
        <a:lstStyle/>
        <a:p>
          <a:endParaRPr lang="en-US"/>
        </a:p>
      </dgm:t>
    </dgm:pt>
    <dgm:pt modelId="{ED4D7A61-407A-41B1-BFA1-D5FAC0EFF6C2}" type="pres">
      <dgm:prSet presAssocID="{A3AA74CA-63BE-4193-B83A-1421B67BE728}" presName="Name0" presStyleCnt="0">
        <dgm:presLayoutVars>
          <dgm:dir/>
          <dgm:resizeHandles val="exact"/>
        </dgm:presLayoutVars>
      </dgm:prSet>
      <dgm:spPr/>
    </dgm:pt>
    <dgm:pt modelId="{ED60C9D7-BE80-48A6-AB50-EF4744157A6E}" type="pres">
      <dgm:prSet presAssocID="{9092CFA3-3C28-4C59-A5CD-49A13F353623}" presName="node" presStyleLbl="node1" presStyleIdx="0" presStyleCnt="13">
        <dgm:presLayoutVars>
          <dgm:bulletEnabled val="1"/>
        </dgm:presLayoutVars>
      </dgm:prSet>
      <dgm:spPr/>
    </dgm:pt>
    <dgm:pt modelId="{D1106CFF-A3C1-43E0-9CB0-B8FB2222F1BA}" type="pres">
      <dgm:prSet presAssocID="{DCD015F2-2480-4908-8EF3-239FE53D25D6}" presName="sibTrans" presStyleLbl="sibTrans1D1" presStyleIdx="0" presStyleCnt="12"/>
      <dgm:spPr/>
    </dgm:pt>
    <dgm:pt modelId="{A8CF9FFC-5899-4168-AB35-4011B8EED0F7}" type="pres">
      <dgm:prSet presAssocID="{DCD015F2-2480-4908-8EF3-239FE53D25D6}" presName="connectorText" presStyleLbl="sibTrans1D1" presStyleIdx="0" presStyleCnt="12"/>
      <dgm:spPr/>
    </dgm:pt>
    <dgm:pt modelId="{29F7DEC4-A2F7-4203-95EE-D317D8DA73D8}" type="pres">
      <dgm:prSet presAssocID="{30C0FB8F-2EC3-4CE7-B0F7-4588304C2C23}" presName="node" presStyleLbl="node1" presStyleIdx="1" presStyleCnt="13">
        <dgm:presLayoutVars>
          <dgm:bulletEnabled val="1"/>
        </dgm:presLayoutVars>
      </dgm:prSet>
      <dgm:spPr/>
    </dgm:pt>
    <dgm:pt modelId="{6A9C45E1-E402-4AB8-9174-3787246FCDC7}" type="pres">
      <dgm:prSet presAssocID="{32983A4B-15B4-4825-8682-DAB854D4C30B}" presName="sibTrans" presStyleLbl="sibTrans1D1" presStyleIdx="1" presStyleCnt="12"/>
      <dgm:spPr/>
    </dgm:pt>
    <dgm:pt modelId="{B2C71C77-8B64-4CF9-9190-FBD04D814429}" type="pres">
      <dgm:prSet presAssocID="{32983A4B-15B4-4825-8682-DAB854D4C30B}" presName="connectorText" presStyleLbl="sibTrans1D1" presStyleIdx="1" presStyleCnt="12"/>
      <dgm:spPr/>
    </dgm:pt>
    <dgm:pt modelId="{9D2B97C9-E0F0-4002-B744-430924336B17}" type="pres">
      <dgm:prSet presAssocID="{F77C7D02-B4A9-4DBC-9F80-D516859839E6}" presName="node" presStyleLbl="node1" presStyleIdx="2" presStyleCnt="13">
        <dgm:presLayoutVars>
          <dgm:bulletEnabled val="1"/>
        </dgm:presLayoutVars>
      </dgm:prSet>
      <dgm:spPr/>
    </dgm:pt>
    <dgm:pt modelId="{910FACE4-57A2-471C-B15D-86DFB615BD71}" type="pres">
      <dgm:prSet presAssocID="{00E540A4-9999-4F89-9CF7-283E519DF7E1}" presName="sibTrans" presStyleLbl="sibTrans1D1" presStyleIdx="2" presStyleCnt="12"/>
      <dgm:spPr/>
    </dgm:pt>
    <dgm:pt modelId="{50B7F214-B702-49FA-BC66-4B12264297BB}" type="pres">
      <dgm:prSet presAssocID="{00E540A4-9999-4F89-9CF7-283E519DF7E1}" presName="connectorText" presStyleLbl="sibTrans1D1" presStyleIdx="2" presStyleCnt="12"/>
      <dgm:spPr/>
    </dgm:pt>
    <dgm:pt modelId="{98E8E0F3-AF44-4002-B0CF-E50843F5CE77}" type="pres">
      <dgm:prSet presAssocID="{876C0C26-1F67-4AA2-A95F-2A49AD08C82A}" presName="node" presStyleLbl="node1" presStyleIdx="3" presStyleCnt="13">
        <dgm:presLayoutVars>
          <dgm:bulletEnabled val="1"/>
        </dgm:presLayoutVars>
      </dgm:prSet>
      <dgm:spPr/>
    </dgm:pt>
    <dgm:pt modelId="{9AF9DA10-5C20-476C-86FA-40642FDEABFE}" type="pres">
      <dgm:prSet presAssocID="{879537E8-DFB9-412A-BF21-9B2BB8E4C6C9}" presName="sibTrans" presStyleLbl="sibTrans1D1" presStyleIdx="3" presStyleCnt="12"/>
      <dgm:spPr/>
    </dgm:pt>
    <dgm:pt modelId="{CD2E0072-EA78-4C0E-9B36-A693FEFD3987}" type="pres">
      <dgm:prSet presAssocID="{879537E8-DFB9-412A-BF21-9B2BB8E4C6C9}" presName="connectorText" presStyleLbl="sibTrans1D1" presStyleIdx="3" presStyleCnt="12"/>
      <dgm:spPr/>
    </dgm:pt>
    <dgm:pt modelId="{36180F0D-5F61-4191-BFD4-D3301573837A}" type="pres">
      <dgm:prSet presAssocID="{7B35A1DA-590B-4EA1-AC8A-3F38C1324FBA}" presName="node" presStyleLbl="node1" presStyleIdx="4" presStyleCnt="13">
        <dgm:presLayoutVars>
          <dgm:bulletEnabled val="1"/>
        </dgm:presLayoutVars>
      </dgm:prSet>
      <dgm:spPr/>
    </dgm:pt>
    <dgm:pt modelId="{E4DA3078-391A-4207-AB7B-FCA6B01EA283}" type="pres">
      <dgm:prSet presAssocID="{DFC38E77-BE8C-4AE5-A057-4E10CC7B7FC7}" presName="sibTrans" presStyleLbl="sibTrans1D1" presStyleIdx="4" presStyleCnt="12"/>
      <dgm:spPr/>
    </dgm:pt>
    <dgm:pt modelId="{FBF71F1E-8D75-46AD-BBDE-5035365951EF}" type="pres">
      <dgm:prSet presAssocID="{DFC38E77-BE8C-4AE5-A057-4E10CC7B7FC7}" presName="connectorText" presStyleLbl="sibTrans1D1" presStyleIdx="4" presStyleCnt="12"/>
      <dgm:spPr/>
    </dgm:pt>
    <dgm:pt modelId="{853FF76D-E87E-412A-8663-DEFA228564C3}" type="pres">
      <dgm:prSet presAssocID="{2F5329D1-588C-4710-86E6-A8C14A8D646C}" presName="node" presStyleLbl="node1" presStyleIdx="5" presStyleCnt="13">
        <dgm:presLayoutVars>
          <dgm:bulletEnabled val="1"/>
        </dgm:presLayoutVars>
      </dgm:prSet>
      <dgm:spPr/>
    </dgm:pt>
    <dgm:pt modelId="{700729BA-8FFD-46E6-AEAA-ECFB9BE5D14F}" type="pres">
      <dgm:prSet presAssocID="{1F26D1CC-EC56-40B9-83DD-D5B9DDA85E94}" presName="sibTrans" presStyleLbl="sibTrans1D1" presStyleIdx="5" presStyleCnt="12"/>
      <dgm:spPr/>
    </dgm:pt>
    <dgm:pt modelId="{27ACC804-D4DB-4B22-B517-FB5AA4119B34}" type="pres">
      <dgm:prSet presAssocID="{1F26D1CC-EC56-40B9-83DD-D5B9DDA85E94}" presName="connectorText" presStyleLbl="sibTrans1D1" presStyleIdx="5" presStyleCnt="12"/>
      <dgm:spPr/>
    </dgm:pt>
    <dgm:pt modelId="{A85BB8C0-4082-4D4C-877F-9FBB4A76F1E1}" type="pres">
      <dgm:prSet presAssocID="{E78B469C-55DA-4C3A-BE06-EE749FA2368A}" presName="node" presStyleLbl="node1" presStyleIdx="6" presStyleCnt="13">
        <dgm:presLayoutVars>
          <dgm:bulletEnabled val="1"/>
        </dgm:presLayoutVars>
      </dgm:prSet>
      <dgm:spPr/>
    </dgm:pt>
    <dgm:pt modelId="{889DBD9B-A42E-4EDE-80B2-63061C8690BC}" type="pres">
      <dgm:prSet presAssocID="{C987EC53-8053-468A-ADEE-AD1F17F21AC4}" presName="sibTrans" presStyleLbl="sibTrans1D1" presStyleIdx="6" presStyleCnt="12"/>
      <dgm:spPr/>
    </dgm:pt>
    <dgm:pt modelId="{DFBF2231-63E8-426C-ADB9-0CAD8F15830D}" type="pres">
      <dgm:prSet presAssocID="{C987EC53-8053-468A-ADEE-AD1F17F21AC4}" presName="connectorText" presStyleLbl="sibTrans1D1" presStyleIdx="6" presStyleCnt="12"/>
      <dgm:spPr/>
    </dgm:pt>
    <dgm:pt modelId="{C3BD52AD-8EE0-4F8E-8CFE-11695D1194F8}" type="pres">
      <dgm:prSet presAssocID="{9808B78F-63A3-46B0-B339-C2EB1EF9D55E}" presName="node" presStyleLbl="node1" presStyleIdx="7" presStyleCnt="13">
        <dgm:presLayoutVars>
          <dgm:bulletEnabled val="1"/>
        </dgm:presLayoutVars>
      </dgm:prSet>
      <dgm:spPr/>
    </dgm:pt>
    <dgm:pt modelId="{847EDE4E-9D60-4659-9111-9FC70F48A675}" type="pres">
      <dgm:prSet presAssocID="{16D6B3CE-CC63-4343-AE9D-C9BF94123D24}" presName="sibTrans" presStyleLbl="sibTrans1D1" presStyleIdx="7" presStyleCnt="12"/>
      <dgm:spPr/>
    </dgm:pt>
    <dgm:pt modelId="{31BB43CD-BF77-433D-942E-C5DFEDEE8E33}" type="pres">
      <dgm:prSet presAssocID="{16D6B3CE-CC63-4343-AE9D-C9BF94123D24}" presName="connectorText" presStyleLbl="sibTrans1D1" presStyleIdx="7" presStyleCnt="12"/>
      <dgm:spPr/>
    </dgm:pt>
    <dgm:pt modelId="{9DB721E6-339D-4A19-9EBD-1DD3D501546E}" type="pres">
      <dgm:prSet presAssocID="{B1F6DE66-DB8F-4B99-A71D-97CAABD75ACC}" presName="node" presStyleLbl="node1" presStyleIdx="8" presStyleCnt="13">
        <dgm:presLayoutVars>
          <dgm:bulletEnabled val="1"/>
        </dgm:presLayoutVars>
      </dgm:prSet>
      <dgm:spPr/>
    </dgm:pt>
    <dgm:pt modelId="{F5B71FB5-F3E4-42D3-A57B-F00727BFFE45}" type="pres">
      <dgm:prSet presAssocID="{5EB1F81C-275C-4706-BE62-2AF7BECD966C}" presName="sibTrans" presStyleLbl="sibTrans1D1" presStyleIdx="8" presStyleCnt="12"/>
      <dgm:spPr/>
    </dgm:pt>
    <dgm:pt modelId="{C5C5B6AA-7EDE-431B-BCA8-7E7787890696}" type="pres">
      <dgm:prSet presAssocID="{5EB1F81C-275C-4706-BE62-2AF7BECD966C}" presName="connectorText" presStyleLbl="sibTrans1D1" presStyleIdx="8" presStyleCnt="12"/>
      <dgm:spPr/>
    </dgm:pt>
    <dgm:pt modelId="{3FA29B1C-AF48-4FBE-853F-C62A37AC1E6B}" type="pres">
      <dgm:prSet presAssocID="{236BDE4F-E6B7-47BD-AECE-3E1504451A1D}" presName="node" presStyleLbl="node1" presStyleIdx="9" presStyleCnt="13">
        <dgm:presLayoutVars>
          <dgm:bulletEnabled val="1"/>
        </dgm:presLayoutVars>
      </dgm:prSet>
      <dgm:spPr/>
    </dgm:pt>
    <dgm:pt modelId="{497DEBC4-FA88-4FEC-807C-140FEDA7B080}" type="pres">
      <dgm:prSet presAssocID="{06CFC73A-E7A6-4F94-80D1-97B04D860126}" presName="sibTrans" presStyleLbl="sibTrans1D1" presStyleIdx="9" presStyleCnt="12"/>
      <dgm:spPr/>
    </dgm:pt>
    <dgm:pt modelId="{37577943-5F3D-44CF-85A7-763D25011185}" type="pres">
      <dgm:prSet presAssocID="{06CFC73A-E7A6-4F94-80D1-97B04D860126}" presName="connectorText" presStyleLbl="sibTrans1D1" presStyleIdx="9" presStyleCnt="12"/>
      <dgm:spPr/>
    </dgm:pt>
    <dgm:pt modelId="{9E119879-D667-42DA-9868-0D9A8EE8CDF2}" type="pres">
      <dgm:prSet presAssocID="{30F28EBE-887A-406A-A3A2-245F62E8CEC7}" presName="node" presStyleLbl="node1" presStyleIdx="10" presStyleCnt="13">
        <dgm:presLayoutVars>
          <dgm:bulletEnabled val="1"/>
        </dgm:presLayoutVars>
      </dgm:prSet>
      <dgm:spPr/>
    </dgm:pt>
    <dgm:pt modelId="{D218F9A5-7FDC-43FD-9058-D35862858F05}" type="pres">
      <dgm:prSet presAssocID="{D93F2F9E-E6F4-4EDF-ACC5-9063FB30375A}" presName="sibTrans" presStyleLbl="sibTrans1D1" presStyleIdx="10" presStyleCnt="12"/>
      <dgm:spPr/>
    </dgm:pt>
    <dgm:pt modelId="{2E9CEE65-10BC-42E5-8281-CD71EC6A786A}" type="pres">
      <dgm:prSet presAssocID="{D93F2F9E-E6F4-4EDF-ACC5-9063FB30375A}" presName="connectorText" presStyleLbl="sibTrans1D1" presStyleIdx="10" presStyleCnt="12"/>
      <dgm:spPr/>
    </dgm:pt>
    <dgm:pt modelId="{1E22E002-0FB2-4674-B9C9-A8B56EEF135A}" type="pres">
      <dgm:prSet presAssocID="{A92D900B-17DD-4FE2-A332-2E198166AF2B}" presName="node" presStyleLbl="node1" presStyleIdx="11" presStyleCnt="13">
        <dgm:presLayoutVars>
          <dgm:bulletEnabled val="1"/>
        </dgm:presLayoutVars>
      </dgm:prSet>
      <dgm:spPr/>
    </dgm:pt>
    <dgm:pt modelId="{E5B12EDF-3B18-4759-99A8-3CE282633E1E}" type="pres">
      <dgm:prSet presAssocID="{D1FADBAC-205D-488E-8EDC-F97E9F2057B7}" presName="sibTrans" presStyleLbl="sibTrans1D1" presStyleIdx="11" presStyleCnt="12"/>
      <dgm:spPr/>
    </dgm:pt>
    <dgm:pt modelId="{911D46C7-7BF3-4F46-A367-26362D7EA918}" type="pres">
      <dgm:prSet presAssocID="{D1FADBAC-205D-488E-8EDC-F97E9F2057B7}" presName="connectorText" presStyleLbl="sibTrans1D1" presStyleIdx="11" presStyleCnt="12"/>
      <dgm:spPr/>
    </dgm:pt>
    <dgm:pt modelId="{FEF7EDC8-DFA3-4392-9ECA-0CAC495A9B03}" type="pres">
      <dgm:prSet presAssocID="{D6EAE952-4D8A-41CD-A1E4-9E6E43A57ACE}" presName="node" presStyleLbl="node1" presStyleIdx="12" presStyleCnt="13">
        <dgm:presLayoutVars>
          <dgm:bulletEnabled val="1"/>
        </dgm:presLayoutVars>
      </dgm:prSet>
      <dgm:spPr/>
    </dgm:pt>
  </dgm:ptLst>
  <dgm:cxnLst>
    <dgm:cxn modelId="{FE964403-5195-42B3-9D4C-962646F7DDFB}" type="presOf" srcId="{879537E8-DFB9-412A-BF21-9B2BB8E4C6C9}" destId="{9AF9DA10-5C20-476C-86FA-40642FDEABFE}" srcOrd="0" destOrd="0" presId="urn:microsoft.com/office/officeart/2005/8/layout/bProcess3"/>
    <dgm:cxn modelId="{2CED8F03-6241-49A6-80D1-B5630E63B09F}" type="presOf" srcId="{30C0FB8F-2EC3-4CE7-B0F7-4588304C2C23}" destId="{29F7DEC4-A2F7-4203-95EE-D317D8DA73D8}" srcOrd="0" destOrd="0" presId="urn:microsoft.com/office/officeart/2005/8/layout/bProcess3"/>
    <dgm:cxn modelId="{95828E0C-9E4E-468E-B105-9E35A1B8A335}" srcId="{A3AA74CA-63BE-4193-B83A-1421B67BE728}" destId="{236BDE4F-E6B7-47BD-AECE-3E1504451A1D}" srcOrd="9" destOrd="0" parTransId="{8C4B06FB-754B-427C-9C3E-0EA56DD2ECA3}" sibTransId="{06CFC73A-E7A6-4F94-80D1-97B04D860126}"/>
    <dgm:cxn modelId="{460E0411-23F6-40CA-A213-D56A4A5A8D74}" srcId="{A3AA74CA-63BE-4193-B83A-1421B67BE728}" destId="{D6EAE952-4D8A-41CD-A1E4-9E6E43A57ACE}" srcOrd="12" destOrd="0" parTransId="{2B86D177-F962-4E8C-9AFD-EB5E2ED8ECDB}" sibTransId="{6CD5B1D7-B469-4B84-8A9B-DF7F950A7B41}"/>
    <dgm:cxn modelId="{0AB30413-CA47-443F-800B-58839C0FF4F4}" srcId="{A3AA74CA-63BE-4193-B83A-1421B67BE728}" destId="{E78B469C-55DA-4C3A-BE06-EE749FA2368A}" srcOrd="6" destOrd="0" parTransId="{3D2C9D9E-2BF4-4478-899D-24B39C04A3AE}" sibTransId="{C987EC53-8053-468A-ADEE-AD1F17F21AC4}"/>
    <dgm:cxn modelId="{00D15615-D52D-4C95-A110-B57D3F0E1B15}" srcId="{A3AA74CA-63BE-4193-B83A-1421B67BE728}" destId="{30C0FB8F-2EC3-4CE7-B0F7-4588304C2C23}" srcOrd="1" destOrd="0" parTransId="{444F3E88-45C6-4303-9B89-580AD4DD1FA3}" sibTransId="{32983A4B-15B4-4825-8682-DAB854D4C30B}"/>
    <dgm:cxn modelId="{8E80871F-DF09-4606-822B-6A2E8497C55A}" type="presOf" srcId="{06CFC73A-E7A6-4F94-80D1-97B04D860126}" destId="{497DEBC4-FA88-4FEC-807C-140FEDA7B080}" srcOrd="0" destOrd="0" presId="urn:microsoft.com/office/officeart/2005/8/layout/bProcess3"/>
    <dgm:cxn modelId="{DA29A821-70A0-4351-BE4B-2EADEB994A6B}" type="presOf" srcId="{E78B469C-55DA-4C3A-BE06-EE749FA2368A}" destId="{A85BB8C0-4082-4D4C-877F-9FBB4A76F1E1}" srcOrd="0" destOrd="0" presId="urn:microsoft.com/office/officeart/2005/8/layout/bProcess3"/>
    <dgm:cxn modelId="{0E8A2F22-21A3-4A14-A7BA-6238DA404A98}" type="presOf" srcId="{2F5329D1-588C-4710-86E6-A8C14A8D646C}" destId="{853FF76D-E87E-412A-8663-DEFA228564C3}" srcOrd="0" destOrd="0" presId="urn:microsoft.com/office/officeart/2005/8/layout/bProcess3"/>
    <dgm:cxn modelId="{16E97424-C61F-4B31-A0D0-F7DA78FDA03F}" type="presOf" srcId="{06CFC73A-E7A6-4F94-80D1-97B04D860126}" destId="{37577943-5F3D-44CF-85A7-763D25011185}" srcOrd="1" destOrd="0" presId="urn:microsoft.com/office/officeart/2005/8/layout/bProcess3"/>
    <dgm:cxn modelId="{78BBBA24-7A7E-4D4E-95AD-412953A1C3CB}" type="presOf" srcId="{1F26D1CC-EC56-40B9-83DD-D5B9DDA85E94}" destId="{27ACC804-D4DB-4B22-B517-FB5AA4119B34}" srcOrd="1" destOrd="0" presId="urn:microsoft.com/office/officeart/2005/8/layout/bProcess3"/>
    <dgm:cxn modelId="{2878BA31-E2CA-4655-AF61-C44353B119FF}" type="presOf" srcId="{5EB1F81C-275C-4706-BE62-2AF7BECD966C}" destId="{C5C5B6AA-7EDE-431B-BCA8-7E7787890696}" srcOrd="1" destOrd="0" presId="urn:microsoft.com/office/officeart/2005/8/layout/bProcess3"/>
    <dgm:cxn modelId="{A9EAA55B-92C8-41BE-8822-8E816667175D}" type="presOf" srcId="{D93F2F9E-E6F4-4EDF-ACC5-9063FB30375A}" destId="{D218F9A5-7FDC-43FD-9058-D35862858F05}" srcOrd="0" destOrd="0" presId="urn:microsoft.com/office/officeart/2005/8/layout/bProcess3"/>
    <dgm:cxn modelId="{5AFF145D-5D1C-40B0-A7D0-6E27A20D33B2}" type="presOf" srcId="{30F28EBE-887A-406A-A3A2-245F62E8CEC7}" destId="{9E119879-D667-42DA-9868-0D9A8EE8CDF2}" srcOrd="0" destOrd="0" presId="urn:microsoft.com/office/officeart/2005/8/layout/bProcess3"/>
    <dgm:cxn modelId="{73821C63-D3A9-46C4-ABEB-C63026ECE28A}" srcId="{A3AA74CA-63BE-4193-B83A-1421B67BE728}" destId="{876C0C26-1F67-4AA2-A95F-2A49AD08C82A}" srcOrd="3" destOrd="0" parTransId="{F69D3D05-6905-4744-94B8-661F9FEA3BBC}" sibTransId="{879537E8-DFB9-412A-BF21-9B2BB8E4C6C9}"/>
    <dgm:cxn modelId="{7CF7E365-A4F0-4AC9-BC29-F32EE69C67E9}" type="presOf" srcId="{9808B78F-63A3-46B0-B339-C2EB1EF9D55E}" destId="{C3BD52AD-8EE0-4F8E-8CFE-11695D1194F8}" srcOrd="0" destOrd="0" presId="urn:microsoft.com/office/officeart/2005/8/layout/bProcess3"/>
    <dgm:cxn modelId="{D6F34169-0F5C-4D48-A684-F994E0943C18}" type="presOf" srcId="{D1FADBAC-205D-488E-8EDC-F97E9F2057B7}" destId="{E5B12EDF-3B18-4759-99A8-3CE282633E1E}" srcOrd="0" destOrd="0" presId="urn:microsoft.com/office/officeart/2005/8/layout/bProcess3"/>
    <dgm:cxn modelId="{66A6BD6C-6308-4037-8C94-7D0A7927DCEB}" type="presOf" srcId="{B1F6DE66-DB8F-4B99-A71D-97CAABD75ACC}" destId="{9DB721E6-339D-4A19-9EBD-1DD3D501546E}" srcOrd="0" destOrd="0" presId="urn:microsoft.com/office/officeart/2005/8/layout/bProcess3"/>
    <dgm:cxn modelId="{95831A4D-7450-4683-A161-8DBA8ACAD821}" srcId="{A3AA74CA-63BE-4193-B83A-1421B67BE728}" destId="{2F5329D1-588C-4710-86E6-A8C14A8D646C}" srcOrd="5" destOrd="0" parTransId="{CC502622-5531-4F4B-BC07-F34278CF6C33}" sibTransId="{1F26D1CC-EC56-40B9-83DD-D5B9DDA85E94}"/>
    <dgm:cxn modelId="{E9937D4D-C8A6-4CF3-8B53-130EAB125F6D}" type="presOf" srcId="{A3AA74CA-63BE-4193-B83A-1421B67BE728}" destId="{ED4D7A61-407A-41B1-BFA1-D5FAC0EFF6C2}" srcOrd="0" destOrd="0" presId="urn:microsoft.com/office/officeart/2005/8/layout/bProcess3"/>
    <dgm:cxn modelId="{F4ABBB4E-7968-45B2-B560-84F6E60F1781}" type="presOf" srcId="{C987EC53-8053-468A-ADEE-AD1F17F21AC4}" destId="{DFBF2231-63E8-426C-ADB9-0CAD8F15830D}" srcOrd="1" destOrd="0" presId="urn:microsoft.com/office/officeart/2005/8/layout/bProcess3"/>
    <dgm:cxn modelId="{633CA74F-8138-4B3D-9064-727EDFFF0C96}" type="presOf" srcId="{32983A4B-15B4-4825-8682-DAB854D4C30B}" destId="{6A9C45E1-E402-4AB8-9174-3787246FCDC7}" srcOrd="0" destOrd="0" presId="urn:microsoft.com/office/officeart/2005/8/layout/bProcess3"/>
    <dgm:cxn modelId="{178C2677-25E0-4778-8E7A-82266917F890}" type="presOf" srcId="{879537E8-DFB9-412A-BF21-9B2BB8E4C6C9}" destId="{CD2E0072-EA78-4C0E-9B36-A693FEFD3987}" srcOrd="1" destOrd="0" presId="urn:microsoft.com/office/officeart/2005/8/layout/bProcess3"/>
    <dgm:cxn modelId="{FECA777E-D3F3-494F-95B4-B341F161A3EE}" type="presOf" srcId="{7B35A1DA-590B-4EA1-AC8A-3F38C1324FBA}" destId="{36180F0D-5F61-4191-BFD4-D3301573837A}" srcOrd="0" destOrd="0" presId="urn:microsoft.com/office/officeart/2005/8/layout/bProcess3"/>
    <dgm:cxn modelId="{FF4F4F80-A2EE-4F5C-9B8B-54B842C70782}" srcId="{A3AA74CA-63BE-4193-B83A-1421B67BE728}" destId="{7B35A1DA-590B-4EA1-AC8A-3F38C1324FBA}" srcOrd="4" destOrd="0" parTransId="{287BF916-6DE3-4562-8287-DBF7AD3AB48F}" sibTransId="{DFC38E77-BE8C-4AE5-A057-4E10CC7B7FC7}"/>
    <dgm:cxn modelId="{EA06488D-7B30-4CBF-AEF0-A326788DD49C}" type="presOf" srcId="{00E540A4-9999-4F89-9CF7-283E519DF7E1}" destId="{50B7F214-B702-49FA-BC66-4B12264297BB}" srcOrd="1" destOrd="0" presId="urn:microsoft.com/office/officeart/2005/8/layout/bProcess3"/>
    <dgm:cxn modelId="{E0C7A796-8669-4224-A5FE-4D23F02019E2}" srcId="{A3AA74CA-63BE-4193-B83A-1421B67BE728}" destId="{B1F6DE66-DB8F-4B99-A71D-97CAABD75ACC}" srcOrd="8" destOrd="0" parTransId="{03BCE6F5-9BE0-4544-9D11-81E8219C5C3D}" sibTransId="{5EB1F81C-275C-4706-BE62-2AF7BECD966C}"/>
    <dgm:cxn modelId="{18198199-20EA-4F3B-9ABB-66DD440F8C15}" type="presOf" srcId="{D93F2F9E-E6F4-4EDF-ACC5-9063FB30375A}" destId="{2E9CEE65-10BC-42E5-8281-CD71EC6A786A}" srcOrd="1" destOrd="0" presId="urn:microsoft.com/office/officeart/2005/8/layout/bProcess3"/>
    <dgm:cxn modelId="{3195B799-0C44-41C9-8A94-17E4544260AD}" type="presOf" srcId="{876C0C26-1F67-4AA2-A95F-2A49AD08C82A}" destId="{98E8E0F3-AF44-4002-B0CF-E50843F5CE77}" srcOrd="0" destOrd="0" presId="urn:microsoft.com/office/officeart/2005/8/layout/bProcess3"/>
    <dgm:cxn modelId="{7D0840A9-B7E5-49A6-B259-84DBE8DC735B}" type="presOf" srcId="{A92D900B-17DD-4FE2-A332-2E198166AF2B}" destId="{1E22E002-0FB2-4674-B9C9-A8B56EEF135A}" srcOrd="0" destOrd="0" presId="urn:microsoft.com/office/officeart/2005/8/layout/bProcess3"/>
    <dgm:cxn modelId="{81FBC2A9-D1CD-422A-BB58-2983788C46D3}" type="presOf" srcId="{236BDE4F-E6B7-47BD-AECE-3E1504451A1D}" destId="{3FA29B1C-AF48-4FBE-853F-C62A37AC1E6B}" srcOrd="0" destOrd="0" presId="urn:microsoft.com/office/officeart/2005/8/layout/bProcess3"/>
    <dgm:cxn modelId="{D06527B0-C0BF-4D9B-A6CC-6725C3C7E15F}" type="presOf" srcId="{32983A4B-15B4-4825-8682-DAB854D4C30B}" destId="{B2C71C77-8B64-4CF9-9190-FBD04D814429}" srcOrd="1" destOrd="0" presId="urn:microsoft.com/office/officeart/2005/8/layout/bProcess3"/>
    <dgm:cxn modelId="{1B3278C7-74B5-4FED-BEC2-F8DF59D97B0B}" srcId="{A3AA74CA-63BE-4193-B83A-1421B67BE728}" destId="{A92D900B-17DD-4FE2-A332-2E198166AF2B}" srcOrd="11" destOrd="0" parTransId="{74DEC750-BB1C-4C59-A076-2500F3BAF6E5}" sibTransId="{D1FADBAC-205D-488E-8EDC-F97E9F2057B7}"/>
    <dgm:cxn modelId="{81D241C9-0155-4DDA-B339-727FD14D64E4}" srcId="{A3AA74CA-63BE-4193-B83A-1421B67BE728}" destId="{9808B78F-63A3-46B0-B339-C2EB1EF9D55E}" srcOrd="7" destOrd="0" parTransId="{E8FF02DB-0CB9-4FF5-98BD-4827D775E60E}" sibTransId="{16D6B3CE-CC63-4343-AE9D-C9BF94123D24}"/>
    <dgm:cxn modelId="{CE20C3CE-0CDD-4531-8E98-427DE2DF83CF}" type="presOf" srcId="{5EB1F81C-275C-4706-BE62-2AF7BECD966C}" destId="{F5B71FB5-F3E4-42D3-A57B-F00727BFFE45}" srcOrd="0" destOrd="0" presId="urn:microsoft.com/office/officeart/2005/8/layout/bProcess3"/>
    <dgm:cxn modelId="{76D7F8CE-6006-408D-BF7F-C59527BE9199}" type="presOf" srcId="{DCD015F2-2480-4908-8EF3-239FE53D25D6}" destId="{D1106CFF-A3C1-43E0-9CB0-B8FB2222F1BA}" srcOrd="0" destOrd="0" presId="urn:microsoft.com/office/officeart/2005/8/layout/bProcess3"/>
    <dgm:cxn modelId="{FF1F40CF-A713-43A3-89B7-1D1A73E9088E}" type="presOf" srcId="{9092CFA3-3C28-4C59-A5CD-49A13F353623}" destId="{ED60C9D7-BE80-48A6-AB50-EF4744157A6E}" srcOrd="0" destOrd="0" presId="urn:microsoft.com/office/officeart/2005/8/layout/bProcess3"/>
    <dgm:cxn modelId="{9E8E3BD1-DF2D-4E5C-A275-9413C629AFE7}" type="presOf" srcId="{D6EAE952-4D8A-41CD-A1E4-9E6E43A57ACE}" destId="{FEF7EDC8-DFA3-4392-9ECA-0CAC495A9B03}" srcOrd="0" destOrd="0" presId="urn:microsoft.com/office/officeart/2005/8/layout/bProcess3"/>
    <dgm:cxn modelId="{FB8745D4-1260-47CC-9D40-D8358AD23D93}" type="presOf" srcId="{DCD015F2-2480-4908-8EF3-239FE53D25D6}" destId="{A8CF9FFC-5899-4168-AB35-4011B8EED0F7}" srcOrd="1" destOrd="0" presId="urn:microsoft.com/office/officeart/2005/8/layout/bProcess3"/>
    <dgm:cxn modelId="{BDB9CFD7-7FB7-4CE2-9B11-9579BA900390}" srcId="{A3AA74CA-63BE-4193-B83A-1421B67BE728}" destId="{9092CFA3-3C28-4C59-A5CD-49A13F353623}" srcOrd="0" destOrd="0" parTransId="{A1F31483-5FC7-404D-B920-82DA1EFFFDD3}" sibTransId="{DCD015F2-2480-4908-8EF3-239FE53D25D6}"/>
    <dgm:cxn modelId="{8A69C0D8-9209-4489-B439-9F2BB9581DF7}" type="presOf" srcId="{00E540A4-9999-4F89-9CF7-283E519DF7E1}" destId="{910FACE4-57A2-471C-B15D-86DFB615BD71}" srcOrd="0" destOrd="0" presId="urn:microsoft.com/office/officeart/2005/8/layout/bProcess3"/>
    <dgm:cxn modelId="{98ECF6D9-123F-4777-9D93-09113B95D9CE}" type="presOf" srcId="{16D6B3CE-CC63-4343-AE9D-C9BF94123D24}" destId="{847EDE4E-9D60-4659-9111-9FC70F48A675}" srcOrd="0" destOrd="0" presId="urn:microsoft.com/office/officeart/2005/8/layout/bProcess3"/>
    <dgm:cxn modelId="{CA76F0DE-28A4-4559-95EC-9F978BEB5CD7}" type="presOf" srcId="{DFC38E77-BE8C-4AE5-A057-4E10CC7B7FC7}" destId="{FBF71F1E-8D75-46AD-BBDE-5035365951EF}" srcOrd="1" destOrd="0" presId="urn:microsoft.com/office/officeart/2005/8/layout/bProcess3"/>
    <dgm:cxn modelId="{B42787E0-F33F-4676-B7EA-7EAE6EE78075}" type="presOf" srcId="{DFC38E77-BE8C-4AE5-A057-4E10CC7B7FC7}" destId="{E4DA3078-391A-4207-AB7B-FCA6B01EA283}" srcOrd="0" destOrd="0" presId="urn:microsoft.com/office/officeart/2005/8/layout/bProcess3"/>
    <dgm:cxn modelId="{41EAEAE2-4D7C-4265-A034-D4AFC7439533}" type="presOf" srcId="{16D6B3CE-CC63-4343-AE9D-C9BF94123D24}" destId="{31BB43CD-BF77-433D-942E-C5DFEDEE8E33}" srcOrd="1" destOrd="0" presId="urn:microsoft.com/office/officeart/2005/8/layout/bProcess3"/>
    <dgm:cxn modelId="{6B0DC3E8-8C61-49CC-85E1-C24F7A9190FB}" type="presOf" srcId="{C987EC53-8053-468A-ADEE-AD1F17F21AC4}" destId="{889DBD9B-A42E-4EDE-80B2-63061C8690BC}" srcOrd="0" destOrd="0" presId="urn:microsoft.com/office/officeart/2005/8/layout/bProcess3"/>
    <dgm:cxn modelId="{7267C9EB-2BEB-4299-834A-6F94D7B5742F}" type="presOf" srcId="{D1FADBAC-205D-488E-8EDC-F97E9F2057B7}" destId="{911D46C7-7BF3-4F46-A367-26362D7EA918}" srcOrd="1" destOrd="0" presId="urn:microsoft.com/office/officeart/2005/8/layout/bProcess3"/>
    <dgm:cxn modelId="{4D05AEEC-5198-46FC-B741-BBE5C0281256}" srcId="{A3AA74CA-63BE-4193-B83A-1421B67BE728}" destId="{F77C7D02-B4A9-4DBC-9F80-D516859839E6}" srcOrd="2" destOrd="0" parTransId="{2742DDA2-6197-420F-9EAB-40445AC12089}" sibTransId="{00E540A4-9999-4F89-9CF7-283E519DF7E1}"/>
    <dgm:cxn modelId="{0C4ED1ED-0571-472E-9EFD-B9D82697F7F4}" type="presOf" srcId="{1F26D1CC-EC56-40B9-83DD-D5B9DDA85E94}" destId="{700729BA-8FFD-46E6-AEAA-ECFB9BE5D14F}" srcOrd="0" destOrd="0" presId="urn:microsoft.com/office/officeart/2005/8/layout/bProcess3"/>
    <dgm:cxn modelId="{AD493CF9-031E-4DF6-9134-683566E57891}" type="presOf" srcId="{F77C7D02-B4A9-4DBC-9F80-D516859839E6}" destId="{9D2B97C9-E0F0-4002-B744-430924336B17}" srcOrd="0" destOrd="0" presId="urn:microsoft.com/office/officeart/2005/8/layout/bProcess3"/>
    <dgm:cxn modelId="{2C00AAFF-27AB-4C74-A429-A7F8A4561B8D}" srcId="{A3AA74CA-63BE-4193-B83A-1421B67BE728}" destId="{30F28EBE-887A-406A-A3A2-245F62E8CEC7}" srcOrd="10" destOrd="0" parTransId="{5F8C2A53-19B5-49A7-9126-4D36C2D4EA1F}" sibTransId="{D93F2F9E-E6F4-4EDF-ACC5-9063FB30375A}"/>
    <dgm:cxn modelId="{F13950AA-3EC4-4C7C-A589-6C95916D0CD1}" type="presParOf" srcId="{ED4D7A61-407A-41B1-BFA1-D5FAC0EFF6C2}" destId="{ED60C9D7-BE80-48A6-AB50-EF4744157A6E}" srcOrd="0" destOrd="0" presId="urn:microsoft.com/office/officeart/2005/8/layout/bProcess3"/>
    <dgm:cxn modelId="{3164B8F4-6103-4DCF-A6EE-CE6DE3FB0C56}" type="presParOf" srcId="{ED4D7A61-407A-41B1-BFA1-D5FAC0EFF6C2}" destId="{D1106CFF-A3C1-43E0-9CB0-B8FB2222F1BA}" srcOrd="1" destOrd="0" presId="urn:microsoft.com/office/officeart/2005/8/layout/bProcess3"/>
    <dgm:cxn modelId="{467714DF-60D6-49F6-A3D5-70A3EA20ABBF}" type="presParOf" srcId="{D1106CFF-A3C1-43E0-9CB0-B8FB2222F1BA}" destId="{A8CF9FFC-5899-4168-AB35-4011B8EED0F7}" srcOrd="0" destOrd="0" presId="urn:microsoft.com/office/officeart/2005/8/layout/bProcess3"/>
    <dgm:cxn modelId="{888D8AE9-E212-47DC-969B-41DFD2224D2F}" type="presParOf" srcId="{ED4D7A61-407A-41B1-BFA1-D5FAC0EFF6C2}" destId="{29F7DEC4-A2F7-4203-95EE-D317D8DA73D8}" srcOrd="2" destOrd="0" presId="urn:microsoft.com/office/officeart/2005/8/layout/bProcess3"/>
    <dgm:cxn modelId="{B97CEAAE-A835-4EAA-B5BB-3FB04A93A8B4}" type="presParOf" srcId="{ED4D7A61-407A-41B1-BFA1-D5FAC0EFF6C2}" destId="{6A9C45E1-E402-4AB8-9174-3787246FCDC7}" srcOrd="3" destOrd="0" presId="urn:microsoft.com/office/officeart/2005/8/layout/bProcess3"/>
    <dgm:cxn modelId="{E8D04EFB-573C-465F-874A-F5CA5B3FFC2D}" type="presParOf" srcId="{6A9C45E1-E402-4AB8-9174-3787246FCDC7}" destId="{B2C71C77-8B64-4CF9-9190-FBD04D814429}" srcOrd="0" destOrd="0" presId="urn:microsoft.com/office/officeart/2005/8/layout/bProcess3"/>
    <dgm:cxn modelId="{67ECEAEA-54C0-4A3D-8A56-DF6277A76FE4}" type="presParOf" srcId="{ED4D7A61-407A-41B1-BFA1-D5FAC0EFF6C2}" destId="{9D2B97C9-E0F0-4002-B744-430924336B17}" srcOrd="4" destOrd="0" presId="urn:microsoft.com/office/officeart/2005/8/layout/bProcess3"/>
    <dgm:cxn modelId="{B66577DA-BDD6-4559-B257-31029736D5CD}" type="presParOf" srcId="{ED4D7A61-407A-41B1-BFA1-D5FAC0EFF6C2}" destId="{910FACE4-57A2-471C-B15D-86DFB615BD71}" srcOrd="5" destOrd="0" presId="urn:microsoft.com/office/officeart/2005/8/layout/bProcess3"/>
    <dgm:cxn modelId="{C9D75A07-E902-4CAB-8D09-2151355C4844}" type="presParOf" srcId="{910FACE4-57A2-471C-B15D-86DFB615BD71}" destId="{50B7F214-B702-49FA-BC66-4B12264297BB}" srcOrd="0" destOrd="0" presId="urn:microsoft.com/office/officeart/2005/8/layout/bProcess3"/>
    <dgm:cxn modelId="{BED426E5-9CCC-4329-91ED-1F828922454D}" type="presParOf" srcId="{ED4D7A61-407A-41B1-BFA1-D5FAC0EFF6C2}" destId="{98E8E0F3-AF44-4002-B0CF-E50843F5CE77}" srcOrd="6" destOrd="0" presId="urn:microsoft.com/office/officeart/2005/8/layout/bProcess3"/>
    <dgm:cxn modelId="{5DCB5355-54DA-4EE7-A3FB-BD752CD29A47}" type="presParOf" srcId="{ED4D7A61-407A-41B1-BFA1-D5FAC0EFF6C2}" destId="{9AF9DA10-5C20-476C-86FA-40642FDEABFE}" srcOrd="7" destOrd="0" presId="urn:microsoft.com/office/officeart/2005/8/layout/bProcess3"/>
    <dgm:cxn modelId="{A07F5AE8-4DEE-413D-844A-BA313BDC4009}" type="presParOf" srcId="{9AF9DA10-5C20-476C-86FA-40642FDEABFE}" destId="{CD2E0072-EA78-4C0E-9B36-A693FEFD3987}" srcOrd="0" destOrd="0" presId="urn:microsoft.com/office/officeart/2005/8/layout/bProcess3"/>
    <dgm:cxn modelId="{C31FACF0-4D88-4043-9FAC-B1F4A3690A23}" type="presParOf" srcId="{ED4D7A61-407A-41B1-BFA1-D5FAC0EFF6C2}" destId="{36180F0D-5F61-4191-BFD4-D3301573837A}" srcOrd="8" destOrd="0" presId="urn:microsoft.com/office/officeart/2005/8/layout/bProcess3"/>
    <dgm:cxn modelId="{5F93718F-AB79-4E54-AD42-80F9C0668256}" type="presParOf" srcId="{ED4D7A61-407A-41B1-BFA1-D5FAC0EFF6C2}" destId="{E4DA3078-391A-4207-AB7B-FCA6B01EA283}" srcOrd="9" destOrd="0" presId="urn:microsoft.com/office/officeart/2005/8/layout/bProcess3"/>
    <dgm:cxn modelId="{3091A314-A860-41E5-B704-3D73F345347F}" type="presParOf" srcId="{E4DA3078-391A-4207-AB7B-FCA6B01EA283}" destId="{FBF71F1E-8D75-46AD-BBDE-5035365951EF}" srcOrd="0" destOrd="0" presId="urn:microsoft.com/office/officeart/2005/8/layout/bProcess3"/>
    <dgm:cxn modelId="{E4DF5A5D-031A-4579-A61D-26C86BFD544F}" type="presParOf" srcId="{ED4D7A61-407A-41B1-BFA1-D5FAC0EFF6C2}" destId="{853FF76D-E87E-412A-8663-DEFA228564C3}" srcOrd="10" destOrd="0" presId="urn:microsoft.com/office/officeart/2005/8/layout/bProcess3"/>
    <dgm:cxn modelId="{8E5FC9AB-90F3-47E1-8BC2-42F88C90CFD7}" type="presParOf" srcId="{ED4D7A61-407A-41B1-BFA1-D5FAC0EFF6C2}" destId="{700729BA-8FFD-46E6-AEAA-ECFB9BE5D14F}" srcOrd="11" destOrd="0" presId="urn:microsoft.com/office/officeart/2005/8/layout/bProcess3"/>
    <dgm:cxn modelId="{2EAA5A25-815E-409E-8003-A57527E0F150}" type="presParOf" srcId="{700729BA-8FFD-46E6-AEAA-ECFB9BE5D14F}" destId="{27ACC804-D4DB-4B22-B517-FB5AA4119B34}" srcOrd="0" destOrd="0" presId="urn:microsoft.com/office/officeart/2005/8/layout/bProcess3"/>
    <dgm:cxn modelId="{0A03BF36-E834-49C6-BEF2-A0FAB1116474}" type="presParOf" srcId="{ED4D7A61-407A-41B1-BFA1-D5FAC0EFF6C2}" destId="{A85BB8C0-4082-4D4C-877F-9FBB4A76F1E1}" srcOrd="12" destOrd="0" presId="urn:microsoft.com/office/officeart/2005/8/layout/bProcess3"/>
    <dgm:cxn modelId="{C3E808AA-813A-4304-BAA1-7900A71BA629}" type="presParOf" srcId="{ED4D7A61-407A-41B1-BFA1-D5FAC0EFF6C2}" destId="{889DBD9B-A42E-4EDE-80B2-63061C8690BC}" srcOrd="13" destOrd="0" presId="urn:microsoft.com/office/officeart/2005/8/layout/bProcess3"/>
    <dgm:cxn modelId="{C7E5A55D-D63F-4DCE-B4AA-3D1F77DD0B38}" type="presParOf" srcId="{889DBD9B-A42E-4EDE-80B2-63061C8690BC}" destId="{DFBF2231-63E8-426C-ADB9-0CAD8F15830D}" srcOrd="0" destOrd="0" presId="urn:microsoft.com/office/officeart/2005/8/layout/bProcess3"/>
    <dgm:cxn modelId="{C7C853CE-1D15-4E90-88BD-3CAEE286D077}" type="presParOf" srcId="{ED4D7A61-407A-41B1-BFA1-D5FAC0EFF6C2}" destId="{C3BD52AD-8EE0-4F8E-8CFE-11695D1194F8}" srcOrd="14" destOrd="0" presId="urn:microsoft.com/office/officeart/2005/8/layout/bProcess3"/>
    <dgm:cxn modelId="{E25D8B09-67A7-4461-A388-9B4B018C0203}" type="presParOf" srcId="{ED4D7A61-407A-41B1-BFA1-D5FAC0EFF6C2}" destId="{847EDE4E-9D60-4659-9111-9FC70F48A675}" srcOrd="15" destOrd="0" presId="urn:microsoft.com/office/officeart/2005/8/layout/bProcess3"/>
    <dgm:cxn modelId="{D22123EF-DFAD-41DE-A0BD-1E3AE05FCEDB}" type="presParOf" srcId="{847EDE4E-9D60-4659-9111-9FC70F48A675}" destId="{31BB43CD-BF77-433D-942E-C5DFEDEE8E33}" srcOrd="0" destOrd="0" presId="urn:microsoft.com/office/officeart/2005/8/layout/bProcess3"/>
    <dgm:cxn modelId="{71D65B80-DF6B-4152-97A9-94D656170FEF}" type="presParOf" srcId="{ED4D7A61-407A-41B1-BFA1-D5FAC0EFF6C2}" destId="{9DB721E6-339D-4A19-9EBD-1DD3D501546E}" srcOrd="16" destOrd="0" presId="urn:microsoft.com/office/officeart/2005/8/layout/bProcess3"/>
    <dgm:cxn modelId="{4166FD1F-87AA-4667-BF5D-FED486173C31}" type="presParOf" srcId="{ED4D7A61-407A-41B1-BFA1-D5FAC0EFF6C2}" destId="{F5B71FB5-F3E4-42D3-A57B-F00727BFFE45}" srcOrd="17" destOrd="0" presId="urn:microsoft.com/office/officeart/2005/8/layout/bProcess3"/>
    <dgm:cxn modelId="{F1FE6B60-432D-4AD8-A069-954110FB8E42}" type="presParOf" srcId="{F5B71FB5-F3E4-42D3-A57B-F00727BFFE45}" destId="{C5C5B6AA-7EDE-431B-BCA8-7E7787890696}" srcOrd="0" destOrd="0" presId="urn:microsoft.com/office/officeart/2005/8/layout/bProcess3"/>
    <dgm:cxn modelId="{77E1C865-E74F-461C-828D-17CFA3FD5390}" type="presParOf" srcId="{ED4D7A61-407A-41B1-BFA1-D5FAC0EFF6C2}" destId="{3FA29B1C-AF48-4FBE-853F-C62A37AC1E6B}" srcOrd="18" destOrd="0" presId="urn:microsoft.com/office/officeart/2005/8/layout/bProcess3"/>
    <dgm:cxn modelId="{48E4F99A-DFA5-4901-A6B3-4ACEEDBF18D0}" type="presParOf" srcId="{ED4D7A61-407A-41B1-BFA1-D5FAC0EFF6C2}" destId="{497DEBC4-FA88-4FEC-807C-140FEDA7B080}" srcOrd="19" destOrd="0" presId="urn:microsoft.com/office/officeart/2005/8/layout/bProcess3"/>
    <dgm:cxn modelId="{CE0DAD50-5CD0-4D2F-86AA-15C9093EF6E9}" type="presParOf" srcId="{497DEBC4-FA88-4FEC-807C-140FEDA7B080}" destId="{37577943-5F3D-44CF-85A7-763D25011185}" srcOrd="0" destOrd="0" presId="urn:microsoft.com/office/officeart/2005/8/layout/bProcess3"/>
    <dgm:cxn modelId="{A769F74E-1E44-406A-989D-753B3CC25C34}" type="presParOf" srcId="{ED4D7A61-407A-41B1-BFA1-D5FAC0EFF6C2}" destId="{9E119879-D667-42DA-9868-0D9A8EE8CDF2}" srcOrd="20" destOrd="0" presId="urn:microsoft.com/office/officeart/2005/8/layout/bProcess3"/>
    <dgm:cxn modelId="{9B401EF2-1CC5-4B63-A096-DE03773511CA}" type="presParOf" srcId="{ED4D7A61-407A-41B1-BFA1-D5FAC0EFF6C2}" destId="{D218F9A5-7FDC-43FD-9058-D35862858F05}" srcOrd="21" destOrd="0" presId="urn:microsoft.com/office/officeart/2005/8/layout/bProcess3"/>
    <dgm:cxn modelId="{99339D9B-18AE-4049-8857-93473403214A}" type="presParOf" srcId="{D218F9A5-7FDC-43FD-9058-D35862858F05}" destId="{2E9CEE65-10BC-42E5-8281-CD71EC6A786A}" srcOrd="0" destOrd="0" presId="urn:microsoft.com/office/officeart/2005/8/layout/bProcess3"/>
    <dgm:cxn modelId="{43D4418B-F1DC-43BE-8A5E-B0B7F863E9FB}" type="presParOf" srcId="{ED4D7A61-407A-41B1-BFA1-D5FAC0EFF6C2}" destId="{1E22E002-0FB2-4674-B9C9-A8B56EEF135A}" srcOrd="22" destOrd="0" presId="urn:microsoft.com/office/officeart/2005/8/layout/bProcess3"/>
    <dgm:cxn modelId="{FE46BF2F-64AD-401C-A7F2-A19366A60419}" type="presParOf" srcId="{ED4D7A61-407A-41B1-BFA1-D5FAC0EFF6C2}" destId="{E5B12EDF-3B18-4759-99A8-3CE282633E1E}" srcOrd="23" destOrd="0" presId="urn:microsoft.com/office/officeart/2005/8/layout/bProcess3"/>
    <dgm:cxn modelId="{6042766D-7AF2-49AD-9E62-4B14ECE8CDF6}" type="presParOf" srcId="{E5B12EDF-3B18-4759-99A8-3CE282633E1E}" destId="{911D46C7-7BF3-4F46-A367-26362D7EA918}" srcOrd="0" destOrd="0" presId="urn:microsoft.com/office/officeart/2005/8/layout/bProcess3"/>
    <dgm:cxn modelId="{DB34F082-8675-4E2D-BCF7-7463CBDACD6D}" type="presParOf" srcId="{ED4D7A61-407A-41B1-BFA1-D5FAC0EFF6C2}" destId="{FEF7EDC8-DFA3-4392-9ECA-0CAC495A9B03}" srcOrd="2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999571-86CB-43E0-B324-BD2D4B49DC32}" type="doc">
      <dgm:prSet loTypeId="urn:microsoft.com/office/officeart/2005/8/layout/cycle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2AD685-A39A-4A57-BC9B-AF69751AF7CF}">
      <dgm:prSet phldrT="[Text]" phldr="0"/>
      <dgm:spPr/>
      <dgm:t>
        <a:bodyPr/>
        <a:lstStyle/>
        <a:p>
          <a:r>
            <a:rPr lang="en-US" err="1">
              <a:latin typeface="Inter Bold"/>
            </a:rPr>
            <a:t>Probleem</a:t>
          </a:r>
          <a:endParaRPr lang="en-US" err="1"/>
        </a:p>
      </dgm:t>
    </dgm:pt>
    <dgm:pt modelId="{2FE92B13-71F5-40F9-B674-538ECFC42E35}" type="parTrans" cxnId="{98CFE8F6-D6E4-4543-9405-AA4670143028}">
      <dgm:prSet/>
      <dgm:spPr/>
      <dgm:t>
        <a:bodyPr/>
        <a:lstStyle/>
        <a:p>
          <a:endParaRPr lang="en-US"/>
        </a:p>
      </dgm:t>
    </dgm:pt>
    <dgm:pt modelId="{FAECBAB3-F36B-4175-9995-2001802508D2}" type="sibTrans" cxnId="{98CFE8F6-D6E4-4543-9405-AA4670143028}">
      <dgm:prSet/>
      <dgm:spPr/>
      <dgm:t>
        <a:bodyPr/>
        <a:lstStyle/>
        <a:p>
          <a:endParaRPr lang="en-US"/>
        </a:p>
      </dgm:t>
    </dgm:pt>
    <dgm:pt modelId="{7F5BEB9E-1E7A-4B27-83EE-142E55B44D13}">
      <dgm:prSet phldrT="[Text]" phldr="0"/>
      <dgm:spPr/>
      <dgm:t>
        <a:bodyPr/>
        <a:lstStyle/>
        <a:p>
          <a:r>
            <a:rPr lang="en-US" err="1">
              <a:latin typeface="Inter Bold"/>
            </a:rPr>
            <a:t>Plaan</a:t>
          </a:r>
          <a:endParaRPr lang="en-US" err="1"/>
        </a:p>
      </dgm:t>
    </dgm:pt>
    <dgm:pt modelId="{EA0C9870-01E8-4752-94A7-D9D181AE2541}" type="parTrans" cxnId="{EFEB219D-DB0A-487A-B198-165B58BFDABA}">
      <dgm:prSet/>
      <dgm:spPr/>
      <dgm:t>
        <a:bodyPr/>
        <a:lstStyle/>
        <a:p>
          <a:endParaRPr lang="en-US"/>
        </a:p>
      </dgm:t>
    </dgm:pt>
    <dgm:pt modelId="{4F22A50A-AA89-4CF5-AB7A-51EFFF76DB09}" type="sibTrans" cxnId="{EFEB219D-DB0A-487A-B198-165B58BFDABA}">
      <dgm:prSet/>
      <dgm:spPr/>
      <dgm:t>
        <a:bodyPr/>
        <a:lstStyle/>
        <a:p>
          <a:endParaRPr lang="en-US"/>
        </a:p>
      </dgm:t>
    </dgm:pt>
    <dgm:pt modelId="{08872A3C-6B8F-4762-A986-CE16027B68FB}">
      <dgm:prSet phldrT="[Text]" phldr="0"/>
      <dgm:spPr/>
      <dgm:t>
        <a:bodyPr/>
        <a:lstStyle/>
        <a:p>
          <a:r>
            <a:rPr lang="en-US" err="1">
              <a:latin typeface="Inter Bold"/>
            </a:rPr>
            <a:t>Andmestik</a:t>
          </a:r>
          <a:endParaRPr lang="en-US" err="1"/>
        </a:p>
      </dgm:t>
    </dgm:pt>
    <dgm:pt modelId="{1475DAEF-9603-40BC-891A-AE73948A02ED}" type="parTrans" cxnId="{DB287EFE-1283-4E0F-B290-DEAFD8D8E47E}">
      <dgm:prSet/>
      <dgm:spPr/>
      <dgm:t>
        <a:bodyPr/>
        <a:lstStyle/>
        <a:p>
          <a:endParaRPr lang="en-US"/>
        </a:p>
      </dgm:t>
    </dgm:pt>
    <dgm:pt modelId="{1609B134-EE64-4D11-B871-D28900DC38CD}" type="sibTrans" cxnId="{DB287EFE-1283-4E0F-B290-DEAFD8D8E47E}">
      <dgm:prSet/>
      <dgm:spPr/>
      <dgm:t>
        <a:bodyPr/>
        <a:lstStyle/>
        <a:p>
          <a:endParaRPr lang="en-US"/>
        </a:p>
      </dgm:t>
    </dgm:pt>
    <dgm:pt modelId="{EE1F6F24-995E-4539-ABD2-B7B8C9701C40}">
      <dgm:prSet phldrT="[Text]" phldr="0"/>
      <dgm:spPr/>
      <dgm:t>
        <a:bodyPr/>
        <a:lstStyle/>
        <a:p>
          <a:r>
            <a:rPr lang="en-US" err="1">
              <a:latin typeface="Inter Bold"/>
            </a:rPr>
            <a:t>Analüüs</a:t>
          </a:r>
          <a:endParaRPr lang="en-US" err="1"/>
        </a:p>
      </dgm:t>
    </dgm:pt>
    <dgm:pt modelId="{CC541F81-05E7-40AD-8AA6-8510E0EA146A}" type="parTrans" cxnId="{53C2AD35-6B08-4604-979D-83E12BA06A60}">
      <dgm:prSet/>
      <dgm:spPr/>
      <dgm:t>
        <a:bodyPr/>
        <a:lstStyle/>
        <a:p>
          <a:endParaRPr lang="en-US"/>
        </a:p>
      </dgm:t>
    </dgm:pt>
    <dgm:pt modelId="{58611502-8B27-49E4-A4E0-F6B1E1971335}" type="sibTrans" cxnId="{53C2AD35-6B08-4604-979D-83E12BA06A60}">
      <dgm:prSet/>
      <dgm:spPr/>
      <dgm:t>
        <a:bodyPr/>
        <a:lstStyle/>
        <a:p>
          <a:endParaRPr lang="en-US"/>
        </a:p>
      </dgm:t>
    </dgm:pt>
    <dgm:pt modelId="{17052CEA-E84B-44EF-8489-F491835361A9}">
      <dgm:prSet phldrT="[Text]" phldr="0"/>
      <dgm:spPr/>
      <dgm:t>
        <a:bodyPr/>
        <a:lstStyle/>
        <a:p>
          <a:r>
            <a:rPr lang="en-US" err="1">
              <a:latin typeface="Inter Bold"/>
            </a:rPr>
            <a:t>Järeldus</a:t>
          </a:r>
          <a:endParaRPr lang="en-US" err="1"/>
        </a:p>
      </dgm:t>
    </dgm:pt>
    <dgm:pt modelId="{E8703952-66E4-49F4-90AC-D3878D42C08C}" type="parTrans" cxnId="{D30A3AFA-4ED9-415A-BCF3-6372768CABCC}">
      <dgm:prSet/>
      <dgm:spPr/>
      <dgm:t>
        <a:bodyPr/>
        <a:lstStyle/>
        <a:p>
          <a:endParaRPr lang="en-US"/>
        </a:p>
      </dgm:t>
    </dgm:pt>
    <dgm:pt modelId="{87FAC5F9-89FD-4D99-9C9C-3E4BF76D0E1A}" type="sibTrans" cxnId="{D30A3AFA-4ED9-415A-BCF3-6372768CABCC}">
      <dgm:prSet/>
      <dgm:spPr/>
      <dgm:t>
        <a:bodyPr/>
        <a:lstStyle/>
        <a:p>
          <a:endParaRPr lang="en-US"/>
        </a:p>
      </dgm:t>
    </dgm:pt>
    <dgm:pt modelId="{CA460586-97DD-4685-AF9F-F1993B35B217}" type="pres">
      <dgm:prSet presAssocID="{4C999571-86CB-43E0-B324-BD2D4B49DC32}" presName="cycle" presStyleCnt="0">
        <dgm:presLayoutVars>
          <dgm:dir/>
          <dgm:resizeHandles val="exact"/>
        </dgm:presLayoutVars>
      </dgm:prSet>
      <dgm:spPr/>
    </dgm:pt>
    <dgm:pt modelId="{34C107B2-5787-4840-BBF4-233C7DD57AAD}" type="pres">
      <dgm:prSet presAssocID="{142AD685-A39A-4A57-BC9B-AF69751AF7CF}" presName="node" presStyleLbl="node1" presStyleIdx="0" presStyleCnt="5">
        <dgm:presLayoutVars>
          <dgm:bulletEnabled val="1"/>
        </dgm:presLayoutVars>
      </dgm:prSet>
      <dgm:spPr/>
    </dgm:pt>
    <dgm:pt modelId="{50CAE700-2895-49F5-84D7-4E55342FFCE1}" type="pres">
      <dgm:prSet presAssocID="{142AD685-A39A-4A57-BC9B-AF69751AF7CF}" presName="spNode" presStyleCnt="0"/>
      <dgm:spPr/>
    </dgm:pt>
    <dgm:pt modelId="{98EB3BEA-43AA-488B-A7BC-7C768CA755EA}" type="pres">
      <dgm:prSet presAssocID="{FAECBAB3-F36B-4175-9995-2001802508D2}" presName="sibTrans" presStyleLbl="sibTrans1D1" presStyleIdx="0" presStyleCnt="5"/>
      <dgm:spPr/>
    </dgm:pt>
    <dgm:pt modelId="{F2B48601-8948-47BE-AF31-B015471CFF94}" type="pres">
      <dgm:prSet presAssocID="{7F5BEB9E-1E7A-4B27-83EE-142E55B44D13}" presName="node" presStyleLbl="node1" presStyleIdx="1" presStyleCnt="5">
        <dgm:presLayoutVars>
          <dgm:bulletEnabled val="1"/>
        </dgm:presLayoutVars>
      </dgm:prSet>
      <dgm:spPr/>
    </dgm:pt>
    <dgm:pt modelId="{712CD450-10F4-410B-82F3-09447B199878}" type="pres">
      <dgm:prSet presAssocID="{7F5BEB9E-1E7A-4B27-83EE-142E55B44D13}" presName="spNode" presStyleCnt="0"/>
      <dgm:spPr/>
    </dgm:pt>
    <dgm:pt modelId="{E66B220E-19C4-4748-B35C-6CF455843AE6}" type="pres">
      <dgm:prSet presAssocID="{4F22A50A-AA89-4CF5-AB7A-51EFFF76DB09}" presName="sibTrans" presStyleLbl="sibTrans1D1" presStyleIdx="1" presStyleCnt="5"/>
      <dgm:spPr/>
    </dgm:pt>
    <dgm:pt modelId="{37243C70-3AF7-4B35-BB82-D4EC35A50635}" type="pres">
      <dgm:prSet presAssocID="{08872A3C-6B8F-4762-A986-CE16027B68FB}" presName="node" presStyleLbl="node1" presStyleIdx="2" presStyleCnt="5">
        <dgm:presLayoutVars>
          <dgm:bulletEnabled val="1"/>
        </dgm:presLayoutVars>
      </dgm:prSet>
      <dgm:spPr/>
    </dgm:pt>
    <dgm:pt modelId="{3011768E-0532-4CC2-8459-AD64F13F2A8C}" type="pres">
      <dgm:prSet presAssocID="{08872A3C-6B8F-4762-A986-CE16027B68FB}" presName="spNode" presStyleCnt="0"/>
      <dgm:spPr/>
    </dgm:pt>
    <dgm:pt modelId="{255611EB-B9EF-430C-ACF0-4C4882877B0A}" type="pres">
      <dgm:prSet presAssocID="{1609B134-EE64-4D11-B871-D28900DC38CD}" presName="sibTrans" presStyleLbl="sibTrans1D1" presStyleIdx="2" presStyleCnt="5"/>
      <dgm:spPr/>
    </dgm:pt>
    <dgm:pt modelId="{7E66D119-BA7B-4812-BE4A-B8B882937834}" type="pres">
      <dgm:prSet presAssocID="{EE1F6F24-995E-4539-ABD2-B7B8C9701C40}" presName="node" presStyleLbl="node1" presStyleIdx="3" presStyleCnt="5">
        <dgm:presLayoutVars>
          <dgm:bulletEnabled val="1"/>
        </dgm:presLayoutVars>
      </dgm:prSet>
      <dgm:spPr/>
    </dgm:pt>
    <dgm:pt modelId="{0B9BB58E-1EAB-4F20-9B63-F90E4C30C084}" type="pres">
      <dgm:prSet presAssocID="{EE1F6F24-995E-4539-ABD2-B7B8C9701C40}" presName="spNode" presStyleCnt="0"/>
      <dgm:spPr/>
    </dgm:pt>
    <dgm:pt modelId="{63BDC7DD-7B02-484F-B7BC-A67D6BAA61C1}" type="pres">
      <dgm:prSet presAssocID="{58611502-8B27-49E4-A4E0-F6B1E1971335}" presName="sibTrans" presStyleLbl="sibTrans1D1" presStyleIdx="3" presStyleCnt="5"/>
      <dgm:spPr/>
    </dgm:pt>
    <dgm:pt modelId="{9145234F-F162-4AE8-961D-E2A0717FC26F}" type="pres">
      <dgm:prSet presAssocID="{17052CEA-E84B-44EF-8489-F491835361A9}" presName="node" presStyleLbl="node1" presStyleIdx="4" presStyleCnt="5">
        <dgm:presLayoutVars>
          <dgm:bulletEnabled val="1"/>
        </dgm:presLayoutVars>
      </dgm:prSet>
      <dgm:spPr/>
    </dgm:pt>
    <dgm:pt modelId="{A975B13F-DD42-4384-81C1-18E6D1EC1A06}" type="pres">
      <dgm:prSet presAssocID="{17052CEA-E84B-44EF-8489-F491835361A9}" presName="spNode" presStyleCnt="0"/>
      <dgm:spPr/>
    </dgm:pt>
    <dgm:pt modelId="{9BB04972-6BF0-4267-88B0-B5ACF8BD8467}" type="pres">
      <dgm:prSet presAssocID="{87FAC5F9-89FD-4D99-9C9C-3E4BF76D0E1A}" presName="sibTrans" presStyleLbl="sibTrans1D1" presStyleIdx="4" presStyleCnt="5"/>
      <dgm:spPr/>
    </dgm:pt>
  </dgm:ptLst>
  <dgm:cxnLst>
    <dgm:cxn modelId="{0C526829-F394-4CDE-86AE-13CB6CBB8143}" type="presOf" srcId="{142AD685-A39A-4A57-BC9B-AF69751AF7CF}" destId="{34C107B2-5787-4840-BBF4-233C7DD57AAD}" srcOrd="0" destOrd="0" presId="urn:microsoft.com/office/officeart/2005/8/layout/cycle5"/>
    <dgm:cxn modelId="{53C2AD35-6B08-4604-979D-83E12BA06A60}" srcId="{4C999571-86CB-43E0-B324-BD2D4B49DC32}" destId="{EE1F6F24-995E-4539-ABD2-B7B8C9701C40}" srcOrd="3" destOrd="0" parTransId="{CC541F81-05E7-40AD-8AA6-8510E0EA146A}" sibTransId="{58611502-8B27-49E4-A4E0-F6B1E1971335}"/>
    <dgm:cxn modelId="{1B30845E-4211-41A9-B7A7-57217637D5E3}" type="presOf" srcId="{08872A3C-6B8F-4762-A986-CE16027B68FB}" destId="{37243C70-3AF7-4B35-BB82-D4EC35A50635}" srcOrd="0" destOrd="0" presId="urn:microsoft.com/office/officeart/2005/8/layout/cycle5"/>
    <dgm:cxn modelId="{C96D6163-7B50-45B7-B289-6CFB24A10BDA}" type="presOf" srcId="{FAECBAB3-F36B-4175-9995-2001802508D2}" destId="{98EB3BEA-43AA-488B-A7BC-7C768CA755EA}" srcOrd="0" destOrd="0" presId="urn:microsoft.com/office/officeart/2005/8/layout/cycle5"/>
    <dgm:cxn modelId="{E20DA24A-C4CB-4C4D-A553-BE1465C2DE51}" type="presOf" srcId="{87FAC5F9-89FD-4D99-9C9C-3E4BF76D0E1A}" destId="{9BB04972-6BF0-4267-88B0-B5ACF8BD8467}" srcOrd="0" destOrd="0" presId="urn:microsoft.com/office/officeart/2005/8/layout/cycle5"/>
    <dgm:cxn modelId="{E5533494-F32A-46D2-9B0F-BE806CA02AA1}" type="presOf" srcId="{4F22A50A-AA89-4CF5-AB7A-51EFFF76DB09}" destId="{E66B220E-19C4-4748-B35C-6CF455843AE6}" srcOrd="0" destOrd="0" presId="urn:microsoft.com/office/officeart/2005/8/layout/cycle5"/>
    <dgm:cxn modelId="{EFEB219D-DB0A-487A-B198-165B58BFDABA}" srcId="{4C999571-86CB-43E0-B324-BD2D4B49DC32}" destId="{7F5BEB9E-1E7A-4B27-83EE-142E55B44D13}" srcOrd="1" destOrd="0" parTransId="{EA0C9870-01E8-4752-94A7-D9D181AE2541}" sibTransId="{4F22A50A-AA89-4CF5-AB7A-51EFFF76DB09}"/>
    <dgm:cxn modelId="{8B8B20AA-10D8-461A-A13A-F95DD608E81A}" type="presOf" srcId="{7F5BEB9E-1E7A-4B27-83EE-142E55B44D13}" destId="{F2B48601-8948-47BE-AF31-B015471CFF94}" srcOrd="0" destOrd="0" presId="urn:microsoft.com/office/officeart/2005/8/layout/cycle5"/>
    <dgm:cxn modelId="{4A32C4C3-CC3E-4E2F-B260-A0226D24424A}" type="presOf" srcId="{58611502-8B27-49E4-A4E0-F6B1E1971335}" destId="{63BDC7DD-7B02-484F-B7BC-A67D6BAA61C1}" srcOrd="0" destOrd="0" presId="urn:microsoft.com/office/officeart/2005/8/layout/cycle5"/>
    <dgm:cxn modelId="{103CADCF-000C-4768-BFC2-FD812AF2F8E4}" type="presOf" srcId="{EE1F6F24-995E-4539-ABD2-B7B8C9701C40}" destId="{7E66D119-BA7B-4812-BE4A-B8B882937834}" srcOrd="0" destOrd="0" presId="urn:microsoft.com/office/officeart/2005/8/layout/cycle5"/>
    <dgm:cxn modelId="{9AFCA6E5-172D-4D42-A554-9BA25AC6AE2F}" type="presOf" srcId="{4C999571-86CB-43E0-B324-BD2D4B49DC32}" destId="{CA460586-97DD-4685-AF9F-F1993B35B217}" srcOrd="0" destOrd="0" presId="urn:microsoft.com/office/officeart/2005/8/layout/cycle5"/>
    <dgm:cxn modelId="{A0071AEB-D26A-430C-8A79-8024338E774E}" type="presOf" srcId="{1609B134-EE64-4D11-B871-D28900DC38CD}" destId="{255611EB-B9EF-430C-ACF0-4C4882877B0A}" srcOrd="0" destOrd="0" presId="urn:microsoft.com/office/officeart/2005/8/layout/cycle5"/>
    <dgm:cxn modelId="{EBF925F5-A973-4E3B-885C-D52E5488D835}" type="presOf" srcId="{17052CEA-E84B-44EF-8489-F491835361A9}" destId="{9145234F-F162-4AE8-961D-E2A0717FC26F}" srcOrd="0" destOrd="0" presId="urn:microsoft.com/office/officeart/2005/8/layout/cycle5"/>
    <dgm:cxn modelId="{98CFE8F6-D6E4-4543-9405-AA4670143028}" srcId="{4C999571-86CB-43E0-B324-BD2D4B49DC32}" destId="{142AD685-A39A-4A57-BC9B-AF69751AF7CF}" srcOrd="0" destOrd="0" parTransId="{2FE92B13-71F5-40F9-B674-538ECFC42E35}" sibTransId="{FAECBAB3-F36B-4175-9995-2001802508D2}"/>
    <dgm:cxn modelId="{D30A3AFA-4ED9-415A-BCF3-6372768CABCC}" srcId="{4C999571-86CB-43E0-B324-BD2D4B49DC32}" destId="{17052CEA-E84B-44EF-8489-F491835361A9}" srcOrd="4" destOrd="0" parTransId="{E8703952-66E4-49F4-90AC-D3878D42C08C}" sibTransId="{87FAC5F9-89FD-4D99-9C9C-3E4BF76D0E1A}"/>
    <dgm:cxn modelId="{DB287EFE-1283-4E0F-B290-DEAFD8D8E47E}" srcId="{4C999571-86CB-43E0-B324-BD2D4B49DC32}" destId="{08872A3C-6B8F-4762-A986-CE16027B68FB}" srcOrd="2" destOrd="0" parTransId="{1475DAEF-9603-40BC-891A-AE73948A02ED}" sibTransId="{1609B134-EE64-4D11-B871-D28900DC38CD}"/>
    <dgm:cxn modelId="{43AC8045-76FA-42C8-BC79-1EAD31A7ACA8}" type="presParOf" srcId="{CA460586-97DD-4685-AF9F-F1993B35B217}" destId="{34C107B2-5787-4840-BBF4-233C7DD57AAD}" srcOrd="0" destOrd="0" presId="urn:microsoft.com/office/officeart/2005/8/layout/cycle5"/>
    <dgm:cxn modelId="{644B0AA5-BA14-4C09-B041-8DECA7989C64}" type="presParOf" srcId="{CA460586-97DD-4685-AF9F-F1993B35B217}" destId="{50CAE700-2895-49F5-84D7-4E55342FFCE1}" srcOrd="1" destOrd="0" presId="urn:microsoft.com/office/officeart/2005/8/layout/cycle5"/>
    <dgm:cxn modelId="{FB2B893B-AAB4-4764-8DF9-D27E879C2C7F}" type="presParOf" srcId="{CA460586-97DD-4685-AF9F-F1993B35B217}" destId="{98EB3BEA-43AA-488B-A7BC-7C768CA755EA}" srcOrd="2" destOrd="0" presId="urn:microsoft.com/office/officeart/2005/8/layout/cycle5"/>
    <dgm:cxn modelId="{C8EDB530-A110-4067-AB4E-B36FDC3A9626}" type="presParOf" srcId="{CA460586-97DD-4685-AF9F-F1993B35B217}" destId="{F2B48601-8948-47BE-AF31-B015471CFF94}" srcOrd="3" destOrd="0" presId="urn:microsoft.com/office/officeart/2005/8/layout/cycle5"/>
    <dgm:cxn modelId="{D63FA74B-7B74-4223-802E-73AEE8B6FF54}" type="presParOf" srcId="{CA460586-97DD-4685-AF9F-F1993B35B217}" destId="{712CD450-10F4-410B-82F3-09447B199878}" srcOrd="4" destOrd="0" presId="urn:microsoft.com/office/officeart/2005/8/layout/cycle5"/>
    <dgm:cxn modelId="{DA686BD6-636C-474E-B0D4-F246B8E62DAC}" type="presParOf" srcId="{CA460586-97DD-4685-AF9F-F1993B35B217}" destId="{E66B220E-19C4-4748-B35C-6CF455843AE6}" srcOrd="5" destOrd="0" presId="urn:microsoft.com/office/officeart/2005/8/layout/cycle5"/>
    <dgm:cxn modelId="{B879FB9F-AEF3-494F-80B5-F73E38EC3F34}" type="presParOf" srcId="{CA460586-97DD-4685-AF9F-F1993B35B217}" destId="{37243C70-3AF7-4B35-BB82-D4EC35A50635}" srcOrd="6" destOrd="0" presId="urn:microsoft.com/office/officeart/2005/8/layout/cycle5"/>
    <dgm:cxn modelId="{8CA7C722-1F2A-4544-A753-29253281EE92}" type="presParOf" srcId="{CA460586-97DD-4685-AF9F-F1993B35B217}" destId="{3011768E-0532-4CC2-8459-AD64F13F2A8C}" srcOrd="7" destOrd="0" presId="urn:microsoft.com/office/officeart/2005/8/layout/cycle5"/>
    <dgm:cxn modelId="{24FA5012-A919-49CB-9152-F9BFF24C60D4}" type="presParOf" srcId="{CA460586-97DD-4685-AF9F-F1993B35B217}" destId="{255611EB-B9EF-430C-ACF0-4C4882877B0A}" srcOrd="8" destOrd="0" presId="urn:microsoft.com/office/officeart/2005/8/layout/cycle5"/>
    <dgm:cxn modelId="{5A5C57DA-2EDA-4D1D-866B-2B34D10F4FBF}" type="presParOf" srcId="{CA460586-97DD-4685-AF9F-F1993B35B217}" destId="{7E66D119-BA7B-4812-BE4A-B8B882937834}" srcOrd="9" destOrd="0" presId="urn:microsoft.com/office/officeart/2005/8/layout/cycle5"/>
    <dgm:cxn modelId="{55164647-D68B-40D3-A6CE-724746F1A7C3}" type="presParOf" srcId="{CA460586-97DD-4685-AF9F-F1993B35B217}" destId="{0B9BB58E-1EAB-4F20-9B63-F90E4C30C084}" srcOrd="10" destOrd="0" presId="urn:microsoft.com/office/officeart/2005/8/layout/cycle5"/>
    <dgm:cxn modelId="{9FBB4FAE-5E5A-4ADB-ADE4-D7F62F7443CE}" type="presParOf" srcId="{CA460586-97DD-4685-AF9F-F1993B35B217}" destId="{63BDC7DD-7B02-484F-B7BC-A67D6BAA61C1}" srcOrd="11" destOrd="0" presId="urn:microsoft.com/office/officeart/2005/8/layout/cycle5"/>
    <dgm:cxn modelId="{D353D06D-0734-4902-80FC-432F900790C7}" type="presParOf" srcId="{CA460586-97DD-4685-AF9F-F1993B35B217}" destId="{9145234F-F162-4AE8-961D-E2A0717FC26F}" srcOrd="12" destOrd="0" presId="urn:microsoft.com/office/officeart/2005/8/layout/cycle5"/>
    <dgm:cxn modelId="{E539B6CD-E61E-40BA-909F-EED5437B8F1D}" type="presParOf" srcId="{CA460586-97DD-4685-AF9F-F1993B35B217}" destId="{A975B13F-DD42-4384-81C1-18E6D1EC1A06}" srcOrd="13" destOrd="0" presId="urn:microsoft.com/office/officeart/2005/8/layout/cycle5"/>
    <dgm:cxn modelId="{1AC8D555-F5EC-46BA-99F9-B05806DD819F}" type="presParOf" srcId="{CA460586-97DD-4685-AF9F-F1993B35B217}" destId="{9BB04972-6BF0-4267-88B0-B5ACF8BD8467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999571-86CB-43E0-B324-BD2D4B49DC32}" type="doc">
      <dgm:prSet loTypeId="urn:microsoft.com/office/officeart/2005/8/layout/cycle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2AD685-A39A-4A57-BC9B-AF69751AF7CF}">
      <dgm:prSet phldrT="[Text]" phldr="0"/>
      <dgm:spPr/>
      <dgm:t>
        <a:bodyPr/>
        <a:lstStyle/>
        <a:p>
          <a:r>
            <a:rPr lang="en-US" err="1">
              <a:latin typeface="Inter Bold"/>
            </a:rPr>
            <a:t>Probleem</a:t>
          </a:r>
          <a:endParaRPr lang="en-US" err="1"/>
        </a:p>
      </dgm:t>
    </dgm:pt>
    <dgm:pt modelId="{2FE92B13-71F5-40F9-B674-538ECFC42E35}" type="parTrans" cxnId="{98CFE8F6-D6E4-4543-9405-AA4670143028}">
      <dgm:prSet/>
      <dgm:spPr/>
      <dgm:t>
        <a:bodyPr/>
        <a:lstStyle/>
        <a:p>
          <a:endParaRPr lang="en-US"/>
        </a:p>
      </dgm:t>
    </dgm:pt>
    <dgm:pt modelId="{FAECBAB3-F36B-4175-9995-2001802508D2}" type="sibTrans" cxnId="{98CFE8F6-D6E4-4543-9405-AA4670143028}">
      <dgm:prSet/>
      <dgm:spPr/>
      <dgm:t>
        <a:bodyPr/>
        <a:lstStyle/>
        <a:p>
          <a:endParaRPr lang="en-US"/>
        </a:p>
      </dgm:t>
    </dgm:pt>
    <dgm:pt modelId="{7F5BEB9E-1E7A-4B27-83EE-142E55B44D13}">
      <dgm:prSet phldrT="[Text]" phldr="0"/>
      <dgm:spPr/>
      <dgm:t>
        <a:bodyPr/>
        <a:lstStyle/>
        <a:p>
          <a:r>
            <a:rPr lang="en-US" err="1">
              <a:latin typeface="Inter Bold"/>
            </a:rPr>
            <a:t>Plaan</a:t>
          </a:r>
          <a:endParaRPr lang="en-US" err="1"/>
        </a:p>
      </dgm:t>
    </dgm:pt>
    <dgm:pt modelId="{EA0C9870-01E8-4752-94A7-D9D181AE2541}" type="parTrans" cxnId="{EFEB219D-DB0A-487A-B198-165B58BFDABA}">
      <dgm:prSet/>
      <dgm:spPr/>
      <dgm:t>
        <a:bodyPr/>
        <a:lstStyle/>
        <a:p>
          <a:endParaRPr lang="en-US"/>
        </a:p>
      </dgm:t>
    </dgm:pt>
    <dgm:pt modelId="{4F22A50A-AA89-4CF5-AB7A-51EFFF76DB09}" type="sibTrans" cxnId="{EFEB219D-DB0A-487A-B198-165B58BFDABA}">
      <dgm:prSet/>
      <dgm:spPr/>
      <dgm:t>
        <a:bodyPr/>
        <a:lstStyle/>
        <a:p>
          <a:endParaRPr lang="en-US"/>
        </a:p>
      </dgm:t>
    </dgm:pt>
    <dgm:pt modelId="{08872A3C-6B8F-4762-A986-CE16027B68FB}">
      <dgm:prSet phldrT="[Text]" phldr="0"/>
      <dgm:spPr/>
      <dgm:t>
        <a:bodyPr/>
        <a:lstStyle/>
        <a:p>
          <a:r>
            <a:rPr lang="en-US" err="1">
              <a:latin typeface="Inter Bold"/>
            </a:rPr>
            <a:t>Andmestik</a:t>
          </a:r>
          <a:endParaRPr lang="en-US" err="1"/>
        </a:p>
      </dgm:t>
    </dgm:pt>
    <dgm:pt modelId="{1475DAEF-9603-40BC-891A-AE73948A02ED}" type="parTrans" cxnId="{DB287EFE-1283-4E0F-B290-DEAFD8D8E47E}">
      <dgm:prSet/>
      <dgm:spPr/>
      <dgm:t>
        <a:bodyPr/>
        <a:lstStyle/>
        <a:p>
          <a:endParaRPr lang="en-US"/>
        </a:p>
      </dgm:t>
    </dgm:pt>
    <dgm:pt modelId="{1609B134-EE64-4D11-B871-D28900DC38CD}" type="sibTrans" cxnId="{DB287EFE-1283-4E0F-B290-DEAFD8D8E47E}">
      <dgm:prSet/>
      <dgm:spPr/>
      <dgm:t>
        <a:bodyPr/>
        <a:lstStyle/>
        <a:p>
          <a:endParaRPr lang="en-US"/>
        </a:p>
      </dgm:t>
    </dgm:pt>
    <dgm:pt modelId="{EE1F6F24-995E-4539-ABD2-B7B8C9701C40}">
      <dgm:prSet phldrT="[Text]" phldr="0"/>
      <dgm:spPr/>
      <dgm:t>
        <a:bodyPr/>
        <a:lstStyle/>
        <a:p>
          <a:r>
            <a:rPr lang="en-US" err="1">
              <a:latin typeface="Inter Bold"/>
            </a:rPr>
            <a:t>Analüüs</a:t>
          </a:r>
          <a:endParaRPr lang="en-US" err="1"/>
        </a:p>
      </dgm:t>
    </dgm:pt>
    <dgm:pt modelId="{CC541F81-05E7-40AD-8AA6-8510E0EA146A}" type="parTrans" cxnId="{53C2AD35-6B08-4604-979D-83E12BA06A60}">
      <dgm:prSet/>
      <dgm:spPr/>
      <dgm:t>
        <a:bodyPr/>
        <a:lstStyle/>
        <a:p>
          <a:endParaRPr lang="en-US"/>
        </a:p>
      </dgm:t>
    </dgm:pt>
    <dgm:pt modelId="{58611502-8B27-49E4-A4E0-F6B1E1971335}" type="sibTrans" cxnId="{53C2AD35-6B08-4604-979D-83E12BA06A60}">
      <dgm:prSet/>
      <dgm:spPr/>
      <dgm:t>
        <a:bodyPr/>
        <a:lstStyle/>
        <a:p>
          <a:endParaRPr lang="en-US"/>
        </a:p>
      </dgm:t>
    </dgm:pt>
    <dgm:pt modelId="{17052CEA-E84B-44EF-8489-F491835361A9}">
      <dgm:prSet phldrT="[Text]" phldr="0"/>
      <dgm:spPr/>
      <dgm:t>
        <a:bodyPr/>
        <a:lstStyle/>
        <a:p>
          <a:r>
            <a:rPr lang="en-US" err="1">
              <a:latin typeface="Inter Bold"/>
            </a:rPr>
            <a:t>Järeldus</a:t>
          </a:r>
          <a:endParaRPr lang="en-US" err="1"/>
        </a:p>
      </dgm:t>
    </dgm:pt>
    <dgm:pt modelId="{E8703952-66E4-49F4-90AC-D3878D42C08C}" type="parTrans" cxnId="{D30A3AFA-4ED9-415A-BCF3-6372768CABCC}">
      <dgm:prSet/>
      <dgm:spPr/>
      <dgm:t>
        <a:bodyPr/>
        <a:lstStyle/>
        <a:p>
          <a:endParaRPr lang="en-US"/>
        </a:p>
      </dgm:t>
    </dgm:pt>
    <dgm:pt modelId="{87FAC5F9-89FD-4D99-9C9C-3E4BF76D0E1A}" type="sibTrans" cxnId="{D30A3AFA-4ED9-415A-BCF3-6372768CABCC}">
      <dgm:prSet/>
      <dgm:spPr/>
      <dgm:t>
        <a:bodyPr/>
        <a:lstStyle/>
        <a:p>
          <a:endParaRPr lang="en-US"/>
        </a:p>
      </dgm:t>
    </dgm:pt>
    <dgm:pt modelId="{CA460586-97DD-4685-AF9F-F1993B35B217}" type="pres">
      <dgm:prSet presAssocID="{4C999571-86CB-43E0-B324-BD2D4B49DC32}" presName="cycle" presStyleCnt="0">
        <dgm:presLayoutVars>
          <dgm:dir/>
          <dgm:resizeHandles val="exact"/>
        </dgm:presLayoutVars>
      </dgm:prSet>
      <dgm:spPr/>
    </dgm:pt>
    <dgm:pt modelId="{34C107B2-5787-4840-BBF4-233C7DD57AAD}" type="pres">
      <dgm:prSet presAssocID="{142AD685-A39A-4A57-BC9B-AF69751AF7CF}" presName="node" presStyleLbl="node1" presStyleIdx="0" presStyleCnt="5">
        <dgm:presLayoutVars>
          <dgm:bulletEnabled val="1"/>
        </dgm:presLayoutVars>
      </dgm:prSet>
      <dgm:spPr/>
    </dgm:pt>
    <dgm:pt modelId="{50CAE700-2895-49F5-84D7-4E55342FFCE1}" type="pres">
      <dgm:prSet presAssocID="{142AD685-A39A-4A57-BC9B-AF69751AF7CF}" presName="spNode" presStyleCnt="0"/>
      <dgm:spPr/>
    </dgm:pt>
    <dgm:pt modelId="{98EB3BEA-43AA-488B-A7BC-7C768CA755EA}" type="pres">
      <dgm:prSet presAssocID="{FAECBAB3-F36B-4175-9995-2001802508D2}" presName="sibTrans" presStyleLbl="sibTrans1D1" presStyleIdx="0" presStyleCnt="5"/>
      <dgm:spPr/>
    </dgm:pt>
    <dgm:pt modelId="{F2B48601-8948-47BE-AF31-B015471CFF94}" type="pres">
      <dgm:prSet presAssocID="{7F5BEB9E-1E7A-4B27-83EE-142E55B44D13}" presName="node" presStyleLbl="node1" presStyleIdx="1" presStyleCnt="5">
        <dgm:presLayoutVars>
          <dgm:bulletEnabled val="1"/>
        </dgm:presLayoutVars>
      </dgm:prSet>
      <dgm:spPr/>
    </dgm:pt>
    <dgm:pt modelId="{712CD450-10F4-410B-82F3-09447B199878}" type="pres">
      <dgm:prSet presAssocID="{7F5BEB9E-1E7A-4B27-83EE-142E55B44D13}" presName="spNode" presStyleCnt="0"/>
      <dgm:spPr/>
    </dgm:pt>
    <dgm:pt modelId="{E66B220E-19C4-4748-B35C-6CF455843AE6}" type="pres">
      <dgm:prSet presAssocID="{4F22A50A-AA89-4CF5-AB7A-51EFFF76DB09}" presName="sibTrans" presStyleLbl="sibTrans1D1" presStyleIdx="1" presStyleCnt="5"/>
      <dgm:spPr/>
    </dgm:pt>
    <dgm:pt modelId="{37243C70-3AF7-4B35-BB82-D4EC35A50635}" type="pres">
      <dgm:prSet presAssocID="{08872A3C-6B8F-4762-A986-CE16027B68FB}" presName="node" presStyleLbl="node1" presStyleIdx="2" presStyleCnt="5">
        <dgm:presLayoutVars>
          <dgm:bulletEnabled val="1"/>
        </dgm:presLayoutVars>
      </dgm:prSet>
      <dgm:spPr/>
    </dgm:pt>
    <dgm:pt modelId="{3011768E-0532-4CC2-8459-AD64F13F2A8C}" type="pres">
      <dgm:prSet presAssocID="{08872A3C-6B8F-4762-A986-CE16027B68FB}" presName="spNode" presStyleCnt="0"/>
      <dgm:spPr/>
    </dgm:pt>
    <dgm:pt modelId="{255611EB-B9EF-430C-ACF0-4C4882877B0A}" type="pres">
      <dgm:prSet presAssocID="{1609B134-EE64-4D11-B871-D28900DC38CD}" presName="sibTrans" presStyleLbl="sibTrans1D1" presStyleIdx="2" presStyleCnt="5"/>
      <dgm:spPr/>
    </dgm:pt>
    <dgm:pt modelId="{7E66D119-BA7B-4812-BE4A-B8B882937834}" type="pres">
      <dgm:prSet presAssocID="{EE1F6F24-995E-4539-ABD2-B7B8C9701C40}" presName="node" presStyleLbl="node1" presStyleIdx="3" presStyleCnt="5">
        <dgm:presLayoutVars>
          <dgm:bulletEnabled val="1"/>
        </dgm:presLayoutVars>
      </dgm:prSet>
      <dgm:spPr/>
    </dgm:pt>
    <dgm:pt modelId="{0B9BB58E-1EAB-4F20-9B63-F90E4C30C084}" type="pres">
      <dgm:prSet presAssocID="{EE1F6F24-995E-4539-ABD2-B7B8C9701C40}" presName="spNode" presStyleCnt="0"/>
      <dgm:spPr/>
    </dgm:pt>
    <dgm:pt modelId="{63BDC7DD-7B02-484F-B7BC-A67D6BAA61C1}" type="pres">
      <dgm:prSet presAssocID="{58611502-8B27-49E4-A4E0-F6B1E1971335}" presName="sibTrans" presStyleLbl="sibTrans1D1" presStyleIdx="3" presStyleCnt="5"/>
      <dgm:spPr/>
    </dgm:pt>
    <dgm:pt modelId="{9145234F-F162-4AE8-961D-E2A0717FC26F}" type="pres">
      <dgm:prSet presAssocID="{17052CEA-E84B-44EF-8489-F491835361A9}" presName="node" presStyleLbl="node1" presStyleIdx="4" presStyleCnt="5">
        <dgm:presLayoutVars>
          <dgm:bulletEnabled val="1"/>
        </dgm:presLayoutVars>
      </dgm:prSet>
      <dgm:spPr/>
    </dgm:pt>
    <dgm:pt modelId="{A975B13F-DD42-4384-81C1-18E6D1EC1A06}" type="pres">
      <dgm:prSet presAssocID="{17052CEA-E84B-44EF-8489-F491835361A9}" presName="spNode" presStyleCnt="0"/>
      <dgm:spPr/>
    </dgm:pt>
    <dgm:pt modelId="{9BB04972-6BF0-4267-88B0-B5ACF8BD8467}" type="pres">
      <dgm:prSet presAssocID="{87FAC5F9-89FD-4D99-9C9C-3E4BF76D0E1A}" presName="sibTrans" presStyleLbl="sibTrans1D1" presStyleIdx="4" presStyleCnt="5"/>
      <dgm:spPr/>
    </dgm:pt>
  </dgm:ptLst>
  <dgm:cxnLst>
    <dgm:cxn modelId="{0C526829-F394-4CDE-86AE-13CB6CBB8143}" type="presOf" srcId="{142AD685-A39A-4A57-BC9B-AF69751AF7CF}" destId="{34C107B2-5787-4840-BBF4-233C7DD57AAD}" srcOrd="0" destOrd="0" presId="urn:microsoft.com/office/officeart/2005/8/layout/cycle5"/>
    <dgm:cxn modelId="{53C2AD35-6B08-4604-979D-83E12BA06A60}" srcId="{4C999571-86CB-43E0-B324-BD2D4B49DC32}" destId="{EE1F6F24-995E-4539-ABD2-B7B8C9701C40}" srcOrd="3" destOrd="0" parTransId="{CC541F81-05E7-40AD-8AA6-8510E0EA146A}" sibTransId="{58611502-8B27-49E4-A4E0-F6B1E1971335}"/>
    <dgm:cxn modelId="{1B30845E-4211-41A9-B7A7-57217637D5E3}" type="presOf" srcId="{08872A3C-6B8F-4762-A986-CE16027B68FB}" destId="{37243C70-3AF7-4B35-BB82-D4EC35A50635}" srcOrd="0" destOrd="0" presId="urn:microsoft.com/office/officeart/2005/8/layout/cycle5"/>
    <dgm:cxn modelId="{C96D6163-7B50-45B7-B289-6CFB24A10BDA}" type="presOf" srcId="{FAECBAB3-F36B-4175-9995-2001802508D2}" destId="{98EB3BEA-43AA-488B-A7BC-7C768CA755EA}" srcOrd="0" destOrd="0" presId="urn:microsoft.com/office/officeart/2005/8/layout/cycle5"/>
    <dgm:cxn modelId="{E20DA24A-C4CB-4C4D-A553-BE1465C2DE51}" type="presOf" srcId="{87FAC5F9-89FD-4D99-9C9C-3E4BF76D0E1A}" destId="{9BB04972-6BF0-4267-88B0-B5ACF8BD8467}" srcOrd="0" destOrd="0" presId="urn:microsoft.com/office/officeart/2005/8/layout/cycle5"/>
    <dgm:cxn modelId="{E5533494-F32A-46D2-9B0F-BE806CA02AA1}" type="presOf" srcId="{4F22A50A-AA89-4CF5-AB7A-51EFFF76DB09}" destId="{E66B220E-19C4-4748-B35C-6CF455843AE6}" srcOrd="0" destOrd="0" presId="urn:microsoft.com/office/officeart/2005/8/layout/cycle5"/>
    <dgm:cxn modelId="{EFEB219D-DB0A-487A-B198-165B58BFDABA}" srcId="{4C999571-86CB-43E0-B324-BD2D4B49DC32}" destId="{7F5BEB9E-1E7A-4B27-83EE-142E55B44D13}" srcOrd="1" destOrd="0" parTransId="{EA0C9870-01E8-4752-94A7-D9D181AE2541}" sibTransId="{4F22A50A-AA89-4CF5-AB7A-51EFFF76DB09}"/>
    <dgm:cxn modelId="{8B8B20AA-10D8-461A-A13A-F95DD608E81A}" type="presOf" srcId="{7F5BEB9E-1E7A-4B27-83EE-142E55B44D13}" destId="{F2B48601-8948-47BE-AF31-B015471CFF94}" srcOrd="0" destOrd="0" presId="urn:microsoft.com/office/officeart/2005/8/layout/cycle5"/>
    <dgm:cxn modelId="{4A32C4C3-CC3E-4E2F-B260-A0226D24424A}" type="presOf" srcId="{58611502-8B27-49E4-A4E0-F6B1E1971335}" destId="{63BDC7DD-7B02-484F-B7BC-A67D6BAA61C1}" srcOrd="0" destOrd="0" presId="urn:microsoft.com/office/officeart/2005/8/layout/cycle5"/>
    <dgm:cxn modelId="{103CADCF-000C-4768-BFC2-FD812AF2F8E4}" type="presOf" srcId="{EE1F6F24-995E-4539-ABD2-B7B8C9701C40}" destId="{7E66D119-BA7B-4812-BE4A-B8B882937834}" srcOrd="0" destOrd="0" presId="urn:microsoft.com/office/officeart/2005/8/layout/cycle5"/>
    <dgm:cxn modelId="{9AFCA6E5-172D-4D42-A554-9BA25AC6AE2F}" type="presOf" srcId="{4C999571-86CB-43E0-B324-BD2D4B49DC32}" destId="{CA460586-97DD-4685-AF9F-F1993B35B217}" srcOrd="0" destOrd="0" presId="urn:microsoft.com/office/officeart/2005/8/layout/cycle5"/>
    <dgm:cxn modelId="{A0071AEB-D26A-430C-8A79-8024338E774E}" type="presOf" srcId="{1609B134-EE64-4D11-B871-D28900DC38CD}" destId="{255611EB-B9EF-430C-ACF0-4C4882877B0A}" srcOrd="0" destOrd="0" presId="urn:microsoft.com/office/officeart/2005/8/layout/cycle5"/>
    <dgm:cxn modelId="{EBF925F5-A973-4E3B-885C-D52E5488D835}" type="presOf" srcId="{17052CEA-E84B-44EF-8489-F491835361A9}" destId="{9145234F-F162-4AE8-961D-E2A0717FC26F}" srcOrd="0" destOrd="0" presId="urn:microsoft.com/office/officeart/2005/8/layout/cycle5"/>
    <dgm:cxn modelId="{98CFE8F6-D6E4-4543-9405-AA4670143028}" srcId="{4C999571-86CB-43E0-B324-BD2D4B49DC32}" destId="{142AD685-A39A-4A57-BC9B-AF69751AF7CF}" srcOrd="0" destOrd="0" parTransId="{2FE92B13-71F5-40F9-B674-538ECFC42E35}" sibTransId="{FAECBAB3-F36B-4175-9995-2001802508D2}"/>
    <dgm:cxn modelId="{D30A3AFA-4ED9-415A-BCF3-6372768CABCC}" srcId="{4C999571-86CB-43E0-B324-BD2D4B49DC32}" destId="{17052CEA-E84B-44EF-8489-F491835361A9}" srcOrd="4" destOrd="0" parTransId="{E8703952-66E4-49F4-90AC-D3878D42C08C}" sibTransId="{87FAC5F9-89FD-4D99-9C9C-3E4BF76D0E1A}"/>
    <dgm:cxn modelId="{DB287EFE-1283-4E0F-B290-DEAFD8D8E47E}" srcId="{4C999571-86CB-43E0-B324-BD2D4B49DC32}" destId="{08872A3C-6B8F-4762-A986-CE16027B68FB}" srcOrd="2" destOrd="0" parTransId="{1475DAEF-9603-40BC-891A-AE73948A02ED}" sibTransId="{1609B134-EE64-4D11-B871-D28900DC38CD}"/>
    <dgm:cxn modelId="{43AC8045-76FA-42C8-BC79-1EAD31A7ACA8}" type="presParOf" srcId="{CA460586-97DD-4685-AF9F-F1993B35B217}" destId="{34C107B2-5787-4840-BBF4-233C7DD57AAD}" srcOrd="0" destOrd="0" presId="urn:microsoft.com/office/officeart/2005/8/layout/cycle5"/>
    <dgm:cxn modelId="{644B0AA5-BA14-4C09-B041-8DECA7989C64}" type="presParOf" srcId="{CA460586-97DD-4685-AF9F-F1993B35B217}" destId="{50CAE700-2895-49F5-84D7-4E55342FFCE1}" srcOrd="1" destOrd="0" presId="urn:microsoft.com/office/officeart/2005/8/layout/cycle5"/>
    <dgm:cxn modelId="{FB2B893B-AAB4-4764-8DF9-D27E879C2C7F}" type="presParOf" srcId="{CA460586-97DD-4685-AF9F-F1993B35B217}" destId="{98EB3BEA-43AA-488B-A7BC-7C768CA755EA}" srcOrd="2" destOrd="0" presId="urn:microsoft.com/office/officeart/2005/8/layout/cycle5"/>
    <dgm:cxn modelId="{C8EDB530-A110-4067-AB4E-B36FDC3A9626}" type="presParOf" srcId="{CA460586-97DD-4685-AF9F-F1993B35B217}" destId="{F2B48601-8948-47BE-AF31-B015471CFF94}" srcOrd="3" destOrd="0" presId="urn:microsoft.com/office/officeart/2005/8/layout/cycle5"/>
    <dgm:cxn modelId="{D63FA74B-7B74-4223-802E-73AEE8B6FF54}" type="presParOf" srcId="{CA460586-97DD-4685-AF9F-F1993B35B217}" destId="{712CD450-10F4-410B-82F3-09447B199878}" srcOrd="4" destOrd="0" presId="urn:microsoft.com/office/officeart/2005/8/layout/cycle5"/>
    <dgm:cxn modelId="{DA686BD6-636C-474E-B0D4-F246B8E62DAC}" type="presParOf" srcId="{CA460586-97DD-4685-AF9F-F1993B35B217}" destId="{E66B220E-19C4-4748-B35C-6CF455843AE6}" srcOrd="5" destOrd="0" presId="urn:microsoft.com/office/officeart/2005/8/layout/cycle5"/>
    <dgm:cxn modelId="{B879FB9F-AEF3-494F-80B5-F73E38EC3F34}" type="presParOf" srcId="{CA460586-97DD-4685-AF9F-F1993B35B217}" destId="{37243C70-3AF7-4B35-BB82-D4EC35A50635}" srcOrd="6" destOrd="0" presId="urn:microsoft.com/office/officeart/2005/8/layout/cycle5"/>
    <dgm:cxn modelId="{8CA7C722-1F2A-4544-A753-29253281EE92}" type="presParOf" srcId="{CA460586-97DD-4685-AF9F-F1993B35B217}" destId="{3011768E-0532-4CC2-8459-AD64F13F2A8C}" srcOrd="7" destOrd="0" presId="urn:microsoft.com/office/officeart/2005/8/layout/cycle5"/>
    <dgm:cxn modelId="{24FA5012-A919-49CB-9152-F9BFF24C60D4}" type="presParOf" srcId="{CA460586-97DD-4685-AF9F-F1993B35B217}" destId="{255611EB-B9EF-430C-ACF0-4C4882877B0A}" srcOrd="8" destOrd="0" presId="urn:microsoft.com/office/officeart/2005/8/layout/cycle5"/>
    <dgm:cxn modelId="{5A5C57DA-2EDA-4D1D-866B-2B34D10F4FBF}" type="presParOf" srcId="{CA460586-97DD-4685-AF9F-F1993B35B217}" destId="{7E66D119-BA7B-4812-BE4A-B8B882937834}" srcOrd="9" destOrd="0" presId="urn:microsoft.com/office/officeart/2005/8/layout/cycle5"/>
    <dgm:cxn modelId="{55164647-D68B-40D3-A6CE-724746F1A7C3}" type="presParOf" srcId="{CA460586-97DD-4685-AF9F-F1993B35B217}" destId="{0B9BB58E-1EAB-4F20-9B63-F90E4C30C084}" srcOrd="10" destOrd="0" presId="urn:microsoft.com/office/officeart/2005/8/layout/cycle5"/>
    <dgm:cxn modelId="{9FBB4FAE-5E5A-4ADB-ADE4-D7F62F7443CE}" type="presParOf" srcId="{CA460586-97DD-4685-AF9F-F1993B35B217}" destId="{63BDC7DD-7B02-484F-B7BC-A67D6BAA61C1}" srcOrd="11" destOrd="0" presId="urn:microsoft.com/office/officeart/2005/8/layout/cycle5"/>
    <dgm:cxn modelId="{D353D06D-0734-4902-80FC-432F900790C7}" type="presParOf" srcId="{CA460586-97DD-4685-AF9F-F1993B35B217}" destId="{9145234F-F162-4AE8-961D-E2A0717FC26F}" srcOrd="12" destOrd="0" presId="urn:microsoft.com/office/officeart/2005/8/layout/cycle5"/>
    <dgm:cxn modelId="{E539B6CD-E61E-40BA-909F-EED5437B8F1D}" type="presParOf" srcId="{CA460586-97DD-4685-AF9F-F1993B35B217}" destId="{A975B13F-DD42-4384-81C1-18E6D1EC1A06}" srcOrd="13" destOrd="0" presId="urn:microsoft.com/office/officeart/2005/8/layout/cycle5"/>
    <dgm:cxn modelId="{1AC8D555-F5EC-46BA-99F9-B05806DD819F}" type="presParOf" srcId="{CA460586-97DD-4685-AF9F-F1993B35B217}" destId="{9BB04972-6BF0-4267-88B0-B5ACF8BD8467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06CFF-A3C1-43E0-9CB0-B8FB2222F1BA}">
      <dsp:nvSpPr>
        <dsp:cNvPr id="0" name=""/>
        <dsp:cNvSpPr/>
      </dsp:nvSpPr>
      <dsp:spPr>
        <a:xfrm>
          <a:off x="1851019" y="655111"/>
          <a:ext cx="393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92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37369" y="698708"/>
        <a:ext cx="21226" cy="4245"/>
      </dsp:txXfrm>
    </dsp:sp>
    <dsp:sp modelId="{ED60C9D7-BE80-48A6-AB50-EF4744157A6E}">
      <dsp:nvSpPr>
        <dsp:cNvPr id="0" name=""/>
        <dsp:cNvSpPr/>
      </dsp:nvSpPr>
      <dsp:spPr>
        <a:xfrm>
          <a:off x="7051" y="147100"/>
          <a:ext cx="1845767" cy="1107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Inter Bold"/>
            </a:rPr>
            <a:t>Analüüsiprotsess</a:t>
          </a:r>
          <a:endParaRPr lang="en-US" sz="1400" kern="1200"/>
        </a:p>
      </dsp:txBody>
      <dsp:txXfrm>
        <a:off x="7051" y="147100"/>
        <a:ext cx="1845767" cy="1107460"/>
      </dsp:txXfrm>
    </dsp:sp>
    <dsp:sp modelId="{6A9C45E1-E402-4AB8-9174-3787246FCDC7}">
      <dsp:nvSpPr>
        <dsp:cNvPr id="0" name=""/>
        <dsp:cNvSpPr/>
      </dsp:nvSpPr>
      <dsp:spPr>
        <a:xfrm>
          <a:off x="4121314" y="655111"/>
          <a:ext cx="393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92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7664" y="698708"/>
        <a:ext cx="21226" cy="4245"/>
      </dsp:txXfrm>
    </dsp:sp>
    <dsp:sp modelId="{29F7DEC4-A2F7-4203-95EE-D317D8DA73D8}">
      <dsp:nvSpPr>
        <dsp:cNvPr id="0" name=""/>
        <dsp:cNvSpPr/>
      </dsp:nvSpPr>
      <dsp:spPr>
        <a:xfrm>
          <a:off x="2277346" y="147100"/>
          <a:ext cx="1845767" cy="1107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Inter Bold"/>
            </a:rPr>
            <a:t>Uurimisprobleemi </a:t>
          </a:r>
          <a:r>
            <a:rPr lang="en-US" sz="1400" kern="1200" err="1">
              <a:latin typeface="Inter Bold"/>
            </a:rPr>
            <a:t>püstitamine</a:t>
          </a:r>
          <a:endParaRPr lang="en-US" sz="1400" kern="1200"/>
        </a:p>
      </dsp:txBody>
      <dsp:txXfrm>
        <a:off x="2277346" y="147100"/>
        <a:ext cx="1845767" cy="1107460"/>
      </dsp:txXfrm>
    </dsp:sp>
    <dsp:sp modelId="{910FACE4-57A2-471C-B15D-86DFB615BD71}">
      <dsp:nvSpPr>
        <dsp:cNvPr id="0" name=""/>
        <dsp:cNvSpPr/>
      </dsp:nvSpPr>
      <dsp:spPr>
        <a:xfrm>
          <a:off x="6391608" y="655111"/>
          <a:ext cx="393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92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77959" y="698708"/>
        <a:ext cx="21226" cy="4245"/>
      </dsp:txXfrm>
    </dsp:sp>
    <dsp:sp modelId="{9D2B97C9-E0F0-4002-B744-430924336B17}">
      <dsp:nvSpPr>
        <dsp:cNvPr id="0" name=""/>
        <dsp:cNvSpPr/>
      </dsp:nvSpPr>
      <dsp:spPr>
        <a:xfrm>
          <a:off x="4547641" y="147100"/>
          <a:ext cx="1845767" cy="1107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>
              <a:latin typeface="Inter Bold"/>
            </a:rPr>
            <a:t>Andmete</a:t>
          </a:r>
          <a:r>
            <a:rPr lang="en-US" sz="1400" kern="1200">
              <a:latin typeface="Inter Bold"/>
            </a:rPr>
            <a:t> </a:t>
          </a:r>
          <a:r>
            <a:rPr lang="en-US" sz="1400" kern="1200" err="1">
              <a:latin typeface="Inter Bold"/>
            </a:rPr>
            <a:t>kogumine</a:t>
          </a:r>
          <a:endParaRPr lang="en-US" sz="1400" kern="1200"/>
        </a:p>
      </dsp:txBody>
      <dsp:txXfrm>
        <a:off x="4547641" y="147100"/>
        <a:ext cx="1845767" cy="1107460"/>
      </dsp:txXfrm>
    </dsp:sp>
    <dsp:sp modelId="{9AF9DA10-5C20-476C-86FA-40642FDEABFE}">
      <dsp:nvSpPr>
        <dsp:cNvPr id="0" name=""/>
        <dsp:cNvSpPr/>
      </dsp:nvSpPr>
      <dsp:spPr>
        <a:xfrm>
          <a:off x="8661903" y="655111"/>
          <a:ext cx="393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92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48253" y="698708"/>
        <a:ext cx="21226" cy="4245"/>
      </dsp:txXfrm>
    </dsp:sp>
    <dsp:sp modelId="{98E8E0F3-AF44-4002-B0CF-E50843F5CE77}">
      <dsp:nvSpPr>
        <dsp:cNvPr id="0" name=""/>
        <dsp:cNvSpPr/>
      </dsp:nvSpPr>
      <dsp:spPr>
        <a:xfrm>
          <a:off x="6817935" y="147100"/>
          <a:ext cx="1845767" cy="1107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>
              <a:latin typeface="Inter Bold"/>
            </a:rPr>
            <a:t>Andmekvaliteedi</a:t>
          </a:r>
          <a:r>
            <a:rPr lang="en-US" sz="1400" kern="1200">
              <a:latin typeface="Inter Bold"/>
            </a:rPr>
            <a:t> </a:t>
          </a:r>
          <a:r>
            <a:rPr lang="en-US" sz="1400" kern="1200" err="1">
              <a:latin typeface="Inter Bold"/>
            </a:rPr>
            <a:t>kontrollid</a:t>
          </a:r>
          <a:endParaRPr lang="en-US" sz="1400" kern="1200"/>
        </a:p>
      </dsp:txBody>
      <dsp:txXfrm>
        <a:off x="6817935" y="147100"/>
        <a:ext cx="1845767" cy="1107460"/>
      </dsp:txXfrm>
    </dsp:sp>
    <dsp:sp modelId="{E4DA3078-391A-4207-AB7B-FCA6B01EA283}">
      <dsp:nvSpPr>
        <dsp:cNvPr id="0" name=""/>
        <dsp:cNvSpPr/>
      </dsp:nvSpPr>
      <dsp:spPr>
        <a:xfrm>
          <a:off x="929935" y="1252761"/>
          <a:ext cx="9081178" cy="393926"/>
        </a:xfrm>
        <a:custGeom>
          <a:avLst/>
          <a:gdLst/>
          <a:ahLst/>
          <a:cxnLst/>
          <a:rect l="0" t="0" r="0" b="0"/>
          <a:pathLst>
            <a:path>
              <a:moveTo>
                <a:pt x="9081178" y="0"/>
              </a:moveTo>
              <a:lnTo>
                <a:pt x="9081178" y="214063"/>
              </a:lnTo>
              <a:lnTo>
                <a:pt x="0" y="214063"/>
              </a:lnTo>
              <a:lnTo>
                <a:pt x="0" y="39392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3247" y="1447602"/>
        <a:ext cx="454554" cy="4245"/>
      </dsp:txXfrm>
    </dsp:sp>
    <dsp:sp modelId="{36180F0D-5F61-4191-BFD4-D3301573837A}">
      <dsp:nvSpPr>
        <dsp:cNvPr id="0" name=""/>
        <dsp:cNvSpPr/>
      </dsp:nvSpPr>
      <dsp:spPr>
        <a:xfrm>
          <a:off x="9088230" y="147100"/>
          <a:ext cx="1845767" cy="1107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Inter Bold"/>
            </a:rPr>
            <a:t>Andmete visualiseerimine</a:t>
          </a:r>
        </a:p>
      </dsp:txBody>
      <dsp:txXfrm>
        <a:off x="9088230" y="147100"/>
        <a:ext cx="1845767" cy="1107460"/>
      </dsp:txXfrm>
    </dsp:sp>
    <dsp:sp modelId="{700729BA-8FFD-46E6-AEAA-ECFB9BE5D14F}">
      <dsp:nvSpPr>
        <dsp:cNvPr id="0" name=""/>
        <dsp:cNvSpPr/>
      </dsp:nvSpPr>
      <dsp:spPr>
        <a:xfrm>
          <a:off x="1851019" y="2187098"/>
          <a:ext cx="393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92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37369" y="2230695"/>
        <a:ext cx="21226" cy="4245"/>
      </dsp:txXfrm>
    </dsp:sp>
    <dsp:sp modelId="{853FF76D-E87E-412A-8663-DEFA228564C3}">
      <dsp:nvSpPr>
        <dsp:cNvPr id="0" name=""/>
        <dsp:cNvSpPr/>
      </dsp:nvSpPr>
      <dsp:spPr>
        <a:xfrm>
          <a:off x="7051" y="1679088"/>
          <a:ext cx="1845767" cy="1107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Inter Bold"/>
            </a:rPr>
            <a:t>Andmeloo jutustamine</a:t>
          </a:r>
        </a:p>
      </dsp:txBody>
      <dsp:txXfrm>
        <a:off x="7051" y="1679088"/>
        <a:ext cx="1845767" cy="1107460"/>
      </dsp:txXfrm>
    </dsp:sp>
    <dsp:sp modelId="{889DBD9B-A42E-4EDE-80B2-63061C8690BC}">
      <dsp:nvSpPr>
        <dsp:cNvPr id="0" name=""/>
        <dsp:cNvSpPr/>
      </dsp:nvSpPr>
      <dsp:spPr>
        <a:xfrm>
          <a:off x="4121314" y="2187098"/>
          <a:ext cx="393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92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7664" y="2230695"/>
        <a:ext cx="21226" cy="4245"/>
      </dsp:txXfrm>
    </dsp:sp>
    <dsp:sp modelId="{A85BB8C0-4082-4D4C-877F-9FBB4A76F1E1}">
      <dsp:nvSpPr>
        <dsp:cNvPr id="0" name=""/>
        <dsp:cNvSpPr/>
      </dsp:nvSpPr>
      <dsp:spPr>
        <a:xfrm>
          <a:off x="2277346" y="1679088"/>
          <a:ext cx="1845767" cy="1107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>
              <a:latin typeface="Inter Bold"/>
            </a:rPr>
            <a:t>Statistiline</a:t>
          </a:r>
          <a:r>
            <a:rPr lang="en-US" sz="1400" kern="1200">
              <a:latin typeface="Inter Bold"/>
            </a:rPr>
            <a:t> analüüs</a:t>
          </a:r>
        </a:p>
      </dsp:txBody>
      <dsp:txXfrm>
        <a:off x="2277346" y="1679088"/>
        <a:ext cx="1845767" cy="1107460"/>
      </dsp:txXfrm>
    </dsp:sp>
    <dsp:sp modelId="{847EDE4E-9D60-4659-9111-9FC70F48A675}">
      <dsp:nvSpPr>
        <dsp:cNvPr id="0" name=""/>
        <dsp:cNvSpPr/>
      </dsp:nvSpPr>
      <dsp:spPr>
        <a:xfrm>
          <a:off x="6391608" y="2187098"/>
          <a:ext cx="393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92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77959" y="2230695"/>
        <a:ext cx="21226" cy="4245"/>
      </dsp:txXfrm>
    </dsp:sp>
    <dsp:sp modelId="{C3BD52AD-8EE0-4F8E-8CFE-11695D1194F8}">
      <dsp:nvSpPr>
        <dsp:cNvPr id="0" name=""/>
        <dsp:cNvSpPr/>
      </dsp:nvSpPr>
      <dsp:spPr>
        <a:xfrm>
          <a:off x="4547641" y="1679088"/>
          <a:ext cx="1845767" cy="1107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>
              <a:latin typeface="Inter Bold"/>
            </a:rPr>
            <a:t>Andmepõhine</a:t>
          </a:r>
          <a:r>
            <a:rPr lang="en-US" sz="1400" kern="1200">
              <a:latin typeface="Inter Bold"/>
            </a:rPr>
            <a:t> </a:t>
          </a:r>
          <a:r>
            <a:rPr lang="en-US" sz="1400" kern="1200" err="1">
              <a:latin typeface="Inter Bold"/>
            </a:rPr>
            <a:t>otsustamine</a:t>
          </a:r>
        </a:p>
      </dsp:txBody>
      <dsp:txXfrm>
        <a:off x="4547641" y="1679088"/>
        <a:ext cx="1845767" cy="1107460"/>
      </dsp:txXfrm>
    </dsp:sp>
    <dsp:sp modelId="{F5B71FB5-F3E4-42D3-A57B-F00727BFFE45}">
      <dsp:nvSpPr>
        <dsp:cNvPr id="0" name=""/>
        <dsp:cNvSpPr/>
      </dsp:nvSpPr>
      <dsp:spPr>
        <a:xfrm>
          <a:off x="8661903" y="2187098"/>
          <a:ext cx="393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92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48253" y="2230695"/>
        <a:ext cx="21226" cy="4245"/>
      </dsp:txXfrm>
    </dsp:sp>
    <dsp:sp modelId="{9DB721E6-339D-4A19-9EBD-1DD3D501546E}">
      <dsp:nvSpPr>
        <dsp:cNvPr id="0" name=""/>
        <dsp:cNvSpPr/>
      </dsp:nvSpPr>
      <dsp:spPr>
        <a:xfrm>
          <a:off x="6817935" y="1679088"/>
          <a:ext cx="1845767" cy="1107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>
              <a:latin typeface="Inter Bold"/>
            </a:rPr>
            <a:t>Andmebaasidega</a:t>
          </a:r>
          <a:r>
            <a:rPr lang="en-US" sz="1400" kern="1200">
              <a:latin typeface="Inter Bold"/>
            </a:rPr>
            <a:t> </a:t>
          </a:r>
          <a:r>
            <a:rPr lang="en-US" sz="1400" kern="1200" err="1">
              <a:latin typeface="Inter Bold"/>
            </a:rPr>
            <a:t>töötamine</a:t>
          </a:r>
          <a:endParaRPr lang="en-US" sz="1400" kern="1200">
            <a:latin typeface="Inter Bold"/>
          </a:endParaRPr>
        </a:p>
      </dsp:txBody>
      <dsp:txXfrm>
        <a:off x="6817935" y="1679088"/>
        <a:ext cx="1845767" cy="1107460"/>
      </dsp:txXfrm>
    </dsp:sp>
    <dsp:sp modelId="{497DEBC4-FA88-4FEC-807C-140FEDA7B080}">
      <dsp:nvSpPr>
        <dsp:cNvPr id="0" name=""/>
        <dsp:cNvSpPr/>
      </dsp:nvSpPr>
      <dsp:spPr>
        <a:xfrm>
          <a:off x="929935" y="2784748"/>
          <a:ext cx="9081178" cy="393926"/>
        </a:xfrm>
        <a:custGeom>
          <a:avLst/>
          <a:gdLst/>
          <a:ahLst/>
          <a:cxnLst/>
          <a:rect l="0" t="0" r="0" b="0"/>
          <a:pathLst>
            <a:path>
              <a:moveTo>
                <a:pt x="9081178" y="0"/>
              </a:moveTo>
              <a:lnTo>
                <a:pt x="9081178" y="214063"/>
              </a:lnTo>
              <a:lnTo>
                <a:pt x="0" y="214063"/>
              </a:lnTo>
              <a:lnTo>
                <a:pt x="0" y="39392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3247" y="2979589"/>
        <a:ext cx="454554" cy="4245"/>
      </dsp:txXfrm>
    </dsp:sp>
    <dsp:sp modelId="{3FA29B1C-AF48-4FBE-853F-C62A37AC1E6B}">
      <dsp:nvSpPr>
        <dsp:cNvPr id="0" name=""/>
        <dsp:cNvSpPr/>
      </dsp:nvSpPr>
      <dsp:spPr>
        <a:xfrm>
          <a:off x="9088230" y="1679088"/>
          <a:ext cx="1845767" cy="1107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Inter Bold"/>
            </a:rPr>
            <a:t>Andmehaldus</a:t>
          </a:r>
        </a:p>
      </dsp:txBody>
      <dsp:txXfrm>
        <a:off x="9088230" y="1679088"/>
        <a:ext cx="1845767" cy="1107460"/>
      </dsp:txXfrm>
    </dsp:sp>
    <dsp:sp modelId="{D218F9A5-7FDC-43FD-9058-D35862858F05}">
      <dsp:nvSpPr>
        <dsp:cNvPr id="0" name=""/>
        <dsp:cNvSpPr/>
      </dsp:nvSpPr>
      <dsp:spPr>
        <a:xfrm>
          <a:off x="1851019" y="3719085"/>
          <a:ext cx="393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92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37369" y="3762683"/>
        <a:ext cx="21226" cy="4245"/>
      </dsp:txXfrm>
    </dsp:sp>
    <dsp:sp modelId="{9E119879-D667-42DA-9868-0D9A8EE8CDF2}">
      <dsp:nvSpPr>
        <dsp:cNvPr id="0" name=""/>
        <dsp:cNvSpPr/>
      </dsp:nvSpPr>
      <dsp:spPr>
        <a:xfrm>
          <a:off x="7051" y="3211075"/>
          <a:ext cx="1845767" cy="1107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Inter Bold"/>
            </a:rPr>
            <a:t>Andmekaitse</a:t>
          </a:r>
        </a:p>
      </dsp:txBody>
      <dsp:txXfrm>
        <a:off x="7051" y="3211075"/>
        <a:ext cx="1845767" cy="1107460"/>
      </dsp:txXfrm>
    </dsp:sp>
    <dsp:sp modelId="{E5B12EDF-3B18-4759-99A8-3CE282633E1E}">
      <dsp:nvSpPr>
        <dsp:cNvPr id="0" name=""/>
        <dsp:cNvSpPr/>
      </dsp:nvSpPr>
      <dsp:spPr>
        <a:xfrm>
          <a:off x="4121314" y="3719085"/>
          <a:ext cx="3939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92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7664" y="3762683"/>
        <a:ext cx="21226" cy="4245"/>
      </dsp:txXfrm>
    </dsp:sp>
    <dsp:sp modelId="{1E22E002-0FB2-4674-B9C9-A8B56EEF135A}">
      <dsp:nvSpPr>
        <dsp:cNvPr id="0" name=""/>
        <dsp:cNvSpPr/>
      </dsp:nvSpPr>
      <dsp:spPr>
        <a:xfrm>
          <a:off x="2277346" y="3211075"/>
          <a:ext cx="1845767" cy="1107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Inter Bold"/>
            </a:rPr>
            <a:t>Tehisaru võimalused</a:t>
          </a:r>
        </a:p>
      </dsp:txBody>
      <dsp:txXfrm>
        <a:off x="2277346" y="3211075"/>
        <a:ext cx="1845767" cy="1107460"/>
      </dsp:txXfrm>
    </dsp:sp>
    <dsp:sp modelId="{FEF7EDC8-DFA3-4392-9ECA-0CAC495A9B03}">
      <dsp:nvSpPr>
        <dsp:cNvPr id="0" name=""/>
        <dsp:cNvSpPr/>
      </dsp:nvSpPr>
      <dsp:spPr>
        <a:xfrm>
          <a:off x="4547641" y="3211075"/>
          <a:ext cx="1845767" cy="11074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Inter Bold"/>
            </a:rPr>
            <a:t>Grupitöö</a:t>
          </a:r>
        </a:p>
      </dsp:txBody>
      <dsp:txXfrm>
        <a:off x="4547641" y="3211075"/>
        <a:ext cx="1845767" cy="1107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107B2-5787-4840-BBF4-233C7DD57AAD}">
      <dsp:nvSpPr>
        <dsp:cNvPr id="0" name=""/>
        <dsp:cNvSpPr/>
      </dsp:nvSpPr>
      <dsp:spPr>
        <a:xfrm>
          <a:off x="4737293" y="1529"/>
          <a:ext cx="1466463" cy="9532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>
              <a:latin typeface="Inter Bold"/>
            </a:rPr>
            <a:t>Probleem</a:t>
          </a:r>
          <a:endParaRPr lang="en-US" sz="1800" kern="1200" err="1"/>
        </a:p>
      </dsp:txBody>
      <dsp:txXfrm>
        <a:off x="4783824" y="48060"/>
        <a:ext cx="1373401" cy="860139"/>
      </dsp:txXfrm>
    </dsp:sp>
    <dsp:sp modelId="{98EB3BEA-43AA-488B-A7BC-7C768CA755EA}">
      <dsp:nvSpPr>
        <dsp:cNvPr id="0" name=""/>
        <dsp:cNvSpPr/>
      </dsp:nvSpPr>
      <dsp:spPr>
        <a:xfrm>
          <a:off x="3565524" y="478130"/>
          <a:ext cx="3810000" cy="3810000"/>
        </a:xfrm>
        <a:custGeom>
          <a:avLst/>
          <a:gdLst/>
          <a:ahLst/>
          <a:cxnLst/>
          <a:rect l="0" t="0" r="0" b="0"/>
          <a:pathLst>
            <a:path>
              <a:moveTo>
                <a:pt x="2834837" y="242342"/>
              </a:moveTo>
              <a:arcTo wR="1905000" hR="1905000" stAng="17952959" swAng="121229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48601-8948-47BE-AF31-B015471CFF94}">
      <dsp:nvSpPr>
        <dsp:cNvPr id="0" name=""/>
        <dsp:cNvSpPr/>
      </dsp:nvSpPr>
      <dsp:spPr>
        <a:xfrm>
          <a:off x="6549056" y="1317852"/>
          <a:ext cx="1466463" cy="9532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>
              <a:latin typeface="Inter Bold"/>
            </a:rPr>
            <a:t>Plaan</a:t>
          </a:r>
          <a:endParaRPr lang="en-US" sz="1800" kern="1200" err="1"/>
        </a:p>
      </dsp:txBody>
      <dsp:txXfrm>
        <a:off x="6595587" y="1364383"/>
        <a:ext cx="1373401" cy="860139"/>
      </dsp:txXfrm>
    </dsp:sp>
    <dsp:sp modelId="{E66B220E-19C4-4748-B35C-6CF455843AE6}">
      <dsp:nvSpPr>
        <dsp:cNvPr id="0" name=""/>
        <dsp:cNvSpPr/>
      </dsp:nvSpPr>
      <dsp:spPr>
        <a:xfrm>
          <a:off x="3565524" y="478130"/>
          <a:ext cx="3810000" cy="3810000"/>
        </a:xfrm>
        <a:custGeom>
          <a:avLst/>
          <a:gdLst/>
          <a:ahLst/>
          <a:cxnLst/>
          <a:rect l="0" t="0" r="0" b="0"/>
          <a:pathLst>
            <a:path>
              <a:moveTo>
                <a:pt x="3805440" y="2036733"/>
              </a:moveTo>
              <a:arcTo wR="1905000" hR="1905000" stAng="21837913" swAng="136031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43C70-3AF7-4B35-BB82-D4EC35A50635}">
      <dsp:nvSpPr>
        <dsp:cNvPr id="0" name=""/>
        <dsp:cNvSpPr/>
      </dsp:nvSpPr>
      <dsp:spPr>
        <a:xfrm>
          <a:off x="5857024" y="3447708"/>
          <a:ext cx="1466463" cy="9532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>
              <a:latin typeface="Inter Bold"/>
            </a:rPr>
            <a:t>Andmestik</a:t>
          </a:r>
          <a:endParaRPr lang="en-US" sz="1800" kern="1200" err="1"/>
        </a:p>
      </dsp:txBody>
      <dsp:txXfrm>
        <a:off x="5903555" y="3494239"/>
        <a:ext cx="1373401" cy="860139"/>
      </dsp:txXfrm>
    </dsp:sp>
    <dsp:sp modelId="{255611EB-B9EF-430C-ACF0-4C4882877B0A}">
      <dsp:nvSpPr>
        <dsp:cNvPr id="0" name=""/>
        <dsp:cNvSpPr/>
      </dsp:nvSpPr>
      <dsp:spPr>
        <a:xfrm>
          <a:off x="3565524" y="478130"/>
          <a:ext cx="3810000" cy="3810000"/>
        </a:xfrm>
        <a:custGeom>
          <a:avLst/>
          <a:gdLst/>
          <a:ahLst/>
          <a:cxnLst/>
          <a:rect l="0" t="0" r="0" b="0"/>
          <a:pathLst>
            <a:path>
              <a:moveTo>
                <a:pt x="2139009" y="3795573"/>
              </a:moveTo>
              <a:arcTo wR="1905000" hR="1905000" stAng="4976640" swAng="84671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6D119-BA7B-4812-BE4A-B8B882937834}">
      <dsp:nvSpPr>
        <dsp:cNvPr id="0" name=""/>
        <dsp:cNvSpPr/>
      </dsp:nvSpPr>
      <dsp:spPr>
        <a:xfrm>
          <a:off x="3617561" y="3447708"/>
          <a:ext cx="1466463" cy="9532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>
              <a:latin typeface="Inter Bold"/>
            </a:rPr>
            <a:t>Analüüs</a:t>
          </a:r>
          <a:endParaRPr lang="en-US" sz="1800" kern="1200" err="1"/>
        </a:p>
      </dsp:txBody>
      <dsp:txXfrm>
        <a:off x="3664092" y="3494239"/>
        <a:ext cx="1373401" cy="860139"/>
      </dsp:txXfrm>
    </dsp:sp>
    <dsp:sp modelId="{63BDC7DD-7B02-484F-B7BC-A67D6BAA61C1}">
      <dsp:nvSpPr>
        <dsp:cNvPr id="0" name=""/>
        <dsp:cNvSpPr/>
      </dsp:nvSpPr>
      <dsp:spPr>
        <a:xfrm>
          <a:off x="3565524" y="478130"/>
          <a:ext cx="3810000" cy="3810000"/>
        </a:xfrm>
        <a:custGeom>
          <a:avLst/>
          <a:gdLst/>
          <a:ahLst/>
          <a:cxnLst/>
          <a:rect l="0" t="0" r="0" b="0"/>
          <a:pathLst>
            <a:path>
              <a:moveTo>
                <a:pt x="202188" y="2759083"/>
              </a:moveTo>
              <a:arcTo wR="1905000" hR="1905000" stAng="9201775" swAng="136031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45234F-F162-4AE8-961D-E2A0717FC26F}">
      <dsp:nvSpPr>
        <dsp:cNvPr id="0" name=""/>
        <dsp:cNvSpPr/>
      </dsp:nvSpPr>
      <dsp:spPr>
        <a:xfrm>
          <a:off x="2925529" y="1317852"/>
          <a:ext cx="1466463" cy="9532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>
              <a:latin typeface="Inter Bold"/>
            </a:rPr>
            <a:t>Järeldus</a:t>
          </a:r>
          <a:endParaRPr lang="en-US" sz="1800" kern="1200" err="1"/>
        </a:p>
      </dsp:txBody>
      <dsp:txXfrm>
        <a:off x="2972060" y="1364383"/>
        <a:ext cx="1373401" cy="860139"/>
      </dsp:txXfrm>
    </dsp:sp>
    <dsp:sp modelId="{9BB04972-6BF0-4267-88B0-B5ACF8BD8467}">
      <dsp:nvSpPr>
        <dsp:cNvPr id="0" name=""/>
        <dsp:cNvSpPr/>
      </dsp:nvSpPr>
      <dsp:spPr>
        <a:xfrm>
          <a:off x="3565524" y="478130"/>
          <a:ext cx="3810000" cy="3810000"/>
        </a:xfrm>
        <a:custGeom>
          <a:avLst/>
          <a:gdLst/>
          <a:ahLst/>
          <a:cxnLst/>
          <a:rect l="0" t="0" r="0" b="0"/>
          <a:pathLst>
            <a:path>
              <a:moveTo>
                <a:pt x="458136" y="665802"/>
              </a:moveTo>
              <a:arcTo wR="1905000" hR="1905000" stAng="13234746" swAng="121229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107B2-5787-4840-BBF4-233C7DD57AAD}">
      <dsp:nvSpPr>
        <dsp:cNvPr id="0" name=""/>
        <dsp:cNvSpPr/>
      </dsp:nvSpPr>
      <dsp:spPr>
        <a:xfrm>
          <a:off x="4737293" y="1529"/>
          <a:ext cx="1466463" cy="9532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>
              <a:latin typeface="Inter Bold"/>
            </a:rPr>
            <a:t>Probleem</a:t>
          </a:r>
          <a:endParaRPr lang="en-US" sz="1800" kern="1200" err="1"/>
        </a:p>
      </dsp:txBody>
      <dsp:txXfrm>
        <a:off x="4783824" y="48060"/>
        <a:ext cx="1373401" cy="860139"/>
      </dsp:txXfrm>
    </dsp:sp>
    <dsp:sp modelId="{98EB3BEA-43AA-488B-A7BC-7C768CA755EA}">
      <dsp:nvSpPr>
        <dsp:cNvPr id="0" name=""/>
        <dsp:cNvSpPr/>
      </dsp:nvSpPr>
      <dsp:spPr>
        <a:xfrm>
          <a:off x="3565524" y="478130"/>
          <a:ext cx="3810000" cy="3810000"/>
        </a:xfrm>
        <a:custGeom>
          <a:avLst/>
          <a:gdLst/>
          <a:ahLst/>
          <a:cxnLst/>
          <a:rect l="0" t="0" r="0" b="0"/>
          <a:pathLst>
            <a:path>
              <a:moveTo>
                <a:pt x="2834837" y="242342"/>
              </a:moveTo>
              <a:arcTo wR="1905000" hR="1905000" stAng="17952959" swAng="121229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48601-8948-47BE-AF31-B015471CFF94}">
      <dsp:nvSpPr>
        <dsp:cNvPr id="0" name=""/>
        <dsp:cNvSpPr/>
      </dsp:nvSpPr>
      <dsp:spPr>
        <a:xfrm>
          <a:off x="6549056" y="1317852"/>
          <a:ext cx="1466463" cy="9532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>
              <a:latin typeface="Inter Bold"/>
            </a:rPr>
            <a:t>Plaan</a:t>
          </a:r>
          <a:endParaRPr lang="en-US" sz="1800" kern="1200" err="1"/>
        </a:p>
      </dsp:txBody>
      <dsp:txXfrm>
        <a:off x="6595587" y="1364383"/>
        <a:ext cx="1373401" cy="860139"/>
      </dsp:txXfrm>
    </dsp:sp>
    <dsp:sp modelId="{E66B220E-19C4-4748-B35C-6CF455843AE6}">
      <dsp:nvSpPr>
        <dsp:cNvPr id="0" name=""/>
        <dsp:cNvSpPr/>
      </dsp:nvSpPr>
      <dsp:spPr>
        <a:xfrm>
          <a:off x="3565524" y="478130"/>
          <a:ext cx="3810000" cy="3810000"/>
        </a:xfrm>
        <a:custGeom>
          <a:avLst/>
          <a:gdLst/>
          <a:ahLst/>
          <a:cxnLst/>
          <a:rect l="0" t="0" r="0" b="0"/>
          <a:pathLst>
            <a:path>
              <a:moveTo>
                <a:pt x="3805440" y="2036733"/>
              </a:moveTo>
              <a:arcTo wR="1905000" hR="1905000" stAng="21837913" swAng="136031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43C70-3AF7-4B35-BB82-D4EC35A50635}">
      <dsp:nvSpPr>
        <dsp:cNvPr id="0" name=""/>
        <dsp:cNvSpPr/>
      </dsp:nvSpPr>
      <dsp:spPr>
        <a:xfrm>
          <a:off x="5857024" y="3447708"/>
          <a:ext cx="1466463" cy="9532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>
              <a:latin typeface="Inter Bold"/>
            </a:rPr>
            <a:t>Andmestik</a:t>
          </a:r>
          <a:endParaRPr lang="en-US" sz="1800" kern="1200" err="1"/>
        </a:p>
      </dsp:txBody>
      <dsp:txXfrm>
        <a:off x="5903555" y="3494239"/>
        <a:ext cx="1373401" cy="860139"/>
      </dsp:txXfrm>
    </dsp:sp>
    <dsp:sp modelId="{255611EB-B9EF-430C-ACF0-4C4882877B0A}">
      <dsp:nvSpPr>
        <dsp:cNvPr id="0" name=""/>
        <dsp:cNvSpPr/>
      </dsp:nvSpPr>
      <dsp:spPr>
        <a:xfrm>
          <a:off x="3565524" y="478130"/>
          <a:ext cx="3810000" cy="3810000"/>
        </a:xfrm>
        <a:custGeom>
          <a:avLst/>
          <a:gdLst/>
          <a:ahLst/>
          <a:cxnLst/>
          <a:rect l="0" t="0" r="0" b="0"/>
          <a:pathLst>
            <a:path>
              <a:moveTo>
                <a:pt x="2139009" y="3795573"/>
              </a:moveTo>
              <a:arcTo wR="1905000" hR="1905000" stAng="4976640" swAng="84671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6D119-BA7B-4812-BE4A-B8B882937834}">
      <dsp:nvSpPr>
        <dsp:cNvPr id="0" name=""/>
        <dsp:cNvSpPr/>
      </dsp:nvSpPr>
      <dsp:spPr>
        <a:xfrm>
          <a:off x="3617561" y="3447708"/>
          <a:ext cx="1466463" cy="9532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>
              <a:latin typeface="Inter Bold"/>
            </a:rPr>
            <a:t>Analüüs</a:t>
          </a:r>
          <a:endParaRPr lang="en-US" sz="1800" kern="1200" err="1"/>
        </a:p>
      </dsp:txBody>
      <dsp:txXfrm>
        <a:off x="3664092" y="3494239"/>
        <a:ext cx="1373401" cy="860139"/>
      </dsp:txXfrm>
    </dsp:sp>
    <dsp:sp modelId="{63BDC7DD-7B02-484F-B7BC-A67D6BAA61C1}">
      <dsp:nvSpPr>
        <dsp:cNvPr id="0" name=""/>
        <dsp:cNvSpPr/>
      </dsp:nvSpPr>
      <dsp:spPr>
        <a:xfrm>
          <a:off x="3565524" y="478130"/>
          <a:ext cx="3810000" cy="3810000"/>
        </a:xfrm>
        <a:custGeom>
          <a:avLst/>
          <a:gdLst/>
          <a:ahLst/>
          <a:cxnLst/>
          <a:rect l="0" t="0" r="0" b="0"/>
          <a:pathLst>
            <a:path>
              <a:moveTo>
                <a:pt x="202188" y="2759083"/>
              </a:moveTo>
              <a:arcTo wR="1905000" hR="1905000" stAng="9201775" swAng="136031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45234F-F162-4AE8-961D-E2A0717FC26F}">
      <dsp:nvSpPr>
        <dsp:cNvPr id="0" name=""/>
        <dsp:cNvSpPr/>
      </dsp:nvSpPr>
      <dsp:spPr>
        <a:xfrm>
          <a:off x="2925529" y="1317852"/>
          <a:ext cx="1466463" cy="9532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>
              <a:latin typeface="Inter Bold"/>
            </a:rPr>
            <a:t>Järeldus</a:t>
          </a:r>
          <a:endParaRPr lang="en-US" sz="1800" kern="1200" err="1"/>
        </a:p>
      </dsp:txBody>
      <dsp:txXfrm>
        <a:off x="2972060" y="1364383"/>
        <a:ext cx="1373401" cy="860139"/>
      </dsp:txXfrm>
    </dsp:sp>
    <dsp:sp modelId="{9BB04972-6BF0-4267-88B0-B5ACF8BD8467}">
      <dsp:nvSpPr>
        <dsp:cNvPr id="0" name=""/>
        <dsp:cNvSpPr/>
      </dsp:nvSpPr>
      <dsp:spPr>
        <a:xfrm>
          <a:off x="3565524" y="478130"/>
          <a:ext cx="3810000" cy="3810000"/>
        </a:xfrm>
        <a:custGeom>
          <a:avLst/>
          <a:gdLst/>
          <a:ahLst/>
          <a:cxnLst/>
          <a:rect l="0" t="0" r="0" b="0"/>
          <a:pathLst>
            <a:path>
              <a:moveTo>
                <a:pt x="458136" y="665802"/>
              </a:moveTo>
              <a:arcTo wR="1905000" hR="1905000" stAng="13234746" swAng="121229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8B2033-DCEB-4EE5-8D74-06B1A107DB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05E87-9E14-405A-8EC3-7560300E98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2AD6E-DEDD-49A0-A4BE-7A081A9112DA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941CC-E8C9-4FDE-B9E2-B4C258E0C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0A66F-906D-4597-B704-A85E8A2989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20B76-795F-4136-B2E6-506229A9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0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9C1A6-4321-41FA-B001-4140F0E2457F}" type="datetimeFigureOut">
              <a:t>25.08.2025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99514-027B-49BD-8B49-5054CA40EC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Tänase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kohtumise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eesmärk</a:t>
            </a:r>
            <a:r>
              <a:rPr lang="en-US">
                <a:ea typeface="Calibri"/>
                <a:cs typeface="Calibri"/>
              </a:rPr>
              <a:t> on </a:t>
            </a:r>
            <a:r>
              <a:rPr lang="en-US" err="1">
                <a:ea typeface="Calibri"/>
                <a:cs typeface="Calibri"/>
              </a:rPr>
              <a:t>üle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vaadata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õpiväljundid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ning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kogudaa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teie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esmased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mõtted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programmi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osas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B46-E75F-42CA-84D1-20ABA0EA91A6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17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Visuaalina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kujutada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5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t-EE" smtClean="0"/>
              <a:t>4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39660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Power BI Desktop on </a:t>
            </a:r>
            <a:r>
              <a:rPr lang="en-US" err="1">
                <a:ea typeface="Calibri"/>
                <a:cs typeface="Calibri"/>
              </a:rPr>
              <a:t>andmete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visualiseerimise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tööriist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02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Faktitabel</a:t>
            </a:r>
            <a:r>
              <a:rPr lang="en-US">
                <a:ea typeface="Calibri"/>
                <a:cs typeface="Calibri"/>
              </a:rPr>
              <a:t> on </a:t>
            </a:r>
            <a:r>
              <a:rPr lang="en-US" err="1">
                <a:ea typeface="Calibri"/>
                <a:cs typeface="Calibri"/>
              </a:rPr>
              <a:t>sündmuspõhine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näiteks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müük</a:t>
            </a:r>
            <a:r>
              <a:rPr lang="en-US">
                <a:ea typeface="Calibri"/>
                <a:cs typeface="Calibri"/>
              </a:rPr>
              <a:t>. </a:t>
            </a:r>
            <a:r>
              <a:rPr lang="en-US" err="1">
                <a:ea typeface="Calibri"/>
                <a:cs typeface="Calibri"/>
              </a:rPr>
              <a:t>Dimensioonid</a:t>
            </a:r>
            <a:r>
              <a:rPr lang="en-US">
                <a:ea typeface="Calibri"/>
                <a:cs typeface="Calibri"/>
              </a:rPr>
              <a:t> on </a:t>
            </a:r>
            <a:r>
              <a:rPr lang="en-US" err="1">
                <a:ea typeface="Calibri"/>
                <a:cs typeface="Calibri"/>
              </a:rPr>
              <a:t>kirjeldav</a:t>
            </a:r>
            <a:r>
              <a:rPr lang="en-US">
                <a:ea typeface="Calibri"/>
                <a:cs typeface="Calibri"/>
              </a:rPr>
              <a:t> info, </a:t>
            </a:r>
            <a:r>
              <a:rPr lang="en-US" err="1">
                <a:ea typeface="Calibri"/>
                <a:cs typeface="Calibri"/>
              </a:rPr>
              <a:t>nt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klient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müügiesindaja</a:t>
            </a:r>
            <a:r>
              <a:rPr lang="en-US">
                <a:ea typeface="Calibri"/>
                <a:cs typeface="Calibri"/>
              </a:rPr>
              <a:t>. </a:t>
            </a:r>
            <a:r>
              <a:rPr lang="en-US" err="1">
                <a:ea typeface="Calibri"/>
                <a:cs typeface="Calibri"/>
              </a:rPr>
              <a:t>Sellisel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kujul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andmemudel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võimaldab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hoida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tabelid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väiksemana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näiteks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ei</a:t>
            </a:r>
            <a:r>
              <a:rPr lang="en-US">
                <a:ea typeface="Calibri"/>
                <a:cs typeface="Calibri"/>
              </a:rPr>
              <a:t> pea </a:t>
            </a:r>
            <a:r>
              <a:rPr lang="en-US" err="1">
                <a:ea typeface="Calibri"/>
                <a:cs typeface="Calibri"/>
              </a:rPr>
              <a:t>faktitabelis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tooma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välja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kõiki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andmeid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kliendi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kohta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vaid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piisab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kliendi</a:t>
            </a:r>
            <a:r>
              <a:rPr lang="en-US">
                <a:ea typeface="Calibri"/>
                <a:cs typeface="Calibri"/>
              </a:rPr>
              <a:t> id </a:t>
            </a:r>
            <a:r>
              <a:rPr lang="en-US" err="1">
                <a:ea typeface="Calibri"/>
                <a:cs typeface="Calibri"/>
              </a:rPr>
              <a:t>viitest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50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D53A1-D723-09A6-7F1B-D804BC141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5782A-66E0-872E-FEF8-2B4EF44B3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4949F7-02C4-5B6A-0E00-C0F1DE7D1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Faktitabel</a:t>
            </a:r>
            <a:r>
              <a:rPr lang="en-US">
                <a:ea typeface="Calibri"/>
                <a:cs typeface="Calibri"/>
              </a:rPr>
              <a:t> on </a:t>
            </a:r>
            <a:r>
              <a:rPr lang="en-US" err="1">
                <a:ea typeface="Calibri"/>
                <a:cs typeface="Calibri"/>
              </a:rPr>
              <a:t>sündmuspõhine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näiteks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müük</a:t>
            </a:r>
            <a:r>
              <a:rPr lang="en-US">
                <a:ea typeface="Calibri"/>
                <a:cs typeface="Calibri"/>
              </a:rPr>
              <a:t>. </a:t>
            </a:r>
            <a:r>
              <a:rPr lang="en-US" err="1">
                <a:ea typeface="Calibri"/>
                <a:cs typeface="Calibri"/>
              </a:rPr>
              <a:t>Dimensioonid</a:t>
            </a:r>
            <a:r>
              <a:rPr lang="en-US">
                <a:ea typeface="Calibri"/>
                <a:cs typeface="Calibri"/>
              </a:rPr>
              <a:t> on </a:t>
            </a:r>
            <a:r>
              <a:rPr lang="en-US" err="1">
                <a:ea typeface="Calibri"/>
                <a:cs typeface="Calibri"/>
              </a:rPr>
              <a:t>kirjeldav</a:t>
            </a:r>
            <a:r>
              <a:rPr lang="en-US">
                <a:ea typeface="Calibri"/>
                <a:cs typeface="Calibri"/>
              </a:rPr>
              <a:t> info, </a:t>
            </a:r>
            <a:r>
              <a:rPr lang="en-US" err="1">
                <a:ea typeface="Calibri"/>
                <a:cs typeface="Calibri"/>
              </a:rPr>
              <a:t>nt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klient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müügiesindaja</a:t>
            </a:r>
            <a:r>
              <a:rPr lang="en-US">
                <a:ea typeface="Calibri"/>
                <a:cs typeface="Calibri"/>
              </a:rPr>
              <a:t>. </a:t>
            </a:r>
            <a:r>
              <a:rPr lang="en-US" err="1">
                <a:ea typeface="Calibri"/>
                <a:cs typeface="Calibri"/>
              </a:rPr>
              <a:t>Sellisel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kujul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andmemudel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võimaldab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hoida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tabelid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väiksemana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näiteks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ei</a:t>
            </a:r>
            <a:r>
              <a:rPr lang="en-US">
                <a:ea typeface="Calibri"/>
                <a:cs typeface="Calibri"/>
              </a:rPr>
              <a:t> pea </a:t>
            </a:r>
            <a:r>
              <a:rPr lang="en-US" err="1">
                <a:ea typeface="Calibri"/>
                <a:cs typeface="Calibri"/>
              </a:rPr>
              <a:t>faktitabelis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tooma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välja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kõiki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andmeid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kliendi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kohta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vaid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piisab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kliendi</a:t>
            </a:r>
            <a:r>
              <a:rPr lang="en-US">
                <a:ea typeface="Calibri"/>
                <a:cs typeface="Calibri"/>
              </a:rPr>
              <a:t> id </a:t>
            </a:r>
            <a:r>
              <a:rPr lang="en-US" err="1">
                <a:ea typeface="Calibri"/>
                <a:cs typeface="Calibri"/>
              </a:rPr>
              <a:t>viitest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EED6C-0102-1D79-0E17-682B5AC0AC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2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Mõõdiku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loogika</a:t>
            </a:r>
            <a:r>
              <a:rPr lang="en-US">
                <a:ea typeface="Calibri"/>
                <a:cs typeface="Calibri"/>
              </a:rPr>
              <a:t>: </a:t>
            </a:r>
            <a:br>
              <a:rPr lang="en-US">
                <a:ea typeface="Calibri"/>
                <a:cs typeface="+mn-lt"/>
              </a:rPr>
            </a:br>
            <a:r>
              <a:rPr lang="en-US">
                <a:ea typeface="Calibri"/>
                <a:cs typeface="Calibri"/>
              </a:rPr>
              <a:t>1) Kui </a:t>
            </a:r>
            <a:r>
              <a:rPr lang="en-US" err="1">
                <a:ea typeface="Calibri"/>
                <a:cs typeface="Calibri"/>
              </a:rPr>
              <a:t>mitu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korda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soovid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sama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asja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kasutada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siis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saad</a:t>
            </a:r>
            <a:r>
              <a:rPr lang="en-US">
                <a:ea typeface="Calibri"/>
                <a:cs typeface="Calibri"/>
              </a:rPr>
              <a:t> variable-I VAR </a:t>
            </a:r>
            <a:r>
              <a:rPr lang="en-US" err="1">
                <a:ea typeface="Calibri"/>
                <a:cs typeface="Calibri"/>
              </a:rPr>
              <a:t>märksõnaga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defineerida</a:t>
            </a:r>
            <a:r>
              <a:rPr lang="en-US">
                <a:ea typeface="Calibri"/>
                <a:cs typeface="Calibri"/>
              </a:rPr>
              <a:t>. </a:t>
            </a:r>
            <a:br>
              <a:rPr lang="en-US">
                <a:ea typeface="Calibri"/>
                <a:cs typeface="+mn-lt"/>
              </a:rPr>
            </a:br>
            <a:r>
              <a:rPr lang="en-US">
                <a:ea typeface="Calibri"/>
                <a:cs typeface="Calibri"/>
              </a:rPr>
              <a:t>2) CALCULATE </a:t>
            </a:r>
            <a:r>
              <a:rPr lang="en-US" err="1">
                <a:ea typeface="Calibri"/>
                <a:cs typeface="Calibri"/>
              </a:rPr>
              <a:t>abil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saab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luua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arvutusi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koos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filtritega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tabeli</a:t>
            </a:r>
            <a:r>
              <a:rPr lang="en-US">
                <a:ea typeface="Calibri"/>
                <a:cs typeface="Calibri"/>
              </a:rPr>
              <a:t> peal. </a:t>
            </a:r>
            <a:r>
              <a:rPr lang="en-US" err="1">
                <a:ea typeface="Calibri"/>
                <a:cs typeface="Calibri"/>
              </a:rPr>
              <a:t>Praegusel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juhul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tahame</a:t>
            </a:r>
            <a:r>
              <a:rPr lang="en-US">
                <a:ea typeface="Calibri"/>
                <a:cs typeface="Calibri"/>
              </a:rPr>
              <a:t>, et </a:t>
            </a:r>
            <a:r>
              <a:rPr lang="en-US" err="1">
                <a:ea typeface="Calibri"/>
                <a:cs typeface="Calibri"/>
              </a:rPr>
              <a:t>kuupäeva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filtreerimine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mõjutaks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arvutust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seega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kasutame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märksõna</a:t>
            </a:r>
            <a:r>
              <a:rPr lang="en-US">
                <a:ea typeface="Calibri"/>
                <a:cs typeface="Calibri"/>
              </a:rPr>
              <a:t> "ALL" </a:t>
            </a:r>
            <a:r>
              <a:rPr lang="en-US" err="1">
                <a:ea typeface="Calibri"/>
                <a:cs typeface="Calibri"/>
              </a:rPr>
              <a:t>ehk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eemaldame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kõik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filtrid</a:t>
            </a:r>
            <a:r>
              <a:rPr lang="en-US">
                <a:ea typeface="Calibri"/>
                <a:cs typeface="Calibri"/>
              </a:rPr>
              <a:t>.</a:t>
            </a:r>
            <a:br>
              <a:rPr lang="en-US">
                <a:cs typeface="+mn-lt"/>
              </a:rPr>
            </a:br>
            <a:r>
              <a:rPr lang="en-US">
                <a:ea typeface="Calibri"/>
                <a:cs typeface="Calibri"/>
              </a:rPr>
              <a:t>3) MAX </a:t>
            </a:r>
            <a:r>
              <a:rPr lang="en-US" err="1">
                <a:ea typeface="Calibri"/>
                <a:cs typeface="Calibri"/>
              </a:rPr>
              <a:t>leiab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maksimumväärtuse</a:t>
            </a:r>
            <a:br>
              <a:rPr lang="en-US">
                <a:cs typeface="+mn-lt"/>
              </a:rPr>
            </a:br>
            <a:r>
              <a:rPr lang="en-US">
                <a:ea typeface="Calibri"/>
                <a:cs typeface="Calibri"/>
              </a:rPr>
              <a:t>4) MONTH </a:t>
            </a:r>
            <a:r>
              <a:rPr lang="en-US" err="1">
                <a:ea typeface="Calibri"/>
                <a:cs typeface="Calibri"/>
              </a:rPr>
              <a:t>leiab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kuu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numbri</a:t>
            </a:r>
            <a:r>
              <a:rPr lang="en-US">
                <a:ea typeface="Calibri"/>
                <a:cs typeface="Calibri"/>
              </a:rPr>
              <a:t>. </a:t>
            </a:r>
            <a:br>
              <a:rPr lang="en-US">
                <a:ea typeface="Calibri"/>
                <a:cs typeface="+mn-lt"/>
              </a:rPr>
            </a:br>
            <a:r>
              <a:rPr lang="en-US">
                <a:ea typeface="Calibri"/>
                <a:cs typeface="Calibri"/>
              </a:rPr>
              <a:t>5) DAY </a:t>
            </a:r>
            <a:r>
              <a:rPr lang="en-US" err="1">
                <a:ea typeface="Calibri"/>
                <a:cs typeface="Calibri"/>
              </a:rPr>
              <a:t>leiab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päeva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numbri</a:t>
            </a:r>
            <a:r>
              <a:rPr lang="en-US">
                <a:ea typeface="Calibri"/>
                <a:cs typeface="Calibri"/>
              </a:rPr>
              <a:t>. </a:t>
            </a:r>
            <a:br>
              <a:rPr lang="en-US">
                <a:ea typeface="Calibri"/>
                <a:cs typeface="+mn-lt"/>
              </a:rPr>
            </a:br>
            <a:r>
              <a:rPr lang="en-US">
                <a:ea typeface="Calibri"/>
                <a:cs typeface="Calibri"/>
              </a:rPr>
              <a:t>6) RETURN </a:t>
            </a:r>
            <a:r>
              <a:rPr lang="en-US" err="1">
                <a:ea typeface="Calibri"/>
                <a:cs typeface="Calibri"/>
              </a:rPr>
              <a:t>täpsustab</a:t>
            </a:r>
            <a:r>
              <a:rPr lang="en-US">
                <a:ea typeface="Calibri"/>
                <a:cs typeface="Calibri"/>
              </a:rPr>
              <a:t>, et </a:t>
            </a:r>
            <a:r>
              <a:rPr lang="en-US" err="1">
                <a:ea typeface="Calibri"/>
                <a:cs typeface="Calibri"/>
              </a:rPr>
              <a:t>alustame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valemi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osaga</a:t>
            </a:r>
            <a:r>
              <a:rPr lang="en-US">
                <a:ea typeface="Calibri"/>
                <a:cs typeface="Calibri"/>
              </a:rPr>
              <a:t>, mis </a:t>
            </a:r>
            <a:r>
              <a:rPr lang="en-US" err="1">
                <a:ea typeface="Calibri"/>
                <a:cs typeface="Calibri"/>
              </a:rPr>
              <a:t>tagastab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väärtuse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mida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soovime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näha</a:t>
            </a:r>
            <a:r>
              <a:rPr lang="en-US">
                <a:ea typeface="Calibri"/>
                <a:cs typeface="Calibri"/>
              </a:rPr>
              <a:t>. </a:t>
            </a:r>
            <a:br>
              <a:rPr lang="en-US">
                <a:cs typeface="+mn-lt"/>
              </a:rPr>
            </a:br>
            <a:r>
              <a:rPr lang="en-US">
                <a:ea typeface="Calibri"/>
                <a:cs typeface="Calibri"/>
              </a:rPr>
              <a:t>7) </a:t>
            </a:r>
            <a:r>
              <a:rPr lang="en-US" err="1">
                <a:ea typeface="Calibri"/>
                <a:cs typeface="Calibri"/>
              </a:rPr>
              <a:t>Kasutame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uuesti</a:t>
            </a:r>
            <a:r>
              <a:rPr lang="en-US">
                <a:ea typeface="Calibri"/>
                <a:cs typeface="Calibri"/>
              </a:rPr>
              <a:t> CALCULATE, et </a:t>
            </a:r>
            <a:r>
              <a:rPr lang="en-US" err="1">
                <a:ea typeface="Calibri"/>
                <a:cs typeface="Calibri"/>
              </a:rPr>
              <a:t>lisada</a:t>
            </a:r>
            <a:r>
              <a:rPr lang="en-US">
                <a:ea typeface="Calibri"/>
                <a:cs typeface="Calibri"/>
              </a:rPr>
              <a:t> filter. </a:t>
            </a:r>
            <a:br>
              <a:rPr lang="en-US">
                <a:ea typeface="Calibri"/>
                <a:cs typeface="+mn-lt"/>
              </a:rPr>
            </a:br>
            <a:r>
              <a:rPr lang="en-US">
                <a:ea typeface="Calibri"/>
                <a:cs typeface="Calibri"/>
              </a:rPr>
              <a:t>8) </a:t>
            </a:r>
            <a:r>
              <a:rPr lang="en-US" err="1">
                <a:ea typeface="Calibri"/>
                <a:cs typeface="Calibri"/>
              </a:rPr>
              <a:t>Täpsustame</a:t>
            </a:r>
            <a:r>
              <a:rPr lang="en-US">
                <a:ea typeface="Calibri"/>
                <a:cs typeface="Calibri"/>
              </a:rPr>
              <a:t> SUM </a:t>
            </a:r>
            <a:r>
              <a:rPr lang="en-US" err="1">
                <a:ea typeface="Calibri"/>
                <a:cs typeface="Calibri"/>
              </a:rPr>
              <a:t>abil</a:t>
            </a:r>
            <a:r>
              <a:rPr lang="en-US">
                <a:ea typeface="Calibri"/>
                <a:cs typeface="Calibri"/>
              </a:rPr>
              <a:t>, et </a:t>
            </a:r>
            <a:r>
              <a:rPr lang="en-US" err="1">
                <a:ea typeface="Calibri"/>
                <a:cs typeface="Calibri"/>
              </a:rPr>
              <a:t>soovime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müügisummat</a:t>
            </a:r>
            <a:r>
              <a:rPr lang="en-US">
                <a:ea typeface="Calibri"/>
                <a:cs typeface="Calibri"/>
              </a:rPr>
              <a:t>. </a:t>
            </a:r>
            <a:br>
              <a:rPr lang="en-US">
                <a:ea typeface="Calibri"/>
                <a:cs typeface="+mn-lt"/>
              </a:rPr>
            </a:br>
            <a:r>
              <a:rPr lang="en-US">
                <a:ea typeface="Calibri"/>
                <a:cs typeface="Calibri"/>
              </a:rPr>
              <a:t>9) </a:t>
            </a:r>
            <a:r>
              <a:rPr lang="en-US" err="1">
                <a:ea typeface="Calibri"/>
                <a:cs typeface="Calibri"/>
              </a:rPr>
              <a:t>Lisame</a:t>
            </a:r>
            <a:r>
              <a:rPr lang="en-US">
                <a:ea typeface="Calibri"/>
                <a:cs typeface="Calibri"/>
              </a:rPr>
              <a:t> FILTER </a:t>
            </a:r>
            <a:r>
              <a:rPr lang="en-US" err="1">
                <a:ea typeface="Calibri"/>
                <a:cs typeface="Calibri"/>
              </a:rPr>
              <a:t>tingimuse</a:t>
            </a:r>
            <a:r>
              <a:rPr lang="en-US">
                <a:ea typeface="Calibri"/>
                <a:cs typeface="Calibri"/>
              </a:rPr>
              <a:t> ja </a:t>
            </a:r>
            <a:r>
              <a:rPr lang="en-US" err="1">
                <a:ea typeface="Calibri"/>
                <a:cs typeface="Calibri"/>
              </a:rPr>
              <a:t>täpsustame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millist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tabelit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filtreerida</a:t>
            </a:r>
            <a:r>
              <a:rPr lang="en-US">
                <a:ea typeface="Calibri"/>
                <a:cs typeface="Calibri"/>
              </a:rPr>
              <a:t>. See </a:t>
            </a:r>
            <a:r>
              <a:rPr lang="en-US" err="1">
                <a:ea typeface="Calibri"/>
                <a:cs typeface="Calibri"/>
              </a:rPr>
              <a:t>aitab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loetavusele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kaasa</a:t>
            </a:r>
            <a:r>
              <a:rPr lang="en-US">
                <a:ea typeface="Calibri"/>
                <a:cs typeface="Calibri"/>
              </a:rPr>
              <a:t>.</a:t>
            </a:r>
            <a:br>
              <a:rPr lang="en-US">
                <a:ea typeface="Calibri"/>
                <a:cs typeface="+mn-lt"/>
              </a:rPr>
            </a:br>
            <a:r>
              <a:rPr lang="en-US">
                <a:ea typeface="Calibri"/>
                <a:cs typeface="Calibri"/>
              </a:rPr>
              <a:t>10) </a:t>
            </a:r>
            <a:r>
              <a:rPr lang="en-US" err="1">
                <a:ea typeface="Calibri"/>
                <a:cs typeface="Calibri"/>
              </a:rPr>
              <a:t>Võtame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kõik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kuud</a:t>
            </a:r>
            <a:r>
              <a:rPr lang="en-US">
                <a:ea typeface="Calibri"/>
                <a:cs typeface="Calibri"/>
              </a:rPr>
              <a:t>, mis on </a:t>
            </a:r>
            <a:r>
              <a:rPr lang="en-US" err="1">
                <a:ea typeface="Calibri"/>
                <a:cs typeface="Calibri"/>
              </a:rPr>
              <a:t>enne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viimast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müügikuud</a:t>
            </a:r>
            <a:br>
              <a:rPr lang="en-US">
                <a:cs typeface="+mn-lt"/>
              </a:rPr>
            </a:br>
            <a:r>
              <a:rPr lang="en-US">
                <a:ea typeface="Calibri"/>
                <a:cs typeface="Calibri"/>
              </a:rPr>
              <a:t>11) </a:t>
            </a:r>
            <a:r>
              <a:rPr lang="en-US" err="1">
                <a:ea typeface="Calibri"/>
                <a:cs typeface="Calibri"/>
              </a:rPr>
              <a:t>Võtame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kõik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päevad</a:t>
            </a:r>
            <a:r>
              <a:rPr lang="en-US">
                <a:ea typeface="Calibri"/>
                <a:cs typeface="Calibri"/>
              </a:rPr>
              <a:t>, mis on </a:t>
            </a:r>
            <a:r>
              <a:rPr lang="en-US" err="1">
                <a:ea typeface="Calibri"/>
                <a:cs typeface="Calibri"/>
              </a:rPr>
              <a:t>sel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kuul</a:t>
            </a:r>
            <a:r>
              <a:rPr lang="en-US">
                <a:ea typeface="Calibri"/>
                <a:cs typeface="Calibri"/>
              </a:rPr>
              <a:t> ja </a:t>
            </a:r>
            <a:r>
              <a:rPr lang="en-US" err="1">
                <a:ea typeface="Calibri"/>
                <a:cs typeface="Calibri"/>
              </a:rPr>
              <a:t>enne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viimast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müügipäeva</a:t>
            </a:r>
            <a:r>
              <a:rPr lang="en-US">
                <a:ea typeface="Calibri"/>
                <a:cs typeface="Calibri"/>
              </a:rPr>
              <a:t>.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 err="1">
                <a:ea typeface="Calibri"/>
                <a:cs typeface="Calibri"/>
              </a:rPr>
              <a:t>Kontrollime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risttabelist</a:t>
            </a:r>
            <a:r>
              <a:rPr lang="en-US">
                <a:ea typeface="Calibri"/>
                <a:cs typeface="Calibri"/>
              </a:rPr>
              <a:t>, kas </a:t>
            </a:r>
            <a:r>
              <a:rPr lang="en-US" err="1">
                <a:ea typeface="Calibri"/>
                <a:cs typeface="Calibri"/>
              </a:rPr>
              <a:t>saadud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arvutus</a:t>
            </a:r>
            <a:r>
              <a:rPr lang="en-US">
                <a:ea typeface="Calibri"/>
                <a:cs typeface="Calibri"/>
              </a:rPr>
              <a:t> on </a:t>
            </a:r>
            <a:r>
              <a:rPr lang="en-US" err="1">
                <a:ea typeface="Calibri"/>
                <a:cs typeface="Calibri"/>
              </a:rPr>
              <a:t>õige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54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84E4D-E6A4-451E-077B-7FB47143E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C97F2C-A8D7-5EAA-6826-027C5FB142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532C65-CA1C-67FB-FFC4-7C3894708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Kontrollime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risttabelist</a:t>
            </a:r>
            <a:r>
              <a:rPr lang="en-US">
                <a:ea typeface="Calibri"/>
                <a:cs typeface="Calibri"/>
              </a:rPr>
              <a:t>, kas </a:t>
            </a:r>
            <a:r>
              <a:rPr lang="en-US" err="1">
                <a:ea typeface="Calibri"/>
                <a:cs typeface="Calibri"/>
              </a:rPr>
              <a:t>saadud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arvutus</a:t>
            </a:r>
            <a:r>
              <a:rPr lang="en-US">
                <a:ea typeface="Calibri"/>
                <a:cs typeface="Calibri"/>
              </a:rPr>
              <a:t> on </a:t>
            </a:r>
            <a:r>
              <a:rPr lang="en-US" err="1">
                <a:ea typeface="Calibri"/>
                <a:cs typeface="Calibri"/>
              </a:rPr>
              <a:t>õige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3414F-9F7E-E6DD-3967-23DECDE3D1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06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Erinevate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sammude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vahel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edasi-tagasi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liikumine</a:t>
            </a:r>
            <a:r>
              <a:rPr lang="en-US">
                <a:ea typeface="Calibri"/>
                <a:cs typeface="Calibri"/>
              </a:rPr>
              <a:t>. See on </a:t>
            </a:r>
            <a:r>
              <a:rPr lang="en-US" err="1">
                <a:ea typeface="Calibri"/>
                <a:cs typeface="Calibri"/>
              </a:rPr>
              <a:t>ideaalprotsess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pärismaailmas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peab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liikuma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sammude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vahel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edasi-tagasi</a:t>
            </a:r>
            <a:r>
              <a:rPr lang="en-US">
                <a:ea typeface="Calibri"/>
                <a:cs typeface="Calibri"/>
              </a:rPr>
              <a:t>. </a:t>
            </a:r>
            <a:br>
              <a:rPr lang="en-US">
                <a:ea typeface="Calibri"/>
                <a:cs typeface="+mn-lt"/>
              </a:rPr>
            </a:br>
            <a:r>
              <a:rPr lang="en-US" err="1">
                <a:ea typeface="Calibri"/>
                <a:cs typeface="Calibri"/>
              </a:rPr>
              <a:t>Äriküsimuste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osas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uuri</a:t>
            </a:r>
            <a:r>
              <a:rPr lang="en-US">
                <a:ea typeface="Calibri"/>
                <a:cs typeface="Calibri"/>
              </a:rPr>
              <a:t> – </a:t>
            </a:r>
            <a:r>
              <a:rPr lang="en-US" err="1">
                <a:ea typeface="Calibri"/>
                <a:cs typeface="Calibri"/>
              </a:rPr>
              <a:t>miks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seda</a:t>
            </a:r>
            <a:r>
              <a:rPr lang="en-US">
                <a:ea typeface="Calibri"/>
                <a:cs typeface="Calibri"/>
              </a:rPr>
              <a:t> on </a:t>
            </a:r>
            <a:r>
              <a:rPr lang="en-US" err="1">
                <a:ea typeface="Calibri"/>
                <a:cs typeface="Calibri"/>
              </a:rPr>
              <a:t>vaja</a:t>
            </a:r>
            <a:r>
              <a:rPr lang="en-US">
                <a:ea typeface="Calibri"/>
                <a:cs typeface="Calibri"/>
              </a:rPr>
              <a:t>? </a:t>
            </a:r>
            <a:r>
              <a:rPr lang="en-US" err="1">
                <a:ea typeface="Calibri"/>
                <a:cs typeface="Calibri"/>
              </a:rPr>
              <a:t>Vajalik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prioritiseerida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eri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teemasid</a:t>
            </a:r>
            <a:r>
              <a:rPr lang="en-US">
                <a:ea typeface="Calibri"/>
                <a:cs typeface="Calibri"/>
              </a:rPr>
              <a:t>. Aru </a:t>
            </a:r>
            <a:r>
              <a:rPr lang="en-US" err="1">
                <a:ea typeface="Calibri"/>
                <a:cs typeface="Calibri"/>
              </a:rPr>
              <a:t>saada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ärilisest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vajadusest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ning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millised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probleemid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vajavad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esmajoones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lahendamist</a:t>
            </a:r>
            <a:r>
              <a:rPr lang="en-US">
                <a:ea typeface="Calibri"/>
                <a:cs typeface="Calibri"/>
              </a:rPr>
              <a:t>.</a:t>
            </a:r>
            <a:br>
              <a:rPr lang="en-US">
                <a:ea typeface="Calibri"/>
                <a:cs typeface="+mn-lt"/>
              </a:rPr>
            </a:br>
            <a:r>
              <a:rPr lang="en-US">
                <a:ea typeface="Calibri"/>
                <a:cs typeface="Calibri"/>
              </a:rPr>
              <a:t>Kas </a:t>
            </a:r>
            <a:r>
              <a:rPr lang="en-US" err="1">
                <a:ea typeface="Calibri"/>
                <a:cs typeface="Calibri"/>
              </a:rPr>
              <a:t>andmestik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püsib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ajas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sama</a:t>
            </a:r>
            <a:r>
              <a:rPr lang="en-US">
                <a:ea typeface="Calibri"/>
                <a:cs typeface="Calibri"/>
              </a:rPr>
              <a:t>? </a:t>
            </a:r>
            <a:r>
              <a:rPr lang="en-US" err="1">
                <a:ea typeface="Calibri"/>
                <a:cs typeface="Calibri"/>
              </a:rPr>
              <a:t>Vajalik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koostöös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teiste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kolleegidega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kokku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leppida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põhimõisted</a:t>
            </a:r>
            <a:r>
              <a:rPr lang="en-US">
                <a:ea typeface="Calibri"/>
                <a:cs typeface="Calibri"/>
              </a:rPr>
              <a:t> ja </a:t>
            </a:r>
            <a:r>
              <a:rPr lang="en-US" err="1">
                <a:ea typeface="Calibri"/>
                <a:cs typeface="Calibri"/>
              </a:rPr>
              <a:t>andmed</a:t>
            </a:r>
            <a:r>
              <a:rPr lang="en-US">
                <a:ea typeface="Calibri"/>
                <a:cs typeface="Calibri"/>
              </a:rPr>
              <a:t> ja </a:t>
            </a:r>
            <a:r>
              <a:rPr lang="en-US" err="1">
                <a:ea typeface="Calibri"/>
                <a:cs typeface="Calibri"/>
              </a:rPr>
              <a:t>nende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püsivus</a:t>
            </a:r>
            <a:r>
              <a:rPr lang="en-US">
                <a:ea typeface="Calibri"/>
                <a:cs typeface="Calibri"/>
              </a:rPr>
              <a:t>. </a:t>
            </a:r>
            <a:br>
              <a:rPr lang="en-US">
                <a:cs typeface="+mn-lt"/>
              </a:rPr>
            </a:br>
            <a:r>
              <a:rPr lang="en-US">
                <a:ea typeface="Calibri"/>
                <a:cs typeface="Calibri"/>
              </a:rPr>
              <a:t>Eri </a:t>
            </a:r>
            <a:r>
              <a:rPr lang="en-US" err="1">
                <a:ea typeface="Calibri"/>
                <a:cs typeface="Calibri"/>
              </a:rPr>
              <a:t>liiki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protsessid</a:t>
            </a:r>
            <a:r>
              <a:rPr lang="en-US">
                <a:ea typeface="Calibri"/>
                <a:cs typeface="Calibri"/>
              </a:rPr>
              <a:t> - </a:t>
            </a:r>
            <a:r>
              <a:rPr lang="en-US" err="1">
                <a:ea typeface="Calibri"/>
                <a:cs typeface="Calibri"/>
              </a:rPr>
              <a:t>ühekordne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analüüs</a:t>
            </a:r>
            <a:r>
              <a:rPr lang="en-US">
                <a:ea typeface="Calibri"/>
                <a:cs typeface="Calibri"/>
              </a:rPr>
              <a:t> vs </a:t>
            </a:r>
            <a:r>
              <a:rPr lang="en-US" err="1">
                <a:ea typeface="Calibri"/>
                <a:cs typeface="Calibri"/>
              </a:rPr>
              <a:t>pidev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monitoorimine</a:t>
            </a:r>
            <a:r>
              <a:rPr lang="en-US">
                <a:ea typeface="Calibri"/>
                <a:cs typeface="Calibri"/>
              </a:rPr>
              <a:t>. </a:t>
            </a:r>
            <a:br>
              <a:rPr lang="en-US">
                <a:ea typeface="Calibri"/>
                <a:cs typeface="+mn-lt"/>
              </a:rPr>
            </a:br>
            <a:r>
              <a:rPr lang="en-US" err="1">
                <a:ea typeface="Calibri"/>
                <a:cs typeface="Calibri"/>
              </a:rPr>
              <a:t>Skeemil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jooned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kahesuunaliseks</a:t>
            </a:r>
            <a:r>
              <a:rPr lang="en-US">
                <a:ea typeface="Calibri"/>
                <a:cs typeface="Calibri"/>
              </a:rPr>
              <a:t> ja </a:t>
            </a:r>
            <a:r>
              <a:rPr lang="en-US" err="1">
                <a:ea typeface="Calibri"/>
                <a:cs typeface="Calibri"/>
              </a:rPr>
              <a:t>rõhutada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koostööle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44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82EBF-720A-6220-9DE1-007A66C6A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C94920-79A3-0C85-8B4F-B625F4BDB8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41CEDD-D6A7-2ED6-0923-C1E3178CF3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err="1"/>
              <a:t>Kirjeldav</a:t>
            </a:r>
            <a:r>
              <a:rPr lang="en-US" b="1"/>
              <a:t> </a:t>
            </a:r>
            <a:r>
              <a:rPr lang="en-US" b="1" err="1"/>
              <a:t>analüüs</a:t>
            </a:r>
            <a:endParaRPr lang="en-US" err="1"/>
          </a:p>
          <a:p>
            <a:r>
              <a:rPr lang="en-US" err="1"/>
              <a:t>Kirjeldava</a:t>
            </a:r>
            <a:r>
              <a:rPr lang="en-US"/>
              <a:t> </a:t>
            </a:r>
            <a:r>
              <a:rPr lang="en-US" err="1"/>
              <a:t>analüüsi</a:t>
            </a:r>
            <a:r>
              <a:rPr lang="en-US"/>
              <a:t> </a:t>
            </a:r>
            <a:r>
              <a:rPr lang="en-US" err="1"/>
              <a:t>käigus</a:t>
            </a:r>
            <a:r>
              <a:rPr lang="en-US"/>
              <a:t> </a:t>
            </a:r>
            <a:r>
              <a:rPr lang="en-US" err="1"/>
              <a:t>analüüsitakse</a:t>
            </a:r>
            <a:r>
              <a:rPr lang="en-US"/>
              <a:t> </a:t>
            </a:r>
            <a:r>
              <a:rPr lang="en-US" err="1"/>
              <a:t>varasemaid</a:t>
            </a:r>
            <a:r>
              <a:rPr lang="en-US"/>
              <a:t> </a:t>
            </a:r>
            <a:r>
              <a:rPr lang="en-US" err="1"/>
              <a:t>andmeid</a:t>
            </a:r>
            <a:r>
              <a:rPr lang="en-US"/>
              <a:t>, et </a:t>
            </a:r>
            <a:r>
              <a:rPr lang="en-US" err="1"/>
              <a:t>mõista</a:t>
            </a:r>
            <a:r>
              <a:rPr lang="en-US"/>
              <a:t> </a:t>
            </a:r>
            <a:r>
              <a:rPr lang="en-US" err="1"/>
              <a:t>trende</a:t>
            </a:r>
            <a:r>
              <a:rPr lang="en-US"/>
              <a:t> ja </a:t>
            </a:r>
            <a:r>
              <a:rPr lang="en-US" err="1"/>
              <a:t>mustreid</a:t>
            </a:r>
            <a:r>
              <a:rPr lang="en-US"/>
              <a:t>. </a:t>
            </a:r>
            <a:r>
              <a:rPr lang="en-US" err="1"/>
              <a:t>Näiteks</a:t>
            </a:r>
            <a:r>
              <a:rPr lang="en-US"/>
              <a:t> </a:t>
            </a:r>
            <a:r>
              <a:rPr lang="en-US" err="1"/>
              <a:t>võib</a:t>
            </a:r>
            <a:r>
              <a:rPr lang="en-US"/>
              <a:t> </a:t>
            </a:r>
            <a:r>
              <a:rPr lang="en-US" err="1"/>
              <a:t>üheks</a:t>
            </a:r>
            <a:r>
              <a:rPr lang="en-US"/>
              <a:t> </a:t>
            </a:r>
            <a:r>
              <a:rPr lang="en-US" err="1"/>
              <a:t>vaadeldavaks</a:t>
            </a:r>
            <a:r>
              <a:rPr lang="en-US"/>
              <a:t> </a:t>
            </a:r>
            <a:r>
              <a:rPr lang="en-US" err="1"/>
              <a:t>aspektiks</a:t>
            </a:r>
            <a:r>
              <a:rPr lang="en-US"/>
              <a:t> olla </a:t>
            </a:r>
            <a:r>
              <a:rPr lang="en-US" err="1"/>
              <a:t>teatud</a:t>
            </a:r>
            <a:r>
              <a:rPr lang="en-US"/>
              <a:t> </a:t>
            </a:r>
            <a:r>
              <a:rPr lang="en-US" err="1"/>
              <a:t>peamiste</a:t>
            </a:r>
            <a:r>
              <a:rPr lang="en-US"/>
              <a:t> </a:t>
            </a:r>
            <a:r>
              <a:rPr lang="en-US" err="1"/>
              <a:t>tulemusnäitajate</a:t>
            </a:r>
            <a:r>
              <a:rPr lang="en-US"/>
              <a:t>, </a:t>
            </a:r>
            <a:r>
              <a:rPr lang="en-US" err="1"/>
              <a:t>nagu</a:t>
            </a:r>
            <a:r>
              <a:rPr lang="en-US"/>
              <a:t> </a:t>
            </a:r>
            <a:r>
              <a:rPr lang="en-US" err="1"/>
              <a:t>investeeringute</a:t>
            </a:r>
            <a:r>
              <a:rPr lang="en-US"/>
              <a:t> </a:t>
            </a:r>
            <a:r>
              <a:rPr lang="en-US" err="1"/>
              <a:t>tootlus</a:t>
            </a:r>
            <a:r>
              <a:rPr lang="en-US"/>
              <a:t>, </a:t>
            </a:r>
            <a:r>
              <a:rPr lang="en-US" err="1"/>
              <a:t>saavutamise</a:t>
            </a:r>
            <a:r>
              <a:rPr lang="en-US"/>
              <a:t> </a:t>
            </a:r>
            <a:r>
              <a:rPr lang="en-US" err="1"/>
              <a:t>õnnestumine</a:t>
            </a:r>
            <a:r>
              <a:rPr lang="en-US"/>
              <a:t> </a:t>
            </a:r>
            <a:r>
              <a:rPr lang="en-US" err="1"/>
              <a:t>või</a:t>
            </a:r>
            <a:r>
              <a:rPr lang="en-US"/>
              <a:t> </a:t>
            </a:r>
            <a:r>
              <a:rPr lang="en-US" err="1"/>
              <a:t>ebaõnnestumine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r>
              <a:rPr lang="en-US" err="1"/>
              <a:t>Kirjeldava</a:t>
            </a:r>
            <a:r>
              <a:rPr lang="en-US"/>
              <a:t> </a:t>
            </a:r>
            <a:r>
              <a:rPr lang="en-US" err="1"/>
              <a:t>analüüsi</a:t>
            </a:r>
            <a:r>
              <a:rPr lang="en-US"/>
              <a:t> </a:t>
            </a:r>
            <a:r>
              <a:rPr lang="en-US" err="1"/>
              <a:t>näiteks</a:t>
            </a:r>
            <a:r>
              <a:rPr lang="en-US"/>
              <a:t> on </a:t>
            </a:r>
            <a:r>
              <a:rPr lang="en-US" err="1"/>
              <a:t>aruannete</a:t>
            </a:r>
            <a:r>
              <a:rPr lang="en-US"/>
              <a:t> </a:t>
            </a:r>
            <a:r>
              <a:rPr lang="en-US" err="1"/>
              <a:t>koostamine</a:t>
            </a:r>
            <a:r>
              <a:rPr lang="en-US"/>
              <a:t> </a:t>
            </a:r>
            <a:r>
              <a:rPr lang="en-US" err="1"/>
              <a:t>eesmärgiga</a:t>
            </a:r>
            <a:r>
              <a:rPr lang="en-US"/>
              <a:t> </a:t>
            </a:r>
            <a:r>
              <a:rPr lang="en-US" err="1"/>
              <a:t>anda</a:t>
            </a:r>
            <a:r>
              <a:rPr lang="en-US"/>
              <a:t> </a:t>
            </a:r>
            <a:r>
              <a:rPr lang="en-US" err="1"/>
              <a:t>organisatsiooni</a:t>
            </a:r>
            <a:r>
              <a:rPr lang="en-US"/>
              <a:t> </a:t>
            </a:r>
            <a:r>
              <a:rPr lang="en-US" err="1"/>
              <a:t>müügi</a:t>
            </a:r>
            <a:r>
              <a:rPr lang="en-US"/>
              <a:t>- ja </a:t>
            </a:r>
            <a:r>
              <a:rPr lang="en-US" err="1"/>
              <a:t>finantsandmetest</a:t>
            </a:r>
            <a:r>
              <a:rPr lang="en-US"/>
              <a:t> </a:t>
            </a:r>
            <a:r>
              <a:rPr lang="en-US" err="1"/>
              <a:t>ülevaade</a:t>
            </a:r>
            <a:r>
              <a:rPr lang="en-US"/>
              <a:t>, </a:t>
            </a:r>
            <a:r>
              <a:rPr lang="en-US" err="1"/>
              <a:t>mille</a:t>
            </a:r>
            <a:r>
              <a:rPr lang="en-US"/>
              <a:t> </a:t>
            </a:r>
            <a:r>
              <a:rPr lang="en-US" err="1"/>
              <a:t>alusel</a:t>
            </a:r>
            <a:r>
              <a:rPr lang="en-US"/>
              <a:t> </a:t>
            </a:r>
            <a:r>
              <a:rPr lang="en-US" err="1"/>
              <a:t>saaks</a:t>
            </a:r>
            <a:r>
              <a:rPr lang="en-US"/>
              <a:t> </a:t>
            </a:r>
            <a:r>
              <a:rPr lang="en-US" err="1"/>
              <a:t>teha</a:t>
            </a:r>
            <a:r>
              <a:rPr lang="en-US"/>
              <a:t> </a:t>
            </a:r>
            <a:r>
              <a:rPr lang="en-US" err="1"/>
              <a:t>olulisi</a:t>
            </a:r>
            <a:r>
              <a:rPr lang="en-US"/>
              <a:t> </a:t>
            </a:r>
            <a:r>
              <a:rPr lang="en-US" err="1"/>
              <a:t>järeldusi</a:t>
            </a:r>
            <a:r>
              <a:rPr lang="en-US"/>
              <a:t> </a:t>
            </a:r>
            <a:r>
              <a:rPr lang="en-US" err="1"/>
              <a:t>varasemate</a:t>
            </a:r>
            <a:r>
              <a:rPr lang="en-US"/>
              <a:t> </a:t>
            </a:r>
            <a:r>
              <a:rPr lang="en-US" err="1"/>
              <a:t>tegevuste</a:t>
            </a:r>
            <a:r>
              <a:rPr lang="en-US"/>
              <a:t> ja </a:t>
            </a:r>
            <a:r>
              <a:rPr lang="en-US" err="1"/>
              <a:t>tulemuste</a:t>
            </a:r>
            <a:r>
              <a:rPr lang="en-US"/>
              <a:t> </a:t>
            </a:r>
            <a:r>
              <a:rPr lang="en-US" err="1"/>
              <a:t>kohta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r>
              <a:rPr lang="en-US" b="1" err="1"/>
              <a:t>Ennustav</a:t>
            </a:r>
            <a:r>
              <a:rPr lang="en-US" b="1"/>
              <a:t> </a:t>
            </a:r>
            <a:r>
              <a:rPr lang="en-US" b="1" err="1"/>
              <a:t>analüüs</a:t>
            </a:r>
            <a:endParaRPr lang="en-US" err="1"/>
          </a:p>
          <a:p>
            <a:r>
              <a:rPr lang="en-US" err="1"/>
              <a:t>Ennustav</a:t>
            </a:r>
            <a:r>
              <a:rPr lang="en-US"/>
              <a:t> </a:t>
            </a:r>
            <a:r>
              <a:rPr lang="en-US" err="1"/>
              <a:t>analüüs</a:t>
            </a:r>
            <a:r>
              <a:rPr lang="en-US"/>
              <a:t> </a:t>
            </a:r>
            <a:r>
              <a:rPr lang="en-US" err="1"/>
              <a:t>kasutab</a:t>
            </a:r>
            <a:r>
              <a:rPr lang="en-US"/>
              <a:t> </a:t>
            </a:r>
            <a:r>
              <a:rPr lang="en-US" err="1"/>
              <a:t>ajaloolisi</a:t>
            </a:r>
            <a:r>
              <a:rPr lang="en-US"/>
              <a:t> </a:t>
            </a:r>
            <a:r>
              <a:rPr lang="en-US" err="1"/>
              <a:t>andmeid</a:t>
            </a:r>
            <a:r>
              <a:rPr lang="en-US"/>
              <a:t>, et </a:t>
            </a:r>
            <a:r>
              <a:rPr lang="en-US" err="1"/>
              <a:t>ennustada</a:t>
            </a:r>
            <a:r>
              <a:rPr lang="en-US"/>
              <a:t>, mis </a:t>
            </a:r>
            <a:r>
              <a:rPr lang="en-US" err="1"/>
              <a:t>tulevikus</a:t>
            </a:r>
            <a:r>
              <a:rPr lang="en-US"/>
              <a:t> </a:t>
            </a:r>
            <a:r>
              <a:rPr lang="en-US" err="1"/>
              <a:t>juhtuda</a:t>
            </a:r>
            <a:r>
              <a:rPr lang="en-US"/>
              <a:t> </a:t>
            </a:r>
            <a:r>
              <a:rPr lang="en-US" err="1"/>
              <a:t>võib</a:t>
            </a:r>
            <a:r>
              <a:rPr lang="en-US"/>
              <a:t>. </a:t>
            </a:r>
            <a:r>
              <a:rPr lang="en-US" err="1"/>
              <a:t>Näiteks</a:t>
            </a:r>
            <a:r>
              <a:rPr lang="en-US"/>
              <a:t> </a:t>
            </a:r>
            <a:r>
              <a:rPr lang="en-US" err="1"/>
              <a:t>võidakse</a:t>
            </a:r>
            <a:r>
              <a:rPr lang="en-US"/>
              <a:t> </a:t>
            </a:r>
            <a:r>
              <a:rPr lang="en-US" err="1"/>
              <a:t>tuvastada</a:t>
            </a:r>
            <a:r>
              <a:rPr lang="en-US"/>
              <a:t> </a:t>
            </a:r>
            <a:r>
              <a:rPr lang="en-US" err="1"/>
              <a:t>andmetes</a:t>
            </a:r>
            <a:r>
              <a:rPr lang="en-US"/>
              <a:t> </a:t>
            </a:r>
            <a:r>
              <a:rPr lang="en-US" err="1"/>
              <a:t>varasemaid</a:t>
            </a:r>
            <a:r>
              <a:rPr lang="en-US"/>
              <a:t> </a:t>
            </a:r>
            <a:r>
              <a:rPr lang="en-US" err="1"/>
              <a:t>trende</a:t>
            </a:r>
            <a:r>
              <a:rPr lang="en-US"/>
              <a:t>, et </a:t>
            </a:r>
            <a:r>
              <a:rPr lang="en-US" err="1"/>
              <a:t>teha</a:t>
            </a:r>
            <a:r>
              <a:rPr lang="en-US"/>
              <a:t> </a:t>
            </a:r>
            <a:r>
              <a:rPr lang="en-US" err="1"/>
              <a:t>kindlaks</a:t>
            </a:r>
            <a:r>
              <a:rPr lang="en-US"/>
              <a:t>, kas need </a:t>
            </a:r>
            <a:r>
              <a:rPr lang="en-US" err="1"/>
              <a:t>võivad</a:t>
            </a:r>
            <a:r>
              <a:rPr lang="en-US"/>
              <a:t> </a:t>
            </a:r>
            <a:r>
              <a:rPr lang="en-US" err="1"/>
              <a:t>korduda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r>
              <a:rPr lang="en-US" err="1"/>
              <a:t>Meetodid</a:t>
            </a:r>
            <a:r>
              <a:rPr lang="en-US"/>
              <a:t> </a:t>
            </a:r>
            <a:r>
              <a:rPr lang="en-US" err="1"/>
              <a:t>hõlmavad</a:t>
            </a:r>
            <a:r>
              <a:rPr lang="en-US"/>
              <a:t> </a:t>
            </a:r>
            <a:r>
              <a:rPr lang="en-US" err="1"/>
              <a:t>mitmesuguseid</a:t>
            </a:r>
            <a:r>
              <a:rPr lang="en-US"/>
              <a:t> </a:t>
            </a:r>
            <a:r>
              <a:rPr lang="en-US" err="1"/>
              <a:t>statistilisi</a:t>
            </a:r>
            <a:r>
              <a:rPr lang="en-US"/>
              <a:t> ja </a:t>
            </a:r>
            <a:r>
              <a:rPr lang="en-US" err="1"/>
              <a:t>masinõppe</a:t>
            </a:r>
            <a:r>
              <a:rPr lang="en-US"/>
              <a:t> </a:t>
            </a:r>
            <a:r>
              <a:rPr lang="en-US" err="1"/>
              <a:t>tehnikaid</a:t>
            </a:r>
            <a:r>
              <a:rPr lang="en-US"/>
              <a:t>, </a:t>
            </a:r>
            <a:r>
              <a:rPr lang="en-US" err="1"/>
              <a:t>sealhulgas</a:t>
            </a:r>
            <a:r>
              <a:rPr lang="en-US"/>
              <a:t> </a:t>
            </a:r>
            <a:r>
              <a:rPr lang="en-US" err="1"/>
              <a:t>närvivõrke</a:t>
            </a:r>
            <a:r>
              <a:rPr lang="en-US"/>
              <a:t>, </a:t>
            </a:r>
            <a:r>
              <a:rPr lang="en-US" err="1"/>
              <a:t>otsustuspuid</a:t>
            </a:r>
            <a:r>
              <a:rPr lang="en-US"/>
              <a:t> ja </a:t>
            </a:r>
            <a:r>
              <a:rPr lang="en-US" err="1"/>
              <a:t>regressioonanalüüsi</a:t>
            </a:r>
            <a:r>
              <a:rPr lang="en-US"/>
              <a:t>.</a:t>
            </a:r>
            <a:br>
              <a:rPr lang="en-US">
                <a:cs typeface="+mn-lt"/>
              </a:rPr>
            </a:br>
            <a:endParaRPr lang="en-US"/>
          </a:p>
          <a:p>
            <a:r>
              <a:rPr lang="en-US" b="1" err="1"/>
              <a:t>Diagnostiline</a:t>
            </a:r>
            <a:r>
              <a:rPr lang="en-US" b="1"/>
              <a:t> </a:t>
            </a:r>
            <a:r>
              <a:rPr lang="en-US" b="1" err="1"/>
              <a:t>analüüs</a:t>
            </a:r>
            <a:endParaRPr lang="en-US" err="1"/>
          </a:p>
          <a:p>
            <a:r>
              <a:rPr lang="en-US" err="1"/>
              <a:t>Diagnostiline</a:t>
            </a:r>
            <a:r>
              <a:rPr lang="en-US"/>
              <a:t> </a:t>
            </a:r>
            <a:r>
              <a:rPr lang="en-US" err="1"/>
              <a:t>analüüs</a:t>
            </a:r>
            <a:r>
              <a:rPr lang="en-US"/>
              <a:t> </a:t>
            </a:r>
            <a:r>
              <a:rPr lang="en-US" err="1"/>
              <a:t>aitab</a:t>
            </a:r>
            <a:r>
              <a:rPr lang="en-US"/>
              <a:t> </a:t>
            </a:r>
            <a:r>
              <a:rPr lang="en-US" err="1"/>
              <a:t>vastata</a:t>
            </a:r>
            <a:r>
              <a:rPr lang="en-US"/>
              <a:t> </a:t>
            </a:r>
            <a:r>
              <a:rPr lang="en-US" err="1"/>
              <a:t>küsimustele</a:t>
            </a:r>
            <a:r>
              <a:rPr lang="en-US"/>
              <a:t> </a:t>
            </a:r>
            <a:r>
              <a:rPr lang="en-US" err="1"/>
              <a:t>teatud</a:t>
            </a:r>
            <a:r>
              <a:rPr lang="en-US"/>
              <a:t> </a:t>
            </a:r>
            <a:r>
              <a:rPr lang="en-US" err="1"/>
              <a:t>sündmuse</a:t>
            </a:r>
            <a:r>
              <a:rPr lang="en-US"/>
              <a:t> </a:t>
            </a:r>
            <a:r>
              <a:rPr lang="en-US" err="1"/>
              <a:t>põhjuste</a:t>
            </a:r>
            <a:r>
              <a:rPr lang="en-US"/>
              <a:t> </a:t>
            </a:r>
            <a:r>
              <a:rPr lang="en-US" err="1"/>
              <a:t>kohta</a:t>
            </a:r>
            <a:r>
              <a:rPr lang="en-US"/>
              <a:t>, </a:t>
            </a:r>
            <a:r>
              <a:rPr lang="en-US" err="1"/>
              <a:t>vaadates</a:t>
            </a:r>
            <a:r>
              <a:rPr lang="en-US"/>
              <a:t> </a:t>
            </a:r>
            <a:r>
              <a:rPr lang="en-US" err="1"/>
              <a:t>tulemuslikkuse</a:t>
            </a:r>
            <a:r>
              <a:rPr lang="en-US"/>
              <a:t> </a:t>
            </a:r>
            <a:r>
              <a:rPr lang="en-US" err="1"/>
              <a:t>näitajaid</a:t>
            </a:r>
            <a:r>
              <a:rPr lang="en-US"/>
              <a:t>. </a:t>
            </a:r>
            <a:r>
              <a:rPr lang="en-US" err="1"/>
              <a:t>Diagnostilised</a:t>
            </a:r>
            <a:r>
              <a:rPr lang="en-US"/>
              <a:t> </a:t>
            </a:r>
            <a:r>
              <a:rPr lang="en-US" err="1"/>
              <a:t>analüüsitehnikad</a:t>
            </a:r>
            <a:r>
              <a:rPr lang="en-US"/>
              <a:t> </a:t>
            </a:r>
            <a:r>
              <a:rPr lang="en-US" err="1"/>
              <a:t>täiendavad</a:t>
            </a:r>
            <a:r>
              <a:rPr lang="en-US"/>
              <a:t> </a:t>
            </a:r>
            <a:r>
              <a:rPr lang="en-US" err="1"/>
              <a:t>kirjeldavat</a:t>
            </a:r>
            <a:r>
              <a:rPr lang="en-US"/>
              <a:t> </a:t>
            </a:r>
            <a:r>
              <a:rPr lang="en-US" err="1"/>
              <a:t>baasanalüüsi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r>
              <a:rPr lang="en-US" err="1"/>
              <a:t>Üldiselt</a:t>
            </a:r>
            <a:r>
              <a:rPr lang="en-US"/>
              <a:t> </a:t>
            </a:r>
            <a:r>
              <a:rPr lang="en-US" err="1"/>
              <a:t>hõlmab</a:t>
            </a:r>
            <a:r>
              <a:rPr lang="en-US"/>
              <a:t> </a:t>
            </a:r>
            <a:r>
              <a:rPr lang="en-US" err="1"/>
              <a:t>diagnostiline</a:t>
            </a:r>
            <a:r>
              <a:rPr lang="en-US"/>
              <a:t> </a:t>
            </a:r>
            <a:r>
              <a:rPr lang="en-US" err="1"/>
              <a:t>analüüs</a:t>
            </a:r>
            <a:r>
              <a:rPr lang="en-US"/>
              <a:t> </a:t>
            </a:r>
            <a:r>
              <a:rPr lang="en-US" err="1"/>
              <a:t>anomaaliate</a:t>
            </a:r>
            <a:r>
              <a:rPr lang="en-US"/>
              <a:t> </a:t>
            </a:r>
            <a:r>
              <a:rPr lang="en-US" err="1"/>
              <a:t>märkamist</a:t>
            </a:r>
            <a:r>
              <a:rPr lang="en-US"/>
              <a:t> </a:t>
            </a:r>
            <a:r>
              <a:rPr lang="en-US" err="1"/>
              <a:t>andmetes</a:t>
            </a:r>
            <a:r>
              <a:rPr lang="en-US"/>
              <a:t> (</a:t>
            </a:r>
            <a:r>
              <a:rPr lang="en-US" err="1"/>
              <a:t>nagu</a:t>
            </a:r>
            <a:r>
              <a:rPr lang="en-US"/>
              <a:t> </a:t>
            </a:r>
            <a:r>
              <a:rPr lang="en-US" err="1"/>
              <a:t>ootamatu</a:t>
            </a:r>
            <a:r>
              <a:rPr lang="en-US"/>
              <a:t> </a:t>
            </a:r>
            <a:r>
              <a:rPr lang="en-US" err="1"/>
              <a:t>nihe</a:t>
            </a:r>
            <a:r>
              <a:rPr lang="en-US"/>
              <a:t> </a:t>
            </a:r>
            <a:r>
              <a:rPr lang="en-US" err="1"/>
              <a:t>näitajates</a:t>
            </a:r>
            <a:r>
              <a:rPr lang="en-US"/>
              <a:t>), </a:t>
            </a:r>
            <a:r>
              <a:rPr lang="en-US" err="1"/>
              <a:t>nende</a:t>
            </a:r>
            <a:r>
              <a:rPr lang="en-US"/>
              <a:t> </a:t>
            </a:r>
            <a:r>
              <a:rPr lang="en-US" err="1"/>
              <a:t>anomaaliatega</a:t>
            </a:r>
            <a:r>
              <a:rPr lang="en-US"/>
              <a:t> </a:t>
            </a:r>
            <a:r>
              <a:rPr lang="en-US" err="1"/>
              <a:t>seotud</a:t>
            </a:r>
            <a:r>
              <a:rPr lang="en-US"/>
              <a:t> </a:t>
            </a:r>
            <a:r>
              <a:rPr lang="en-US" err="1"/>
              <a:t>andmete</a:t>
            </a:r>
            <a:r>
              <a:rPr lang="en-US"/>
              <a:t> </a:t>
            </a:r>
            <a:r>
              <a:rPr lang="en-US" err="1"/>
              <a:t>kogumist</a:t>
            </a:r>
            <a:r>
              <a:rPr lang="en-US"/>
              <a:t> ja </a:t>
            </a:r>
            <a:r>
              <a:rPr lang="en-US" err="1"/>
              <a:t>statistiliste</a:t>
            </a:r>
            <a:r>
              <a:rPr lang="en-US"/>
              <a:t> </a:t>
            </a:r>
            <a:r>
              <a:rPr lang="en-US" err="1"/>
              <a:t>tehnikate</a:t>
            </a:r>
            <a:r>
              <a:rPr lang="en-US"/>
              <a:t> </a:t>
            </a:r>
            <a:r>
              <a:rPr lang="en-US" err="1"/>
              <a:t>kasutamist</a:t>
            </a:r>
            <a:r>
              <a:rPr lang="en-US"/>
              <a:t> </a:t>
            </a:r>
            <a:r>
              <a:rPr lang="en-US" err="1"/>
              <a:t>võimalike</a:t>
            </a:r>
            <a:r>
              <a:rPr lang="en-US"/>
              <a:t> </a:t>
            </a:r>
            <a:r>
              <a:rPr lang="en-US" err="1"/>
              <a:t>põhjuste</a:t>
            </a:r>
            <a:r>
              <a:rPr lang="en-US"/>
              <a:t> </a:t>
            </a:r>
            <a:r>
              <a:rPr lang="en-US" err="1"/>
              <a:t>väljaselgitamiseks</a:t>
            </a:r>
            <a:r>
              <a:rPr lang="en-US"/>
              <a:t>.</a:t>
            </a:r>
          </a:p>
          <a:p>
            <a:r>
              <a:rPr lang="en-US" b="1" err="1"/>
              <a:t>Normatiivne</a:t>
            </a:r>
            <a:r>
              <a:rPr lang="en-US" b="1"/>
              <a:t> </a:t>
            </a:r>
            <a:r>
              <a:rPr lang="en-US" b="1" err="1"/>
              <a:t>analüüs</a:t>
            </a:r>
            <a:endParaRPr lang="en-US" err="1"/>
          </a:p>
          <a:p>
            <a:r>
              <a:rPr lang="en-US" err="1"/>
              <a:t>Normatiivne</a:t>
            </a:r>
            <a:r>
              <a:rPr lang="en-US"/>
              <a:t> </a:t>
            </a:r>
            <a:r>
              <a:rPr lang="en-US" err="1"/>
              <a:t>analüüs</a:t>
            </a:r>
            <a:r>
              <a:rPr lang="en-US"/>
              <a:t> </a:t>
            </a:r>
            <a:r>
              <a:rPr lang="en-US" err="1"/>
              <a:t>aitab</a:t>
            </a:r>
            <a:r>
              <a:rPr lang="en-US"/>
              <a:t> </a:t>
            </a:r>
            <a:r>
              <a:rPr lang="en-US" err="1"/>
              <a:t>selgeks</a:t>
            </a:r>
            <a:r>
              <a:rPr lang="en-US"/>
              <a:t> </a:t>
            </a:r>
            <a:r>
              <a:rPr lang="en-US" err="1"/>
              <a:t>teha</a:t>
            </a:r>
            <a:r>
              <a:rPr lang="en-US"/>
              <a:t>, mis </a:t>
            </a:r>
            <a:r>
              <a:rPr lang="en-US" err="1"/>
              <a:t>peab</a:t>
            </a:r>
            <a:r>
              <a:rPr lang="en-US"/>
              <a:t> </a:t>
            </a:r>
            <a:r>
              <a:rPr lang="en-US" err="1"/>
              <a:t>teatud</a:t>
            </a:r>
            <a:r>
              <a:rPr lang="en-US"/>
              <a:t> </a:t>
            </a:r>
            <a:r>
              <a:rPr lang="en-US" err="1"/>
              <a:t>eesmärgi</a:t>
            </a:r>
            <a:r>
              <a:rPr lang="en-US"/>
              <a:t> </a:t>
            </a:r>
            <a:r>
              <a:rPr lang="en-US" err="1"/>
              <a:t>või</a:t>
            </a:r>
            <a:r>
              <a:rPr lang="en-US"/>
              <a:t> </a:t>
            </a:r>
            <a:r>
              <a:rPr lang="en-US" err="1"/>
              <a:t>eesmärgi</a:t>
            </a:r>
            <a:r>
              <a:rPr lang="en-US"/>
              <a:t> </a:t>
            </a:r>
            <a:r>
              <a:rPr lang="en-US" err="1"/>
              <a:t>saavutamiseks</a:t>
            </a:r>
            <a:r>
              <a:rPr lang="en-US"/>
              <a:t> </a:t>
            </a:r>
            <a:r>
              <a:rPr lang="en-US" err="1"/>
              <a:t>edasi</a:t>
            </a:r>
            <a:r>
              <a:rPr lang="en-US"/>
              <a:t> </a:t>
            </a:r>
            <a:r>
              <a:rPr lang="en-US" err="1"/>
              <a:t>juhtuma</a:t>
            </a:r>
            <a:r>
              <a:rPr lang="en-US"/>
              <a:t>. </a:t>
            </a:r>
            <a:r>
              <a:rPr lang="en-US" err="1"/>
              <a:t>Kasutades</a:t>
            </a:r>
            <a:r>
              <a:rPr lang="en-US"/>
              <a:t> </a:t>
            </a:r>
            <a:r>
              <a:rPr lang="en-US" err="1"/>
              <a:t>normatiivse</a:t>
            </a:r>
            <a:r>
              <a:rPr lang="en-US"/>
              <a:t> </a:t>
            </a:r>
            <a:r>
              <a:rPr lang="en-US" err="1"/>
              <a:t>analüüsi</a:t>
            </a:r>
            <a:r>
              <a:rPr lang="en-US"/>
              <a:t> </a:t>
            </a:r>
            <a:r>
              <a:rPr lang="en-US" err="1"/>
              <a:t>abil</a:t>
            </a:r>
            <a:r>
              <a:rPr lang="en-US"/>
              <a:t> </a:t>
            </a:r>
            <a:r>
              <a:rPr lang="en-US" err="1"/>
              <a:t>koostatud</a:t>
            </a:r>
            <a:r>
              <a:rPr lang="en-US"/>
              <a:t> </a:t>
            </a:r>
            <a:r>
              <a:rPr lang="en-US" err="1"/>
              <a:t>ülevaateid</a:t>
            </a:r>
            <a:r>
              <a:rPr lang="en-US"/>
              <a:t>, </a:t>
            </a:r>
            <a:r>
              <a:rPr lang="en-US" err="1"/>
              <a:t>saavad</a:t>
            </a:r>
            <a:r>
              <a:rPr lang="en-US"/>
              <a:t> </a:t>
            </a:r>
            <a:r>
              <a:rPr lang="en-US" err="1"/>
              <a:t>organisatsioonid</a:t>
            </a:r>
            <a:r>
              <a:rPr lang="en-US"/>
              <a:t> </a:t>
            </a:r>
            <a:r>
              <a:rPr lang="en-US" err="1"/>
              <a:t>teha</a:t>
            </a:r>
            <a:r>
              <a:rPr lang="en-US"/>
              <a:t> </a:t>
            </a:r>
            <a:r>
              <a:rPr lang="en-US" err="1"/>
              <a:t>andmepõhiseid</a:t>
            </a:r>
            <a:r>
              <a:rPr lang="en-US"/>
              <a:t> </a:t>
            </a:r>
            <a:r>
              <a:rPr lang="en-US" err="1"/>
              <a:t>otsuseid</a:t>
            </a:r>
            <a:r>
              <a:rPr lang="en-US"/>
              <a:t> </a:t>
            </a:r>
            <a:r>
              <a:rPr lang="en-US" err="1"/>
              <a:t>ebakindluse</a:t>
            </a:r>
            <a:r>
              <a:rPr lang="en-US"/>
              <a:t> </a:t>
            </a:r>
            <a:r>
              <a:rPr lang="en-US" err="1"/>
              <a:t>tingimustes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r>
              <a:rPr lang="en-US" err="1"/>
              <a:t>Normatiivset</a:t>
            </a:r>
            <a:r>
              <a:rPr lang="en-US"/>
              <a:t> </a:t>
            </a:r>
            <a:r>
              <a:rPr lang="en-US" err="1"/>
              <a:t>analüüsi</a:t>
            </a:r>
            <a:r>
              <a:rPr lang="en-US"/>
              <a:t> </a:t>
            </a:r>
            <a:r>
              <a:rPr lang="en-US" err="1"/>
              <a:t>tegevad</a:t>
            </a:r>
            <a:r>
              <a:rPr lang="en-US"/>
              <a:t> </a:t>
            </a:r>
            <a:r>
              <a:rPr lang="en-US" err="1"/>
              <a:t>andmeanalüütikud</a:t>
            </a:r>
            <a:r>
              <a:rPr lang="en-US"/>
              <a:t> </a:t>
            </a:r>
            <a:r>
              <a:rPr lang="en-US" err="1"/>
              <a:t>tuginevad</a:t>
            </a:r>
            <a:r>
              <a:rPr lang="en-US"/>
              <a:t> </a:t>
            </a:r>
            <a:r>
              <a:rPr lang="en-US" err="1"/>
              <a:t>sageli</a:t>
            </a:r>
            <a:r>
              <a:rPr lang="en-US"/>
              <a:t> </a:t>
            </a:r>
            <a:r>
              <a:rPr lang="en-US" err="1"/>
              <a:t>masinõppele</a:t>
            </a:r>
            <a:r>
              <a:rPr lang="en-US"/>
              <a:t>, et </a:t>
            </a:r>
            <a:r>
              <a:rPr lang="en-US" err="1"/>
              <a:t>leida</a:t>
            </a:r>
            <a:r>
              <a:rPr lang="en-US"/>
              <a:t> </a:t>
            </a:r>
            <a:r>
              <a:rPr lang="en-US" err="1"/>
              <a:t>mustreid</a:t>
            </a:r>
            <a:r>
              <a:rPr lang="en-US"/>
              <a:t> </a:t>
            </a:r>
            <a:r>
              <a:rPr lang="en-US" err="1"/>
              <a:t>suurtest</a:t>
            </a:r>
            <a:r>
              <a:rPr lang="en-US"/>
              <a:t> </a:t>
            </a:r>
            <a:r>
              <a:rPr lang="en-US" err="1"/>
              <a:t>semantilistest</a:t>
            </a:r>
            <a:r>
              <a:rPr lang="en-US"/>
              <a:t> </a:t>
            </a:r>
            <a:r>
              <a:rPr lang="en-US" err="1"/>
              <a:t>mudelitest</a:t>
            </a:r>
            <a:r>
              <a:rPr lang="en-US"/>
              <a:t> ja </a:t>
            </a:r>
            <a:r>
              <a:rPr lang="en-US" err="1"/>
              <a:t>hinnata</a:t>
            </a:r>
            <a:r>
              <a:rPr lang="en-US"/>
              <a:t> </a:t>
            </a:r>
            <a:r>
              <a:rPr lang="en-US" err="1"/>
              <a:t>erinevate</a:t>
            </a:r>
            <a:r>
              <a:rPr lang="en-US"/>
              <a:t> </a:t>
            </a:r>
            <a:r>
              <a:rPr lang="en-US" err="1"/>
              <a:t>tulemuste</a:t>
            </a:r>
            <a:r>
              <a:rPr lang="en-US"/>
              <a:t> </a:t>
            </a:r>
            <a:r>
              <a:rPr lang="en-US" err="1"/>
              <a:t>tõenäosust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6DE36-D296-5617-DA1E-0C02418AA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2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130EE5B-F23B-E4DB-13FE-697ED7C6C0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41994"/>
            <a:ext cx="6462712" cy="2694956"/>
          </a:xfrm>
        </p:spPr>
        <p:txBody>
          <a:bodyPr anchor="t" anchorCtr="0">
            <a:noAutofit/>
          </a:bodyPr>
          <a:lstStyle>
            <a:lvl1pPr algn="l">
              <a:lnSpc>
                <a:spcPct val="95000"/>
              </a:lnSpc>
              <a:defRPr sz="6200" b="0"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B97D0E-73EB-BAD4-3CFB-2138F7744F0C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AE936BE-AA0B-4172-C4F1-90132CA6197C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bg1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EEF418A-33E3-0868-30D5-750D58C8D19F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027C4A-BCFD-A430-6EC6-BF9B9906B3A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7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_Full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1999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15192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colums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970B30A-1A11-111C-7375-C4E28C8B78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03950" y="1268412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2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igh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3949" y="1268413"/>
            <a:ext cx="5364163" cy="2052637"/>
          </a:xfrm>
        </p:spPr>
        <p:txBody>
          <a:bodyPr anchor="b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03950" y="3536951"/>
            <a:ext cx="5364162" cy="227602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1C530DF0-5615-D097-6790-1E5B0817F179}"/>
              </a:ext>
            </a:extLst>
          </p:cNvPr>
          <p:cNvSpPr/>
          <p:nvPr userDrawn="1"/>
        </p:nvSpPr>
        <p:spPr>
          <a:xfrm>
            <a:off x="610509" y="832419"/>
            <a:ext cx="5202462" cy="52024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8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lang="en-US" dirty="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55AF90-CA6C-9E9E-5C3A-7308548107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218"/>
            <a:ext cx="5364162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0644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00644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559187-4E33-B7B4-8D15-856E22A8AD26}"/>
              </a:ext>
            </a:extLst>
          </p:cNvPr>
          <p:cNvCxnSpPr>
            <a:cxnSpLocks/>
          </p:cNvCxnSpPr>
          <p:nvPr userDrawn="1"/>
        </p:nvCxnSpPr>
        <p:spPr>
          <a:xfrm>
            <a:off x="5988050" y="6414621"/>
            <a:ext cx="4165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47E56-EDA9-6104-5D9F-C924F8780C79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C9CA37-0D36-8191-BBE8-0EBA7F837CA9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BCB4D6-D14A-E657-80A8-ADEE68384148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27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96033E-16B2-F7F6-089E-CB47C4A72E4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5580062" cy="205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9C816E65-AE13-D020-EC0E-E5FCD3F98B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2FFEC68-013B-C052-8EF2-43EC0E75A6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3950" y="6396621"/>
            <a:ext cx="3949138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064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uth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95386" y="4643022"/>
            <a:ext cx="6547755" cy="1236142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3FFCB1E3-6430-7B36-3E4A-D0BCB7E229BA}"/>
              </a:ext>
            </a:extLst>
          </p:cNvPr>
          <p:cNvSpPr/>
          <p:nvPr userDrawn="1"/>
        </p:nvSpPr>
        <p:spPr>
          <a:xfrm rot="10800000">
            <a:off x="623888" y="836612"/>
            <a:ext cx="1723308" cy="137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1"/>
                </a:moveTo>
                <a:lnTo>
                  <a:pt x="0" y="21600"/>
                </a:lnTo>
                <a:lnTo>
                  <a:pt x="8640" y="21600"/>
                </a:lnTo>
                <a:lnTo>
                  <a:pt x="8640" y="10801"/>
                </a:lnTo>
                <a:lnTo>
                  <a:pt x="4320" y="10801"/>
                </a:lnTo>
                <a:cubicBezTo>
                  <a:pt x="4320" y="10801"/>
                  <a:pt x="4320" y="5401"/>
                  <a:pt x="8640" y="5401"/>
                </a:cubicBezTo>
                <a:lnTo>
                  <a:pt x="8640" y="0"/>
                </a:lnTo>
                <a:cubicBezTo>
                  <a:pt x="8640" y="0"/>
                  <a:pt x="0" y="0"/>
                  <a:pt x="0" y="10801"/>
                </a:cubicBezTo>
                <a:close/>
                <a:moveTo>
                  <a:pt x="21600" y="5401"/>
                </a:moveTo>
                <a:lnTo>
                  <a:pt x="21600" y="0"/>
                </a:lnTo>
                <a:cubicBezTo>
                  <a:pt x="21600" y="0"/>
                  <a:pt x="12960" y="0"/>
                  <a:pt x="12960" y="10801"/>
                </a:cubicBezTo>
                <a:lnTo>
                  <a:pt x="12960" y="21600"/>
                </a:lnTo>
                <a:lnTo>
                  <a:pt x="21600" y="21600"/>
                </a:lnTo>
                <a:lnTo>
                  <a:pt x="21600" y="10801"/>
                </a:lnTo>
                <a:lnTo>
                  <a:pt x="17280" y="10801"/>
                </a:lnTo>
                <a:cubicBezTo>
                  <a:pt x="17280" y="10801"/>
                  <a:pt x="17280" y="5401"/>
                  <a:pt x="21600" y="540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lnSpc>
                <a:spcPct val="93000"/>
              </a:lnSpc>
              <a:defRPr sz="1800" cap="none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65829" y="1268413"/>
            <a:ext cx="9630569" cy="3114900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2800" b="0" spc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“Quote”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397722-9BD2-656F-AB8C-84A3608F65D9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8C9B42-2591-A853-1CFF-B2BEEAA36BA1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1175848-9909-5007-545C-1F2ADABDCADF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38E77D-FF10-DFD7-06B6-D5E95101DE44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Picture Placeholder 40">
            <a:extLst>
              <a:ext uri="{FF2B5EF4-FFF2-40B4-BE49-F238E27FC236}">
                <a16:creationId xmlns:a16="http://schemas.microsoft.com/office/drawing/2014/main" id="{8E73DA40-056E-A0CA-9CF7-3C98514681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829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92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Slide_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Thank you slide</a:t>
            </a:r>
          </a:p>
        </p:txBody>
      </p:sp>
      <p:sp>
        <p:nvSpPr>
          <p:cNvPr id="14" name="Picture Placeholder 40">
            <a:extLst>
              <a:ext uri="{FF2B5EF4-FFF2-40B4-BE49-F238E27FC236}">
                <a16:creationId xmlns:a16="http://schemas.microsoft.com/office/drawing/2014/main" id="{B822B543-F1AB-CFE7-EFFD-248F586968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887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2BC2FA-0D30-5C2F-5931-62B0B5A62B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3037" y="4800606"/>
            <a:ext cx="6789813" cy="93344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name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E6EF1FF-751D-4E83-81CA-AC460BA1FF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E7884FD-17EE-C642-8912-0A2B6DE88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802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72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74EC-2D5E-C21A-9C6E-B40D3F70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E198-26FE-CDB4-0E6E-95B8B272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5057-B3F3-2A40-9B41-F7887DE3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A40-73C8-4048-8140-49F5D65BB431}" type="datetimeFigureOut">
              <a:rPr lang="et-EE" smtClean="0"/>
              <a:t>25.08.2025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DFE4-4A97-5B73-A1FA-A4E96048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87FC-FCC5-92FF-B08A-8FAE7F80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E80D-6AD2-4F09-8BE9-BBDC507698A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8095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783386E9-4AC9-AC05-D73C-5748D8B66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226222-9CC4-151E-1D0E-E7E11278D1CA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7AEF9D-2EDF-226F-7EF8-9900253B468B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tx2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E8340A1-A4C3-B4A8-903B-E6AD1C96E552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7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51259C3-5465-7C2C-BA4A-EF08245C1B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94600" y="0"/>
            <a:ext cx="4597400" cy="6858000"/>
          </a:xfrm>
          <a:custGeom>
            <a:avLst/>
            <a:gdLst>
              <a:gd name="connsiteX0" fmla="*/ 1535049 w 4597400"/>
              <a:gd name="connsiteY0" fmla="*/ 0 h 6858000"/>
              <a:gd name="connsiteX1" fmla="*/ 4597400 w 4597400"/>
              <a:gd name="connsiteY1" fmla="*/ 0 h 6858000"/>
              <a:gd name="connsiteX2" fmla="*/ 4597400 w 4597400"/>
              <a:gd name="connsiteY2" fmla="*/ 6858000 h 6858000"/>
              <a:gd name="connsiteX3" fmla="*/ 1535049 w 4597400"/>
              <a:gd name="connsiteY3" fmla="*/ 6858000 h 6858000"/>
              <a:gd name="connsiteX4" fmla="*/ 0 w 4597400"/>
              <a:gd name="connsiteY4" fmla="*/ 3429000 h 6858000"/>
              <a:gd name="connsiteX5" fmla="*/ 1535049 w 45974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7400" h="6858000">
                <a:moveTo>
                  <a:pt x="1535049" y="0"/>
                </a:moveTo>
                <a:lnTo>
                  <a:pt x="4597400" y="0"/>
                </a:lnTo>
                <a:lnTo>
                  <a:pt x="4597400" y="6858000"/>
                </a:lnTo>
                <a:lnTo>
                  <a:pt x="1535049" y="6858000"/>
                </a:lnTo>
                <a:cubicBezTo>
                  <a:pt x="593027" y="6016117"/>
                  <a:pt x="0" y="4791837"/>
                  <a:pt x="0" y="3429000"/>
                </a:cubicBezTo>
                <a:cubicBezTo>
                  <a:pt x="0" y="2066163"/>
                  <a:pt x="593027" y="841883"/>
                  <a:pt x="15350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6616AE3-7059-CA28-4049-1FD2D926CC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66048" y="841994"/>
            <a:ext cx="2302064" cy="92753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4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593005B9-0C6A-A613-72D7-DAD05049A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4"/>
            <a:ext cx="8208962" cy="2484436"/>
          </a:xfrm>
        </p:spPr>
        <p:txBody>
          <a:bodyPr anchor="t" anchorCtr="0">
            <a:noAutofit/>
          </a:bodyPr>
          <a:lstStyle>
            <a:lvl1pPr algn="l">
              <a:defRPr sz="54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94E7AC-F3D3-4E49-AF79-E2577E5DB17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7" y="3536951"/>
            <a:ext cx="8208961" cy="2197099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4FF64E-8497-A211-A371-1EB95CEA8720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8E36BEB-E564-BDC5-2D0E-683B7463D71B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A31E304-8E0C-1BA3-DA8A-B2FA8A2B3396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9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0B63FBE-00C9-95E0-891B-2B4DF7E644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536950"/>
            <a:ext cx="8208962" cy="219710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1A6316-FA00-F7B0-625F-5C5C70FE690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94281D-AB6E-C8DE-96BB-CD897F804E48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B54EF8-DDA0-DB1B-14AF-6A9C645C1C71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bg1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2959C4-500F-ED38-1509-871D5B4B659B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452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9A7D0D-AD55-4BB5-927F-67EB9F19F8B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351A01D-54B1-4CD7-8EA9-62E0D922E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165258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1CAD510-2AAC-48E8-A46D-A29F5F9F0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87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_T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479570"/>
            <a:ext cx="5364163" cy="5541818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3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3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D1EF65-6FC4-E89A-FE48-A37D18ADC94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974D7-D7DF-712E-FC1A-80D95C80879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7590D4B-E844-7F04-93D3-6756624DE990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05141D-209F-2213-31A6-104F82A16275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1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0941050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21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 noChangeAspect="1"/>
          </p:cNvSpPr>
          <p:nvPr>
            <p:ph type="media" sz="quarter" idx="10" hasCustomPrompt="1"/>
          </p:nvPr>
        </p:nvSpPr>
        <p:spPr>
          <a:xfrm>
            <a:off x="623888" y="1273729"/>
            <a:ext cx="8440283" cy="4747659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68D58F-8AA8-FB7F-EF48-F29430C08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EC4F1CB-CF46-70C8-F053-0FA68D45842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89144" y="1268413"/>
            <a:ext cx="2275794" cy="474765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lnSpc>
                <a:spcPct val="110000"/>
              </a:lnSpc>
              <a:buNone/>
              <a:defRPr sz="1600"/>
            </a:lvl2pPr>
            <a:lvl3pPr marL="914400" indent="0">
              <a:lnSpc>
                <a:spcPct val="110000"/>
              </a:lnSpc>
              <a:buNone/>
              <a:defRPr sz="1600"/>
            </a:lvl3pPr>
            <a:lvl4pPr marL="1371600" indent="0">
              <a:lnSpc>
                <a:spcPct val="110000"/>
              </a:lnSpc>
              <a:buNone/>
              <a:defRPr sz="1600"/>
            </a:lvl4pPr>
            <a:lvl5pPr marL="1828800" indent="0">
              <a:lnSpc>
                <a:spcPct val="110000"/>
              </a:lnSpc>
              <a:buNone/>
              <a:defRPr sz="1600"/>
            </a:lvl5pPr>
          </a:lstStyle>
          <a:p>
            <a:pPr lvl="0"/>
            <a:r>
              <a:rPr lang="en-US"/>
              <a:t>Click to edit </a:t>
            </a:r>
            <a:r>
              <a:rPr lang="en-US" err="1"/>
              <a:t>contet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3B80-CD6D-DB45-84E3-24CAFB7A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836613"/>
            <a:ext cx="10944225" cy="1178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DABE-FC7B-C144-96F1-E13398B7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2015411"/>
            <a:ext cx="10944225" cy="4005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7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2" r:id="rId3"/>
    <p:sldLayoutId id="2147483662" r:id="rId4"/>
    <p:sldLayoutId id="2147483661" r:id="rId5"/>
    <p:sldLayoutId id="2147483664" r:id="rId6"/>
    <p:sldLayoutId id="2147483673" r:id="rId7"/>
    <p:sldLayoutId id="2147483658" r:id="rId8"/>
    <p:sldLayoutId id="2147483674" r:id="rId9"/>
    <p:sldLayoutId id="2147483675" r:id="rId10"/>
    <p:sldLayoutId id="2147483670" r:id="rId11"/>
    <p:sldLayoutId id="2147483676" r:id="rId12"/>
    <p:sldLayoutId id="2147483666" r:id="rId13"/>
    <p:sldLayoutId id="2147483665" r:id="rId14"/>
    <p:sldLayoutId id="2147483669" r:id="rId15"/>
    <p:sldLayoutId id="2147483668" r:id="rId16"/>
    <p:sldLayoutId id="2147483655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150">
          <a:solidFill>
            <a:schemeClr val="tx1"/>
          </a:solidFill>
          <a:latin typeface="+mj-lt"/>
          <a:ea typeface="Inter Semi Bold" panose="02000503000000020004" pitchFamily="2" charset="0"/>
          <a:cs typeface="Inter Semi Bold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0"/>
        </a:spcBef>
        <a:buClr>
          <a:schemeClr val="tx1"/>
        </a:buClr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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092" userDrawn="1">
          <p15:clr>
            <a:srgbClr val="F26B43"/>
          </p15:clr>
        </p15:guide>
        <p15:guide id="4" orient="horz" pos="2228" userDrawn="1">
          <p15:clr>
            <a:srgbClr val="F26B43"/>
          </p15:clr>
        </p15:guide>
        <p15:guide id="5" orient="horz" pos="3793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527" userDrawn="1">
          <p15:clr>
            <a:srgbClr val="F26B43"/>
          </p15:clr>
        </p15:guide>
        <p15:guide id="8" pos="393" userDrawn="1">
          <p15:clr>
            <a:srgbClr val="F26B43"/>
          </p15:clr>
        </p15:guide>
        <p15:guide id="9" pos="2048" userDrawn="1">
          <p15:clr>
            <a:srgbClr val="F26B43"/>
          </p15:clr>
        </p15:guide>
        <p15:guide id="10" pos="2116" userDrawn="1">
          <p15:clr>
            <a:srgbClr val="F26B43"/>
          </p15:clr>
        </p15:guide>
        <p15:guide id="11" pos="2184" userDrawn="1">
          <p15:clr>
            <a:srgbClr val="F26B43"/>
          </p15:clr>
        </p15:guide>
        <p15:guide id="12" pos="3772" userDrawn="1">
          <p15:clr>
            <a:srgbClr val="F26B43"/>
          </p15:clr>
        </p15:guide>
        <p15:guide id="13" pos="3908" userDrawn="1">
          <p15:clr>
            <a:srgbClr val="F26B43"/>
          </p15:clr>
        </p15:guide>
        <p15:guide id="14" pos="5496" userDrawn="1">
          <p15:clr>
            <a:srgbClr val="F26B43"/>
          </p15:clr>
        </p15:guide>
        <p15:guide id="15" pos="5564" userDrawn="1">
          <p15:clr>
            <a:srgbClr val="F26B43"/>
          </p15:clr>
        </p15:guide>
        <p15:guide id="16" pos="5632" userDrawn="1">
          <p15:clr>
            <a:srgbClr val="F26B43"/>
          </p15:clr>
        </p15:guide>
        <p15:guide id="17" pos="7287" userDrawn="1">
          <p15:clr>
            <a:srgbClr val="F26B43"/>
          </p15:clr>
        </p15:guide>
        <p15:guide id="18" orient="horz" pos="3612" userDrawn="1">
          <p15:clr>
            <a:srgbClr val="F26B43"/>
          </p15:clr>
        </p15:guide>
        <p15:guide id="19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medium.com/analysts-corner/in-depth-guide-to-star-schema-in-data-warehouse-modeling-concepts-design-principles-and-f540f3c4744b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ax/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jirav.com/blog/data-analytics-maturity-model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mdata.com.au/blog/6-tips-to-build-an-effective-data-analytics-team/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tl.ee/wp-content/uploads/2025/07/andmehaldurkompetentsiprofiil0v120062025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kutsekoda.ee/wp-content/uploads/2023/12/andmeanaluutiku-kompetentsiprofiil.pdf" TargetMode="External"/><Relationship Id="rId4" Type="http://schemas.openxmlformats.org/officeDocument/2006/relationships/hyperlink" Target="https://itl.ee/wp-content/uploads/2024/11/andmeinskompprofiil27092024valmis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82D4282-6F49-4A70-83AA-7E8F5DD5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6255884" cy="4897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Poppins SemiBold"/>
              </a:rPr>
              <a:t>Vali </a:t>
            </a:r>
            <a:r>
              <a:rPr lang="en-US" err="1">
                <a:cs typeface="Poppins SemiBold"/>
              </a:rPr>
              <a:t>Andmetarkus</a:t>
            </a:r>
            <a:r>
              <a:rPr lang="en-US">
                <a:cs typeface="Poppins SemiBold"/>
              </a:rPr>
              <a:t>!</a:t>
            </a:r>
            <a:endParaRPr lang="en-US"/>
          </a:p>
        </p:txBody>
      </p:sp>
      <p:pic>
        <p:nvPicPr>
          <p:cNvPr id="3" name="Picture Placeholder 11" descr="A person sitting at a table&#10;&#10;AI-generated content may be incorrect.">
            <a:extLst>
              <a:ext uri="{FF2B5EF4-FFF2-40B4-BE49-F238E27FC236}">
                <a16:creationId xmlns:a16="http://schemas.microsoft.com/office/drawing/2014/main" id="{59426EB3-96A0-6F7B-BD8A-B89C052D4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82457" y="3084343"/>
            <a:ext cx="1765059" cy="1765059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496B8E7-2B01-285F-88ED-B3ADE66A3D31}"/>
              </a:ext>
            </a:extLst>
          </p:cNvPr>
          <p:cNvSpPr txBox="1">
            <a:spLocks/>
          </p:cNvSpPr>
          <p:nvPr/>
        </p:nvSpPr>
        <p:spPr>
          <a:xfrm>
            <a:off x="2645677" y="3645338"/>
            <a:ext cx="6897763" cy="9334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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Inter"/>
              </a:rPr>
              <a:t>Virve </a:t>
            </a:r>
            <a:r>
              <a:rPr lang="en-US" err="1">
                <a:ea typeface="Inter"/>
              </a:rPr>
              <a:t>Räni</a:t>
            </a:r>
            <a:endParaRPr lang="en-US" err="1"/>
          </a:p>
          <a:p>
            <a:r>
              <a:rPr lang="en-US">
                <a:ea typeface="Inter"/>
              </a:rPr>
              <a:t>virve.rani@bcs.ee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AC7AE-956C-6417-54E3-81E529F3F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8929-9A21-EE27-23A6-5D3CB775F4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B8D94F-C170-2012-8908-8AFE64CAF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10:30-10:45</a:t>
            </a:r>
          </a:p>
        </p:txBody>
      </p:sp>
    </p:spTree>
    <p:extLst>
      <p:ext uri="{BB962C8B-B14F-4D97-AF65-F5344CB8AC3E}">
        <p14:creationId xmlns:p14="http://schemas.microsoft.com/office/powerpoint/2010/main" val="120661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70A20-3A9A-2029-D6A1-195B14DED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A510-5B43-0A47-8B51-4EF18FBFC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/>
              <a:t>Power BI Desktop - </a:t>
            </a:r>
            <a:r>
              <a:rPr lang="en-US" sz="3600" b="1" err="1"/>
              <a:t>sissejuhatus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85DB-3F82-EEE3-57E9-7A30119B36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</a:pPr>
            <a:r>
              <a:rPr lang="en-US" sz="2000" err="1">
                <a:ea typeface="Inter"/>
              </a:rPr>
              <a:t>Andmete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visualiseerimise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tööriist</a:t>
            </a:r>
          </a:p>
          <a:p>
            <a:pPr marL="514350" indent="-514350">
              <a:lnSpc>
                <a:spcPct val="150000"/>
              </a:lnSpc>
            </a:pPr>
            <a:r>
              <a:rPr lang="en-US" sz="2000" err="1">
                <a:ea typeface="Inter"/>
              </a:rPr>
              <a:t>Ülemine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riba</a:t>
            </a:r>
            <a:endParaRPr lang="en-US" sz="2000">
              <a:ea typeface="Inter"/>
            </a:endParaRPr>
          </a:p>
          <a:p>
            <a:pPr marL="514350" indent="-514350">
              <a:lnSpc>
                <a:spcPct val="150000"/>
              </a:lnSpc>
            </a:pPr>
            <a:r>
              <a:rPr lang="en-US" sz="2000" err="1">
                <a:ea typeface="Inter"/>
              </a:rPr>
              <a:t>Erinevad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vaated</a:t>
            </a:r>
            <a:endParaRPr lang="en-US" sz="2000"/>
          </a:p>
          <a:p>
            <a:pPr marL="1028700" lvl="1" indent="-51435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Report view</a:t>
            </a:r>
            <a:endParaRPr lang="en-US" sz="2000"/>
          </a:p>
          <a:p>
            <a:pPr marL="1028700" lvl="1" indent="-51435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Table view</a:t>
            </a:r>
            <a:endParaRPr lang="en-US" sz="2000"/>
          </a:p>
          <a:p>
            <a:pPr marL="1028700" lvl="1" indent="-51435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Model view</a:t>
            </a:r>
            <a:endParaRPr lang="en-US" sz="2000"/>
          </a:p>
          <a:p>
            <a:pPr marL="514350" indent="-514350"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ea typeface="Inter"/>
              </a:rPr>
              <a:t>Parempoolsed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paanid</a:t>
            </a:r>
            <a:endParaRPr lang="en-US" sz="2000"/>
          </a:p>
          <a:p>
            <a:pPr marL="1028700" lvl="1" indent="-51435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Filters</a:t>
            </a:r>
            <a:endParaRPr lang="en-US" sz="2000"/>
          </a:p>
          <a:p>
            <a:pPr marL="1028700" lvl="1" indent="-51435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Visualizations</a:t>
            </a:r>
            <a:endParaRPr lang="en-US" sz="2000"/>
          </a:p>
          <a:p>
            <a:pPr marL="1028700" lvl="1" indent="-51435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Data</a:t>
            </a:r>
            <a:endParaRPr lang="en-US" sz="2000"/>
          </a:p>
          <a:p>
            <a:pPr marL="514350">
              <a:lnSpc>
                <a:spcPct val="150000"/>
              </a:lnSpc>
              <a:buFont typeface="Inter"/>
              <a:buChar char="‣"/>
            </a:pPr>
            <a:endParaRPr lang="en-US" sz="2800"/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0014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634F-4BB6-4F51-AF4C-795FCFD78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Probleemipüstitus</a:t>
            </a:r>
            <a:r>
              <a:rPr lang="en-US"/>
              <a:t> - </a:t>
            </a:r>
            <a:r>
              <a:rPr lang="en-US" err="1"/>
              <a:t>näide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8022-F2BA-6E1D-141E-193BB9311F2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Ettevõte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juhatus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soovib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ülevaadet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müügitulust</a:t>
            </a:r>
            <a:r>
              <a:rPr lang="en-US" sz="2000">
                <a:ea typeface="Inter"/>
              </a:rPr>
              <a:t> - </a:t>
            </a:r>
            <a:r>
              <a:rPr lang="en-US" sz="2000" err="1">
                <a:ea typeface="Inter"/>
              </a:rPr>
              <a:t>kuidas</a:t>
            </a:r>
            <a:r>
              <a:rPr lang="en-US" sz="2000">
                <a:ea typeface="Inter"/>
              </a:rPr>
              <a:t> on </a:t>
            </a:r>
            <a:r>
              <a:rPr lang="en-US" sz="2000" err="1">
                <a:ea typeface="Inter"/>
              </a:rPr>
              <a:t>muutus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ajas</a:t>
            </a:r>
            <a:r>
              <a:rPr lang="en-US" sz="2000">
                <a:ea typeface="Inter"/>
              </a:rPr>
              <a:t>, </a:t>
            </a:r>
            <a:r>
              <a:rPr lang="en-US" sz="2000" err="1">
                <a:ea typeface="Inter"/>
              </a:rPr>
              <a:t>võrdlus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eelarvega</a:t>
            </a:r>
            <a:r>
              <a:rPr lang="en-US" sz="2000">
                <a:ea typeface="Inter"/>
              </a:rPr>
              <a:t>, </a:t>
            </a:r>
            <a:r>
              <a:rPr lang="en-US" sz="2000" err="1">
                <a:ea typeface="Inter"/>
              </a:rPr>
              <a:t>müügitulu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suurendamise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võimalused</a:t>
            </a:r>
            <a:r>
              <a:rPr lang="en-US" sz="2000">
                <a:ea typeface="Inter"/>
              </a:rPr>
              <a:t>. 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Milliseid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andmeid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vajame</a:t>
            </a:r>
            <a:r>
              <a:rPr lang="en-US" sz="2000">
                <a:ea typeface="Inter"/>
              </a:rPr>
              <a:t>?</a:t>
            </a:r>
            <a:endParaRPr lang="en-US" sz="2000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</a:rPr>
              <a:t>Müügid</a:t>
            </a:r>
            <a:endParaRPr lang="en-US" sz="2000" err="1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Tooted</a:t>
            </a:r>
            <a:endParaRPr lang="en-US" sz="2000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Kliendid</a:t>
            </a:r>
            <a:endParaRPr lang="en-US" sz="2000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</a:rPr>
              <a:t>Eelarve</a:t>
            </a:r>
            <a:endParaRPr lang="en-US" sz="2000" err="1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0495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1076A-7B7D-C6EF-47C5-68B33A5F6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E725-DDA8-6047-DDBB-D5E68461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>
            <a:normAutofit/>
          </a:bodyPr>
          <a:lstStyle/>
          <a:p>
            <a:r>
              <a:rPr lang="en-US" sz="2500" b="1" err="1"/>
              <a:t>Andmete</a:t>
            </a:r>
            <a:r>
              <a:rPr lang="en-US" sz="2500" b="1"/>
              <a:t> </a:t>
            </a:r>
            <a:r>
              <a:rPr lang="en-US" sz="2500" b="1" err="1"/>
              <a:t>mudeldamine</a:t>
            </a:r>
            <a:r>
              <a:rPr lang="en-US" sz="2500" b="1"/>
              <a:t> Power BI-s</a:t>
            </a:r>
            <a:endParaRPr lang="en-US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57768-E216-77E1-CEED-C09362E1F6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5364162" cy="4465637"/>
          </a:xfrm>
        </p:spPr>
        <p:txBody>
          <a:bodyPr anchor="t">
            <a:normAutofit/>
          </a:bodyPr>
          <a:lstStyle/>
          <a:p>
            <a:pPr marL="514350" indent="-514350">
              <a:spcAft>
                <a:spcPts val="600"/>
              </a:spcAft>
            </a:pPr>
            <a:r>
              <a:rPr lang="en-US" sz="2000" err="1">
                <a:ea typeface="Inter"/>
              </a:rPr>
              <a:t>Tähtskeem</a:t>
            </a:r>
            <a:r>
              <a:rPr lang="en-US" sz="2000">
                <a:ea typeface="Inter"/>
              </a:rPr>
              <a:t> (star schema)</a:t>
            </a:r>
          </a:p>
          <a:p>
            <a:pPr marL="1028700" lvl="1">
              <a:spcAft>
                <a:spcPts val="600"/>
              </a:spcAft>
              <a:buFont typeface="Courier New"/>
              <a:buChar char="o"/>
            </a:pPr>
            <a:r>
              <a:rPr lang="en-US" err="1">
                <a:ea typeface="Inter"/>
              </a:rPr>
              <a:t>Fakti</a:t>
            </a:r>
            <a:r>
              <a:rPr lang="en-US">
                <a:ea typeface="Inter"/>
              </a:rPr>
              <a:t>- ja </a:t>
            </a:r>
            <a:r>
              <a:rPr lang="en-US" err="1">
                <a:ea typeface="Inter"/>
              </a:rPr>
              <a:t>dimensioonitabelid</a:t>
            </a:r>
            <a:endParaRPr lang="en-US">
              <a:ea typeface="Inter"/>
            </a:endParaRPr>
          </a:p>
          <a:p>
            <a:pPr marL="1428750" lvl="2">
              <a:spcAft>
                <a:spcPts val="600"/>
              </a:spcAft>
              <a:buFont typeface="Wingdings"/>
              <a:buChar char="§"/>
            </a:pPr>
            <a:r>
              <a:rPr lang="en-US" err="1">
                <a:ea typeface="Inter"/>
              </a:rPr>
              <a:t>Faktitabel</a:t>
            </a:r>
            <a:r>
              <a:rPr lang="en-US">
                <a:ea typeface="Inter"/>
              </a:rPr>
              <a:t> - </a:t>
            </a:r>
            <a:r>
              <a:rPr lang="en-US" err="1">
                <a:ea typeface="Inter"/>
              </a:rPr>
              <a:t>sündmus</a:t>
            </a:r>
            <a:endParaRPr lang="en-US">
              <a:ea typeface="Inter"/>
            </a:endParaRPr>
          </a:p>
          <a:p>
            <a:pPr marL="1428750" lvl="2">
              <a:spcAft>
                <a:spcPts val="600"/>
              </a:spcAft>
              <a:buFont typeface="Wingdings"/>
              <a:buChar char="§"/>
            </a:pPr>
            <a:r>
              <a:rPr lang="en-US" err="1">
                <a:ea typeface="Inter"/>
              </a:rPr>
              <a:t>Dimensioonitabel</a:t>
            </a:r>
            <a:r>
              <a:rPr lang="en-US">
                <a:ea typeface="Inter"/>
              </a:rPr>
              <a:t> – </a:t>
            </a:r>
            <a:r>
              <a:rPr lang="en-US" err="1">
                <a:ea typeface="Inter"/>
              </a:rPr>
              <a:t>kirjeldav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näitaja</a:t>
            </a:r>
            <a:endParaRPr lang="en-US">
              <a:ea typeface="Inter"/>
            </a:endParaRPr>
          </a:p>
          <a:p>
            <a:pPr marL="1028700" lvl="1">
              <a:spcAft>
                <a:spcPts val="600"/>
              </a:spcAft>
              <a:buFont typeface="Courier New" panose="020B0502030000000004" pitchFamily="34" charset="0"/>
              <a:buChar char="o"/>
            </a:pPr>
            <a:r>
              <a:rPr lang="en-US" err="1">
                <a:ea typeface="Inter"/>
              </a:rPr>
              <a:t>Aitab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optimeerida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andmebaasi</a:t>
            </a:r>
            <a:r>
              <a:rPr lang="en-US">
                <a:ea typeface="Inter"/>
              </a:rPr>
              <a:t>, </a:t>
            </a:r>
            <a:r>
              <a:rPr lang="en-US" err="1">
                <a:ea typeface="Inter"/>
              </a:rPr>
              <a:t>nt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toote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nimi</a:t>
            </a:r>
            <a:r>
              <a:rPr lang="en-US">
                <a:ea typeface="Inter"/>
              </a:rPr>
              <a:t>, hind, </a:t>
            </a:r>
            <a:r>
              <a:rPr lang="en-US" err="1">
                <a:ea typeface="Inter"/>
              </a:rPr>
              <a:t>tootja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ühe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reana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toote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tabelis</a:t>
            </a:r>
            <a:r>
              <a:rPr lang="en-US">
                <a:ea typeface="Inter"/>
              </a:rPr>
              <a:t>, </a:t>
            </a:r>
            <a:r>
              <a:rPr lang="en-US" err="1">
                <a:ea typeface="Inter"/>
              </a:rPr>
              <a:t>mitte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korduvalt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müügitabelis</a:t>
            </a:r>
            <a:endParaRPr lang="en-US">
              <a:ea typeface="Inter"/>
            </a:endParaRPr>
          </a:p>
          <a:p>
            <a:pPr marL="514350" indent="-514350">
              <a:spcAft>
                <a:spcPts val="600"/>
              </a:spcAft>
              <a:buClr>
                <a:srgbClr val="121212"/>
              </a:buClr>
            </a:pPr>
            <a:r>
              <a:rPr lang="en-US" err="1">
                <a:ea typeface="Inter"/>
              </a:rPr>
              <a:t>Võtmetulbad</a:t>
            </a:r>
            <a:r>
              <a:rPr lang="en-US">
                <a:ea typeface="Inter"/>
              </a:rPr>
              <a:t> (primary ja foreign keys)</a:t>
            </a:r>
            <a:endParaRPr lang="en-US"/>
          </a:p>
          <a:p>
            <a:pPr marL="1028700" lvl="1">
              <a:spcAft>
                <a:spcPts val="600"/>
              </a:spcAft>
              <a:buFont typeface="Courier New" panose="020B0502030000000004" pitchFamily="34" charset="0"/>
              <a:buChar char="o"/>
            </a:pPr>
            <a:r>
              <a:rPr lang="en-US" err="1">
                <a:ea typeface="Inter"/>
              </a:rPr>
              <a:t>Tulbad</a:t>
            </a:r>
            <a:r>
              <a:rPr lang="en-US">
                <a:ea typeface="Inter"/>
              </a:rPr>
              <a:t>, </a:t>
            </a:r>
            <a:r>
              <a:rPr lang="en-US" err="1">
                <a:ea typeface="Inter"/>
              </a:rPr>
              <a:t>mille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alusel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tabelid</a:t>
            </a:r>
            <a:r>
              <a:rPr lang="en-US">
                <a:ea typeface="Inter"/>
              </a:rPr>
              <a:t> on </a:t>
            </a:r>
            <a:r>
              <a:rPr lang="en-US" err="1">
                <a:ea typeface="Inter"/>
              </a:rPr>
              <a:t>ühendatud</a:t>
            </a:r>
            <a:endParaRPr lang="en-US" err="1"/>
          </a:p>
          <a:p>
            <a:pPr marL="1028700" lvl="1">
              <a:spcAft>
                <a:spcPts val="600"/>
              </a:spcAft>
              <a:buFont typeface="Courier New" panose="020B0502030000000004" pitchFamily="34" charset="0"/>
              <a:buChar char="o"/>
            </a:pPr>
            <a:r>
              <a:rPr lang="en-US" err="1">
                <a:ea typeface="Inter"/>
              </a:rPr>
              <a:t>Põhivõti</a:t>
            </a:r>
            <a:r>
              <a:rPr lang="en-US">
                <a:ea typeface="Inter"/>
              </a:rPr>
              <a:t> (primary key) - </a:t>
            </a:r>
            <a:r>
              <a:rPr lang="en-US" err="1">
                <a:ea typeface="Inter"/>
              </a:rPr>
              <a:t>tabeli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iga</a:t>
            </a:r>
            <a:r>
              <a:rPr lang="en-US">
                <a:ea typeface="Inter"/>
              </a:rPr>
              <a:t> rea </a:t>
            </a:r>
            <a:r>
              <a:rPr lang="en-US" err="1">
                <a:ea typeface="Inter"/>
              </a:rPr>
              <a:t>unikaalne</a:t>
            </a:r>
            <a:r>
              <a:rPr lang="en-US">
                <a:ea typeface="Inter"/>
              </a:rPr>
              <a:t> ID</a:t>
            </a:r>
            <a:endParaRPr lang="en-US"/>
          </a:p>
          <a:p>
            <a:pPr marL="1028700" lvl="1">
              <a:spcAft>
                <a:spcPts val="600"/>
              </a:spcAft>
              <a:buFont typeface="Courier New" panose="020B0502030000000004" pitchFamily="34" charset="0"/>
              <a:buChar char="o"/>
            </a:pPr>
            <a:r>
              <a:rPr lang="en-US" err="1">
                <a:ea typeface="Inter"/>
              </a:rPr>
              <a:t>Välisvõti</a:t>
            </a:r>
            <a:r>
              <a:rPr lang="en-US">
                <a:ea typeface="Inter"/>
              </a:rPr>
              <a:t> (foreign key) - </a:t>
            </a:r>
            <a:r>
              <a:rPr lang="en-US" err="1">
                <a:ea typeface="Inter"/>
              </a:rPr>
              <a:t>viide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teise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tabeli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põhivõtmele</a:t>
            </a:r>
            <a:endParaRPr lang="en-US" err="1"/>
          </a:p>
          <a:p>
            <a:pPr marL="285750" indent="0">
              <a:spcAft>
                <a:spcPts val="600"/>
              </a:spcAft>
              <a:buNone/>
            </a:pPr>
            <a:endParaRPr lang="en-US"/>
          </a:p>
          <a:p>
            <a:pPr marL="514350">
              <a:spcAft>
                <a:spcPts val="600"/>
              </a:spcAft>
              <a:buFont typeface="Inter"/>
              <a:buChar char="‣"/>
            </a:pPr>
            <a:endParaRPr lang="en-US"/>
          </a:p>
          <a:p>
            <a:pPr marL="0" indent="0">
              <a:spcAft>
                <a:spcPts val="600"/>
              </a:spcAft>
              <a:buNone/>
            </a:pPr>
            <a:endParaRPr lang="en-US"/>
          </a:p>
        </p:txBody>
      </p:sp>
      <p:pic>
        <p:nvPicPr>
          <p:cNvPr id="6" name="Picture 5" descr="In-Depth Guide to Star Schema in Data Warehouse Modeling: Concepts, Design  Principles, and Advantages | by Nilimesh Halder, PhD | Analyst's corner |  Medium">
            <a:extLst>
              <a:ext uri="{FF2B5EF4-FFF2-40B4-BE49-F238E27FC236}">
                <a16:creationId xmlns:a16="http://schemas.microsoft.com/office/drawing/2014/main" id="{AE06B6CC-C9D9-E17A-8C81-34CBD57A9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50" y="1670710"/>
            <a:ext cx="5364162" cy="366104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E55298-546B-EEDA-0AC5-D922BF543B1D}"/>
              </a:ext>
            </a:extLst>
          </p:cNvPr>
          <p:cNvSpPr txBox="1"/>
          <p:nvPr/>
        </p:nvSpPr>
        <p:spPr>
          <a:xfrm>
            <a:off x="6276473" y="5504447"/>
            <a:ext cx="52136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ea typeface="Inter"/>
              </a:rPr>
              <a:t>Joonise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allikas</a:t>
            </a:r>
            <a:r>
              <a:rPr lang="en-US">
                <a:ea typeface="Inter"/>
              </a:rPr>
              <a:t>: </a:t>
            </a:r>
            <a:r>
              <a:rPr lang="en-US">
                <a:ea typeface="Inter"/>
                <a:hlinkClick r:id="rId4"/>
              </a:rPr>
              <a:t>Medium</a:t>
            </a:r>
            <a:endParaRPr lang="en-US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89317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32556-33DE-5930-A8F9-CD5B338BB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6B04-A7B4-84AA-6055-678235556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/>
              <a:t>Andmete</a:t>
            </a:r>
            <a:r>
              <a:rPr lang="en-US" sz="3600" b="1"/>
              <a:t> </a:t>
            </a:r>
            <a:r>
              <a:rPr lang="en-US" sz="3600" b="1" err="1"/>
              <a:t>mudeldamine</a:t>
            </a:r>
            <a:r>
              <a:rPr lang="en-US" sz="3600" b="1"/>
              <a:t> Power BI-s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58FD2-3B70-EFEE-9D13-6D6743C3F3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>
              <a:lnSpc>
                <a:spcPct val="150000"/>
              </a:lnSpc>
              <a:buFont typeface="Inter,Sans-Serif" panose="020B0502030000000004" pitchFamily="34" charset="0"/>
            </a:pPr>
            <a:r>
              <a:rPr lang="en-US" sz="2400" err="1">
                <a:ea typeface="Inter"/>
              </a:rPr>
              <a:t>Alustame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müügiraporti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näitega</a:t>
            </a:r>
            <a:endParaRPr lang="en-US" sz="2400">
              <a:ea typeface="Inter"/>
            </a:endParaRPr>
          </a:p>
          <a:p>
            <a:pPr marL="1028700" lvl="1">
              <a:lnSpc>
                <a:spcPct val="150000"/>
              </a:lnSpc>
              <a:buFont typeface="Courier New,monospace" panose="020B0502030000000004" pitchFamily="34" charset="0"/>
              <a:buChar char="o"/>
            </a:pPr>
            <a:r>
              <a:rPr lang="en-US" sz="2400">
                <a:ea typeface="Inter"/>
              </a:rPr>
              <a:t>Lae </a:t>
            </a:r>
            <a:r>
              <a:rPr lang="en-US" sz="2400" err="1">
                <a:ea typeface="Inter"/>
              </a:rPr>
              <a:t>alla</a:t>
            </a:r>
            <a:r>
              <a:rPr lang="en-US" sz="2400">
                <a:ea typeface="Inter"/>
              </a:rPr>
              <a:t> ZIP fail </a:t>
            </a:r>
            <a:r>
              <a:rPr lang="en-US" sz="2400" err="1">
                <a:ea typeface="Inter"/>
              </a:rPr>
              <a:t>alliktabelitega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GitHubist</a:t>
            </a:r>
            <a:r>
              <a:rPr lang="en-US" sz="2400">
                <a:ea typeface="Inter"/>
              </a:rPr>
              <a:t>: Day1 --&gt; DataSources.zip</a:t>
            </a:r>
          </a:p>
          <a:p>
            <a:pPr marL="1028700" lvl="1">
              <a:lnSpc>
                <a:spcPct val="150000"/>
              </a:lnSpc>
              <a:buFont typeface="Courier New,monospace" panose="020B0502030000000004" pitchFamily="34" charset="0"/>
              <a:buChar char="o"/>
            </a:pPr>
            <a:r>
              <a:rPr lang="en-US" sz="2400">
                <a:ea typeface="Inter"/>
              </a:rPr>
              <a:t>Unzip</a:t>
            </a:r>
          </a:p>
          <a:p>
            <a:pPr marL="1028700" lvl="1">
              <a:lnSpc>
                <a:spcPct val="150000"/>
              </a:lnSpc>
              <a:buFont typeface="Courier New,monospace" panose="020B0502030000000004" pitchFamily="34" charset="0"/>
              <a:buChar char="o"/>
            </a:pPr>
            <a:r>
              <a:rPr lang="en-US" sz="2400">
                <a:ea typeface="Inter"/>
              </a:rPr>
              <a:t>Lae </a:t>
            </a:r>
            <a:r>
              <a:rPr lang="en-US" sz="2400" err="1">
                <a:ea typeface="Inter"/>
              </a:rPr>
              <a:t>PowerBI-sse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failid</a:t>
            </a:r>
            <a:r>
              <a:rPr lang="en-US" sz="2400">
                <a:ea typeface="Inter"/>
              </a:rPr>
              <a:t> – Get Data --&gt; Transform</a:t>
            </a:r>
          </a:p>
          <a:p>
            <a:pPr marL="1428750" lvl="2">
              <a:lnSpc>
                <a:spcPct val="150000"/>
              </a:lnSpc>
              <a:buFont typeface="Wingdings,Sans-Serif" panose="020B0502030000000004" pitchFamily="34" charset="0"/>
              <a:buChar char="§"/>
            </a:pPr>
            <a:r>
              <a:rPr lang="en-US" sz="2400" err="1">
                <a:ea typeface="Inter"/>
              </a:rPr>
              <a:t>Vaata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üle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tulpade</a:t>
            </a:r>
            <a:r>
              <a:rPr lang="en-US" sz="2400">
                <a:ea typeface="Inter"/>
              </a:rPr>
              <a:t> sisu ja </a:t>
            </a:r>
            <a:r>
              <a:rPr lang="en-US" sz="2400" err="1">
                <a:ea typeface="Inter"/>
              </a:rPr>
              <a:t>vorm</a:t>
            </a:r>
            <a:endParaRPr lang="en-US" sz="2400" err="1"/>
          </a:p>
          <a:p>
            <a:pPr marL="1028700" lvl="1">
              <a:lnSpc>
                <a:spcPct val="150000"/>
              </a:lnSpc>
              <a:buFont typeface="Courier New,monospace" panose="020B0502030000000004" pitchFamily="34" charset="0"/>
              <a:buChar char="o"/>
            </a:pPr>
            <a:r>
              <a:rPr lang="en-US" sz="2400" err="1">
                <a:ea typeface="Inter"/>
              </a:rPr>
              <a:t>Vaata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üle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tabelite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vahelised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suhted</a:t>
            </a:r>
            <a:r>
              <a:rPr lang="en-US" sz="2400">
                <a:ea typeface="Inter"/>
              </a:rPr>
              <a:t> – 1:* ja </a:t>
            </a:r>
            <a:r>
              <a:rPr lang="en-US" sz="2400" err="1">
                <a:ea typeface="Inter"/>
              </a:rPr>
              <a:t>filtreerimise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suund</a:t>
            </a:r>
            <a:endParaRPr lang="en-US" sz="2400">
              <a:ea typeface="Inter"/>
            </a:endParaRPr>
          </a:p>
          <a:p>
            <a:pPr marL="1028700" lvl="1">
              <a:lnSpc>
                <a:spcPct val="150000"/>
              </a:lnSpc>
              <a:buFont typeface="Courier New,monospace" panose="020B0502030000000004" pitchFamily="34" charset="0"/>
              <a:buChar char="o"/>
            </a:pPr>
            <a:r>
              <a:rPr lang="en-US" sz="2400" err="1">
                <a:ea typeface="Inter"/>
              </a:rPr>
              <a:t>Salvesta</a:t>
            </a:r>
            <a:r>
              <a:rPr lang="en-US" sz="2400">
                <a:ea typeface="Inter"/>
              </a:rPr>
              <a:t> fail</a:t>
            </a:r>
            <a:endParaRPr lang="en-US"/>
          </a:p>
          <a:p>
            <a:pPr marL="285750" indent="0">
              <a:lnSpc>
                <a:spcPct val="150000"/>
              </a:lnSpc>
              <a:buClr>
                <a:srgbClr val="121212"/>
              </a:buClr>
              <a:buNone/>
            </a:pPr>
            <a:endParaRPr lang="en-US" sz="2400"/>
          </a:p>
          <a:p>
            <a:pPr marL="514350">
              <a:lnSpc>
                <a:spcPct val="150000"/>
              </a:lnSpc>
              <a:buFont typeface="Inter"/>
              <a:buChar char="‣"/>
            </a:pPr>
            <a:endParaRPr lang="en-US" sz="2800"/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82794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5FC7F-08D9-46D5-E9BF-45412B90F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5BDFE-5AA9-E0D3-559B-2F2EC08925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5CFBC1-F018-9CE5-B0B8-A7EBC8658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1336" y="2675333"/>
            <a:ext cx="6575007" cy="357043"/>
          </a:xfrm>
        </p:spPr>
        <p:txBody>
          <a:bodyPr/>
          <a:lstStyle/>
          <a:p>
            <a:r>
              <a:rPr lang="en-US" err="1"/>
              <a:t>Lõunapaus</a:t>
            </a:r>
            <a:r>
              <a:rPr lang="en-US"/>
              <a:t> 12:15-13:15</a:t>
            </a:r>
          </a:p>
        </p:txBody>
      </p:sp>
    </p:spTree>
    <p:extLst>
      <p:ext uri="{BB962C8B-B14F-4D97-AF65-F5344CB8AC3E}">
        <p14:creationId xmlns:p14="http://schemas.microsoft.com/office/powerpoint/2010/main" val="2908698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DA9BC-5801-8EE2-568A-52248F0F4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D336-45A6-3C0C-4954-ADF97406C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/>
              <a:t>Power BI Desktop – DAX - </a:t>
            </a:r>
            <a:r>
              <a:rPr lang="en-US" sz="2800" b="1" err="1"/>
              <a:t>arvutatud</a:t>
            </a:r>
            <a:r>
              <a:rPr lang="en-US" sz="2800" b="1"/>
              <a:t> </a:t>
            </a:r>
            <a:r>
              <a:rPr lang="en-US" sz="2800" b="1" err="1"/>
              <a:t>tulp</a:t>
            </a:r>
            <a:r>
              <a:rPr lang="en-US" sz="2800" b="1"/>
              <a:t> vs </a:t>
            </a:r>
            <a:r>
              <a:rPr lang="en-US" sz="2800" b="1" err="1"/>
              <a:t>mõõdik</a:t>
            </a:r>
            <a:endParaRPr lang="en-US" sz="280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5145E-1D71-203D-1120-3200784189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</a:pPr>
            <a:r>
              <a:rPr lang="en-US" sz="2000">
                <a:ea typeface="Inter"/>
              </a:rPr>
              <a:t>DAX – Data Analysis Expressions</a:t>
            </a:r>
          </a:p>
          <a:p>
            <a:pPr marL="1028700" lvl="1" indent="-51435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</a:rPr>
              <a:t>Tulpade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mõõdikute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loomiseks</a:t>
            </a:r>
            <a:endParaRPr lang="en-US" sz="2000">
              <a:ea typeface="Inter"/>
            </a:endParaRPr>
          </a:p>
          <a:p>
            <a:pPr marL="1028700" lvl="1" indent="-51435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</a:rPr>
              <a:t>Valemid</a:t>
            </a:r>
            <a:r>
              <a:rPr lang="en-US" sz="2000">
                <a:ea typeface="Inter"/>
              </a:rPr>
              <a:t>: </a:t>
            </a:r>
            <a:r>
              <a:rPr lang="en-US" sz="2000">
                <a:ea typeface="+mn-lt"/>
                <a:cs typeface="+mn-lt"/>
                <a:hlinkClick r:id="rId2"/>
              </a:rPr>
              <a:t>Data Analysis Expressions (DAX) Reference - DAX | Microsoft Learn</a:t>
            </a:r>
            <a:endParaRPr lang="en-US" sz="2000">
              <a:ea typeface="+mn-lt"/>
              <a:cs typeface="+mn-lt"/>
            </a:endParaRPr>
          </a:p>
          <a:p>
            <a:pPr marL="514350" indent="-514350">
              <a:lnSpc>
                <a:spcPct val="150000"/>
              </a:lnSpc>
            </a:pPr>
            <a:r>
              <a:rPr lang="en-US" sz="2000" err="1">
                <a:ea typeface="Inter"/>
              </a:rPr>
              <a:t>Arvutatud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tulp</a:t>
            </a:r>
            <a:endParaRPr lang="en-US" sz="2000"/>
          </a:p>
          <a:p>
            <a:pPr marL="1028700"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</a:rPr>
              <a:t>Arvutatakse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andmestiku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tasemel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igale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reale</a:t>
            </a:r>
            <a:r>
              <a:rPr lang="en-US" sz="2000">
                <a:ea typeface="Inter"/>
              </a:rPr>
              <a:t>.</a:t>
            </a:r>
            <a:endParaRPr lang="en-US" sz="2000"/>
          </a:p>
          <a:p>
            <a:pPr marL="514350" indent="-514350"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ea typeface="Inter"/>
              </a:rPr>
              <a:t>Mõõdik</a:t>
            </a:r>
            <a:endParaRPr lang="en-US" sz="2000"/>
          </a:p>
          <a:p>
            <a:pPr marL="1028700"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</a:rPr>
              <a:t>Arvutatakse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visuaali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tasandil</a:t>
            </a:r>
            <a:r>
              <a:rPr lang="en-US" sz="2000">
                <a:ea typeface="Inter"/>
              </a:rPr>
              <a:t>, </a:t>
            </a:r>
            <a:r>
              <a:rPr lang="en-US" sz="2000" err="1">
                <a:ea typeface="Inter"/>
              </a:rPr>
              <a:t>väärtus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sõltub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visuaalile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rakenduvatest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filtritest</a:t>
            </a:r>
            <a:r>
              <a:rPr lang="en-US" sz="2000">
                <a:ea typeface="Inter"/>
              </a:rPr>
              <a:t>. Ei </a:t>
            </a:r>
            <a:r>
              <a:rPr lang="en-US" sz="2000" err="1">
                <a:ea typeface="Inter"/>
              </a:rPr>
              <a:t>suurenda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andmestikku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mahtu</a:t>
            </a:r>
            <a:r>
              <a:rPr lang="en-US" sz="2000">
                <a:ea typeface="Inter"/>
              </a:rPr>
              <a:t>, aga </a:t>
            </a:r>
            <a:r>
              <a:rPr lang="en-US" sz="2000" err="1">
                <a:ea typeface="Inter"/>
              </a:rPr>
              <a:t>võib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muuta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visuaalide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laadimise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aeglasemaks</a:t>
            </a:r>
            <a:r>
              <a:rPr lang="en-US" sz="2000">
                <a:ea typeface="Inter"/>
              </a:rPr>
              <a:t>.</a:t>
            </a:r>
            <a:endParaRPr lang="en-US" sz="2000"/>
          </a:p>
          <a:p>
            <a:pPr marL="514350">
              <a:lnSpc>
                <a:spcPct val="150000"/>
              </a:lnSpc>
              <a:buFont typeface="Inter"/>
              <a:buChar char="‣"/>
            </a:pPr>
            <a:endParaRPr lang="en-US" sz="2800"/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5511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38655-FA4A-4203-7D7B-0A2E431D7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C842-5A6E-DE6C-DD9D-832AFC829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/>
              <a:t>Esimesed</a:t>
            </a:r>
            <a:r>
              <a:rPr lang="en-US" sz="3600" b="1"/>
              <a:t> </a:t>
            </a:r>
            <a:r>
              <a:rPr lang="en-US" sz="3600" b="1" err="1"/>
              <a:t>visuaalid</a:t>
            </a:r>
            <a:r>
              <a:rPr lang="en-US" sz="3600" b="1"/>
              <a:t> - </a:t>
            </a:r>
            <a:r>
              <a:rPr lang="en-US" sz="3600" b="1" err="1"/>
              <a:t>müügid</a:t>
            </a:r>
            <a:r>
              <a:rPr lang="en-US" sz="3600" b="1"/>
              <a:t> </a:t>
            </a:r>
            <a:r>
              <a:rPr lang="en-US" sz="3600" b="1" err="1"/>
              <a:t>ajas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A67C9-27C3-4131-4870-A4E8F7F6CFC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</a:pPr>
            <a:r>
              <a:rPr lang="en-US" sz="2000">
                <a:ea typeface="Inter"/>
              </a:rPr>
              <a:t>Kui </a:t>
            </a:r>
            <a:r>
              <a:rPr lang="en-US" sz="2000" err="1">
                <a:ea typeface="Inter"/>
              </a:rPr>
              <a:t>palju</a:t>
            </a:r>
            <a:r>
              <a:rPr lang="en-US" sz="2000">
                <a:ea typeface="Inter"/>
              </a:rPr>
              <a:t> on </a:t>
            </a:r>
            <a:r>
              <a:rPr lang="en-US" sz="2000" err="1">
                <a:ea typeface="Inter"/>
              </a:rPr>
              <a:t>olnud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ettevõtte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müük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aastate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jooksul</a:t>
            </a:r>
            <a:r>
              <a:rPr lang="en-US" sz="2000">
                <a:ea typeface="Inter"/>
              </a:rPr>
              <a:t>? </a:t>
            </a:r>
            <a:endParaRPr lang="en-US" sz="2000"/>
          </a:p>
          <a:p>
            <a:pPr marL="0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  <a:p>
            <a:pPr marL="514350" indent="-514350">
              <a:lnSpc>
                <a:spcPct val="150000"/>
              </a:lnSpc>
            </a:pPr>
            <a:r>
              <a:rPr lang="en-US" sz="2000">
                <a:ea typeface="Inter"/>
              </a:rPr>
              <a:t>Kas on </a:t>
            </a:r>
            <a:r>
              <a:rPr lang="en-US" sz="2000" err="1">
                <a:ea typeface="Inter"/>
              </a:rPr>
              <a:t>olemas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kõik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vajalikud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tulbad</a:t>
            </a:r>
            <a:r>
              <a:rPr lang="en-US" sz="2000">
                <a:ea typeface="Inter"/>
              </a:rPr>
              <a:t>?</a:t>
            </a:r>
          </a:p>
          <a:p>
            <a:pPr marL="1028700" lvl="1" indent="-51435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</a:rPr>
              <a:t>Müügisumma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puudu</a:t>
            </a:r>
            <a:r>
              <a:rPr lang="en-US" sz="2000">
                <a:ea typeface="Inter"/>
              </a:rPr>
              <a:t>, </a:t>
            </a:r>
            <a:r>
              <a:rPr lang="en-US" sz="2000" err="1">
                <a:ea typeface="Inter"/>
              </a:rPr>
              <a:t>vaja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luua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arvutatud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tulp</a:t>
            </a:r>
            <a:r>
              <a:rPr lang="en-US" sz="2000">
                <a:ea typeface="Inter"/>
              </a:rPr>
              <a:t>: </a:t>
            </a:r>
            <a:endParaRPr lang="en-US" sz="2000"/>
          </a:p>
          <a:p>
            <a:pPr marL="142875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>
                <a:ea typeface="+mn-lt"/>
                <a:cs typeface="+mn-lt"/>
              </a:rPr>
              <a:t>Sales Sum = </a:t>
            </a:r>
            <a:r>
              <a:rPr lang="en-US" sz="2000">
                <a:latin typeface="Inter"/>
                <a:ea typeface="Inter"/>
              </a:rPr>
              <a:t>Quantity * </a:t>
            </a:r>
            <a:r>
              <a:rPr lang="en-US" sz="2000" err="1">
                <a:latin typeface="Inter"/>
                <a:ea typeface="Inter"/>
              </a:rPr>
              <a:t>UnitPrice</a:t>
            </a:r>
            <a:r>
              <a:rPr lang="en-US" sz="2000">
                <a:latin typeface="Inter"/>
                <a:ea typeface="Inter"/>
              </a:rPr>
              <a:t> * (1 - Discount)</a:t>
            </a:r>
          </a:p>
          <a:p>
            <a:pPr marL="514350" indent="-51435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2025. </a:t>
            </a:r>
            <a:r>
              <a:rPr lang="en-US" sz="2000" err="1">
                <a:ea typeface="Inter"/>
              </a:rPr>
              <a:t>aasta</a:t>
            </a:r>
            <a:r>
              <a:rPr lang="en-US" sz="2000">
                <a:ea typeface="Inter"/>
              </a:rPr>
              <a:t> on </a:t>
            </a:r>
            <a:r>
              <a:rPr lang="en-US" sz="2000" err="1">
                <a:ea typeface="Inter"/>
              </a:rPr>
              <a:t>poole</a:t>
            </a:r>
            <a:r>
              <a:rPr lang="en-US" sz="2000">
                <a:ea typeface="Inter"/>
              </a:rPr>
              <a:t> peal, </a:t>
            </a:r>
            <a:r>
              <a:rPr lang="en-US" sz="2000" err="1">
                <a:ea typeface="Inter"/>
              </a:rPr>
              <a:t>kuidas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varasemate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aastatega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võrrelda</a:t>
            </a:r>
            <a:r>
              <a:rPr lang="en-US" sz="2000">
                <a:ea typeface="Inter"/>
              </a:rPr>
              <a:t>?</a:t>
            </a:r>
          </a:p>
          <a:p>
            <a:pPr marL="742950" indent="-285750">
              <a:lnSpc>
                <a:spcPct val="150000"/>
              </a:lnSpc>
            </a:pPr>
            <a:r>
              <a:rPr lang="en-US" sz="2000">
                <a:ea typeface="Inter"/>
              </a:rPr>
              <a:t>YTD Sales </a:t>
            </a:r>
            <a:r>
              <a:rPr lang="en-US" sz="2000" err="1">
                <a:ea typeface="Inter"/>
              </a:rPr>
              <a:t>mõõdik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luua</a:t>
            </a:r>
            <a:endParaRPr lang="en-US" sz="2000" err="1"/>
          </a:p>
          <a:p>
            <a:pPr lvl="1">
              <a:lnSpc>
                <a:spcPct val="150000"/>
              </a:lnSpc>
            </a:pPr>
            <a:endParaRPr lang="en-US" sz="2000"/>
          </a:p>
          <a:p>
            <a:pPr lvl="1">
              <a:lnSpc>
                <a:spcPct val="150000"/>
              </a:lnSpc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  <a:buFont typeface="Inter"/>
              <a:buChar char="‣"/>
            </a:pPr>
            <a:endParaRPr lang="en-US" sz="2800"/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0397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FF243-D0DC-9E0F-58AC-0ABA1E7FF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AB3E-D069-D40D-CF7C-9154C2F75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/>
              <a:t>YTD Sales </a:t>
            </a:r>
            <a:r>
              <a:rPr lang="en-US" sz="3600" b="1" err="1"/>
              <a:t>mõõdik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18F8-A06F-DCE7-A7F2-65299835B59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Inter"/>
              </a:rPr>
              <a:t>YTD Sales = 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  <a:ea typeface="Inter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Inter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/>
                <a:ea typeface="Inter"/>
              </a:rPr>
              <a:t>LastSalesDate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Inter"/>
              </a:rPr>
              <a:t> = </a:t>
            </a:r>
            <a:r>
              <a:rPr lang="en-US" sz="1800" dirty="0">
                <a:solidFill>
                  <a:srgbClr val="3165BB"/>
                </a:solidFill>
                <a:latin typeface="Consolas"/>
                <a:ea typeface="Inter"/>
              </a:rPr>
              <a:t>CALCULATE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800" dirty="0">
                <a:solidFill>
                  <a:srgbClr val="3165BB"/>
                </a:solidFill>
                <a:latin typeface="Consolas"/>
                <a:ea typeface="Inter"/>
              </a:rPr>
              <a:t>MAX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800" dirty="0" err="1">
                <a:solidFill>
                  <a:srgbClr val="001080"/>
                </a:solidFill>
                <a:latin typeface="Consolas"/>
                <a:ea typeface="Inter"/>
              </a:rPr>
              <a:t>SalesTable</a:t>
            </a:r>
            <a:r>
              <a:rPr lang="en-US" sz="1800" dirty="0">
                <a:solidFill>
                  <a:srgbClr val="001080"/>
                </a:solidFill>
                <a:latin typeface="Consolas"/>
                <a:ea typeface="Inter"/>
              </a:rPr>
              <a:t>[Date]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Inter"/>
              </a:rPr>
              <a:t>), </a:t>
            </a:r>
            <a:r>
              <a:rPr lang="en-US" sz="1800" dirty="0">
                <a:solidFill>
                  <a:srgbClr val="3165BB"/>
                </a:solidFill>
                <a:latin typeface="Consolas"/>
                <a:ea typeface="Inter"/>
              </a:rPr>
              <a:t>ALL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Inter"/>
              </a:rPr>
              <a:t>())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  <a:ea typeface="Inter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Inter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/>
                <a:ea typeface="Inter"/>
              </a:rPr>
              <a:t>LastSalesMonth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Inter"/>
              </a:rPr>
              <a:t> = </a:t>
            </a:r>
            <a:r>
              <a:rPr lang="en-US" sz="1800" dirty="0">
                <a:solidFill>
                  <a:srgbClr val="3165BB"/>
                </a:solidFill>
                <a:latin typeface="Consolas"/>
                <a:ea typeface="Inter"/>
              </a:rPr>
              <a:t>MONTH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/>
                <a:ea typeface="Inter"/>
              </a:rPr>
              <a:t>LastSalesDate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Inter"/>
              </a:rPr>
              <a:t>)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  <a:ea typeface="Inter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Inter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/>
                <a:ea typeface="Inter"/>
              </a:rPr>
              <a:t>LastSalesDay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Inter"/>
              </a:rPr>
              <a:t> = </a:t>
            </a:r>
            <a:r>
              <a:rPr lang="en-US" sz="1800" dirty="0">
                <a:solidFill>
                  <a:srgbClr val="3165BB"/>
                </a:solidFill>
                <a:latin typeface="Consolas"/>
                <a:ea typeface="Inter"/>
              </a:rPr>
              <a:t>DAY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Inter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/>
                <a:ea typeface="Inter"/>
              </a:rPr>
              <a:t>LastSalesDate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Inter"/>
              </a:rPr>
              <a:t>)</a:t>
            </a:r>
            <a:endParaRPr lang="en-US" sz="1800" dirty="0"/>
          </a:p>
          <a:p>
            <a:pPr>
              <a:buNone/>
            </a:pPr>
            <a:br>
              <a:rPr lang="en-US" dirty="0"/>
            </a:b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  <a:ea typeface="Inter"/>
              </a:rPr>
              <a:t>RETURN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rgbClr val="3165BB"/>
                </a:solidFill>
                <a:latin typeface="Consolas"/>
                <a:ea typeface="Inter"/>
              </a:rPr>
              <a:t>CALCULATE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Inter"/>
              </a:rPr>
              <a:t> (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800" dirty="0">
                <a:solidFill>
                  <a:srgbClr val="3165BB"/>
                </a:solidFill>
                <a:latin typeface="Consolas"/>
                <a:ea typeface="+mn-lt"/>
                <a:cs typeface="+mn-lt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( </a:t>
            </a:r>
            <a:r>
              <a:rPr lang="en-US" sz="18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SalesTable</a:t>
            </a:r>
            <a:r>
              <a:rPr lang="en-US" sz="18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[Sales Sum]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),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800" dirty="0">
                <a:solidFill>
                  <a:srgbClr val="3165BB"/>
                </a:solidFill>
                <a:latin typeface="Consolas"/>
                <a:ea typeface="+mn-lt"/>
                <a:cs typeface="+mn-lt"/>
              </a:rPr>
              <a:t>FILTER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(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18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n-US" sz="18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SalesTable</a:t>
            </a:r>
            <a:r>
              <a:rPr lang="en-US" sz="18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1800" dirty="0">
                <a:solidFill>
                  <a:srgbClr val="3165BB"/>
                </a:solidFill>
                <a:latin typeface="Consolas"/>
                <a:ea typeface="Inter"/>
              </a:rPr>
              <a:t>MONTH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Inter"/>
              </a:rPr>
              <a:t> ( </a:t>
            </a:r>
            <a:r>
              <a:rPr lang="en-US" sz="1800" dirty="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800" dirty="0" err="1">
                <a:solidFill>
                  <a:srgbClr val="001080"/>
                </a:solidFill>
                <a:latin typeface="Consolas"/>
                <a:ea typeface="Inter"/>
              </a:rPr>
              <a:t>SalesTable</a:t>
            </a:r>
            <a:r>
              <a:rPr lang="en-US" sz="1800" dirty="0">
                <a:solidFill>
                  <a:srgbClr val="001080"/>
                </a:solidFill>
                <a:latin typeface="Consolas"/>
                <a:ea typeface="Inter"/>
              </a:rPr>
              <a:t>'[Date]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Inter"/>
              </a:rPr>
              <a:t> ) &lt; </a:t>
            </a:r>
            <a:r>
              <a:rPr lang="en-US" sz="1800" dirty="0" err="1">
                <a:solidFill>
                  <a:srgbClr val="008080"/>
                </a:solidFill>
                <a:latin typeface="Consolas"/>
                <a:ea typeface="Inter"/>
              </a:rPr>
              <a:t>LastSalesMonth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Inter"/>
              </a:rPr>
              <a:t>            || ( </a:t>
            </a:r>
            <a:r>
              <a:rPr lang="en-US" sz="1800" dirty="0">
                <a:solidFill>
                  <a:srgbClr val="3165BB"/>
                </a:solidFill>
                <a:latin typeface="Consolas"/>
                <a:ea typeface="Inter"/>
              </a:rPr>
              <a:t>MONTH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Inter"/>
              </a:rPr>
              <a:t> ( </a:t>
            </a:r>
            <a:r>
              <a:rPr lang="en-US" sz="1800" dirty="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800" dirty="0" err="1">
                <a:solidFill>
                  <a:srgbClr val="001080"/>
                </a:solidFill>
                <a:latin typeface="Consolas"/>
                <a:ea typeface="Inter"/>
              </a:rPr>
              <a:t>SalesTable</a:t>
            </a:r>
            <a:r>
              <a:rPr lang="en-US" sz="1800" dirty="0">
                <a:solidFill>
                  <a:srgbClr val="001080"/>
                </a:solidFill>
                <a:latin typeface="Consolas"/>
                <a:ea typeface="Inter"/>
              </a:rPr>
              <a:t>'[Date]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Inter"/>
              </a:rPr>
              <a:t> )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800" dirty="0" err="1">
                <a:solidFill>
                  <a:srgbClr val="008080"/>
                </a:solidFill>
                <a:latin typeface="Consolas"/>
                <a:ea typeface="Inter"/>
              </a:rPr>
              <a:t>LastSalesMonth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Inter"/>
              </a:rPr>
              <a:t>            &amp;&amp; </a:t>
            </a:r>
            <a:r>
              <a:rPr lang="en-US" sz="1800" dirty="0">
                <a:solidFill>
                  <a:srgbClr val="3165BB"/>
                </a:solidFill>
                <a:latin typeface="Consolas"/>
                <a:ea typeface="Inter"/>
              </a:rPr>
              <a:t>DAY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Inter"/>
              </a:rPr>
              <a:t> ( </a:t>
            </a:r>
            <a:r>
              <a:rPr lang="en-US" sz="1800" dirty="0">
                <a:solidFill>
                  <a:srgbClr val="001080"/>
                </a:solidFill>
                <a:latin typeface="Consolas"/>
                <a:ea typeface="Inter"/>
              </a:rPr>
              <a:t>'</a:t>
            </a:r>
            <a:r>
              <a:rPr lang="en-US" sz="1800" dirty="0" err="1">
                <a:solidFill>
                  <a:srgbClr val="001080"/>
                </a:solidFill>
                <a:latin typeface="Consolas"/>
                <a:ea typeface="Inter"/>
              </a:rPr>
              <a:t>SalesTable</a:t>
            </a:r>
            <a:r>
              <a:rPr lang="en-US" sz="1800" dirty="0">
                <a:solidFill>
                  <a:srgbClr val="001080"/>
                </a:solidFill>
                <a:latin typeface="Consolas"/>
                <a:ea typeface="Inter"/>
              </a:rPr>
              <a:t>'[Date]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Inter"/>
              </a:rPr>
              <a:t> ) &lt;= </a:t>
            </a:r>
            <a:r>
              <a:rPr lang="en-US" sz="1800" dirty="0" err="1">
                <a:solidFill>
                  <a:srgbClr val="008080"/>
                </a:solidFill>
                <a:latin typeface="Consolas"/>
                <a:ea typeface="Inter"/>
              </a:rPr>
              <a:t>LastSalesDay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Inter"/>
              </a:rPr>
              <a:t> )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Inter"/>
              </a:rPr>
              <a:t>    )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Inter"/>
              </a:rPr>
              <a:t>)</a:t>
            </a:r>
            <a:endParaRPr lang="en-US" sz="1800" dirty="0"/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/>
              <a:ea typeface="Inter"/>
            </a:endParaRPr>
          </a:p>
          <a:p>
            <a:pPr marL="0" indent="0">
              <a:buClr>
                <a:srgbClr val="121212"/>
              </a:buClr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14350" indent="-514350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marL="514350">
              <a:lnSpc>
                <a:spcPct val="150000"/>
              </a:lnSpc>
              <a:buClr>
                <a:srgbClr val="121212"/>
              </a:buClr>
              <a:buFont typeface="Inter"/>
              <a:buChar char="‣"/>
            </a:pPr>
            <a:endParaRPr lang="en-US" sz="2800" dirty="0"/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4588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9675A-0AE0-49D2-515E-3BB4B5222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73E7-7483-1A9B-6D1E-24DCB9F7D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/>
              <a:t>Loome </a:t>
            </a:r>
            <a:r>
              <a:rPr lang="en-US" sz="3600" b="1" err="1"/>
              <a:t>graafikud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F2CC0-274A-E4CE-2441-595DED01F2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latin typeface="Inter"/>
                <a:ea typeface="Inter"/>
              </a:rPr>
              <a:t>Üldine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Inter"/>
                <a:ea typeface="Inter"/>
              </a:rPr>
              <a:t>võrdlus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Inter"/>
                <a:ea typeface="Inter"/>
              </a:rPr>
              <a:t>aja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Inter"/>
                <a:ea typeface="Inter"/>
              </a:rPr>
              <a:t>lõikes</a:t>
            </a:r>
            <a:endParaRPr lang="en-US" sz="2400" err="1">
              <a:solidFill>
                <a:srgbClr val="000000"/>
              </a:solidFill>
              <a:latin typeface="Inter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latin typeface="Inter"/>
                <a:ea typeface="Inter"/>
              </a:rPr>
              <a:t>Võrdlus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Inter"/>
                <a:ea typeface="Inter"/>
              </a:rPr>
              <a:t>müügiesindajate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Inter"/>
                <a:ea typeface="Inter"/>
              </a:rPr>
              <a:t>kaupa</a:t>
            </a:r>
            <a:endParaRPr lang="en-US" sz="2400">
              <a:solidFill>
                <a:srgbClr val="000000"/>
              </a:solidFill>
              <a:latin typeface="Inter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latin typeface="Inter"/>
                <a:ea typeface="Inter"/>
              </a:rPr>
              <a:t>Võrdlus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Inter"/>
                <a:ea typeface="Inter"/>
              </a:rPr>
              <a:t>toodete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Inter"/>
                <a:ea typeface="Inter"/>
              </a:rPr>
              <a:t>kaupa</a:t>
            </a:r>
            <a:endParaRPr lang="en-US" sz="2400">
              <a:solidFill>
                <a:srgbClr val="000000"/>
              </a:solidFill>
              <a:latin typeface="Inter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latin typeface="Inter"/>
                <a:ea typeface="Inter"/>
              </a:rPr>
              <a:t>Võrdlus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Inter"/>
                <a:ea typeface="Inter"/>
              </a:rPr>
              <a:t>klientide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Inter"/>
                <a:ea typeface="Inter"/>
              </a:rPr>
              <a:t>kaupa</a:t>
            </a:r>
            <a:endParaRPr lang="en-US" sz="2400" err="1">
              <a:solidFill>
                <a:srgbClr val="000000"/>
              </a:solidFill>
              <a:latin typeface="Inter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Lisame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filtrid</a:t>
            </a:r>
            <a:r>
              <a:rPr lang="en-US" sz="2400">
                <a:solidFill>
                  <a:srgbClr val="000000"/>
                </a:solidFill>
                <a:ea typeface="Inter"/>
              </a:rPr>
              <a:t> ja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vormistame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töölehe</a:t>
            </a:r>
            <a:endParaRPr lang="en-US" sz="2400" err="1">
              <a:solidFill>
                <a:srgbClr val="000000"/>
              </a:solidFill>
            </a:endParaRPr>
          </a:p>
          <a:p>
            <a:pPr>
              <a:buNone/>
            </a:pPr>
            <a:br>
              <a:rPr lang="en-US"/>
            </a:br>
            <a:endParaRPr lang="en-US"/>
          </a:p>
          <a:p>
            <a:pPr marL="0" indent="0">
              <a:buNone/>
            </a:pPr>
            <a:endParaRPr lang="en-US" sz="1800">
              <a:solidFill>
                <a:srgbClr val="000000"/>
              </a:solidFill>
              <a:latin typeface="Consolas"/>
              <a:ea typeface="Inter"/>
            </a:endParaRPr>
          </a:p>
          <a:p>
            <a:pPr marL="0" indent="0">
              <a:buClr>
                <a:srgbClr val="121212"/>
              </a:buClr>
              <a:buNone/>
            </a:pPr>
            <a:br>
              <a:rPr lang="en-US"/>
            </a:br>
            <a:br>
              <a:rPr lang="en-US"/>
            </a:br>
            <a:endParaRPr lang="en-US"/>
          </a:p>
          <a:p>
            <a:pPr marL="514350" indent="-514350">
              <a:lnSpc>
                <a:spcPct val="150000"/>
              </a:lnSpc>
            </a:pPr>
            <a:endParaRPr lang="en-US" sz="2000"/>
          </a:p>
          <a:p>
            <a:pPr lvl="1">
              <a:lnSpc>
                <a:spcPct val="150000"/>
              </a:lnSpc>
            </a:pPr>
            <a:endParaRPr lang="en-US" sz="2000"/>
          </a:p>
          <a:p>
            <a:pPr lvl="1">
              <a:lnSpc>
                <a:spcPct val="150000"/>
              </a:lnSpc>
            </a:pPr>
            <a:endParaRPr lang="en-US" sz="2000"/>
          </a:p>
          <a:p>
            <a:pPr marL="514350">
              <a:lnSpc>
                <a:spcPct val="150000"/>
              </a:lnSpc>
              <a:buClr>
                <a:srgbClr val="121212"/>
              </a:buClr>
              <a:buFont typeface="Inter"/>
              <a:buChar char="‣"/>
            </a:pPr>
            <a:endParaRPr lang="en-US" sz="2800"/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9171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9D68-0EE9-7C17-C1A9-B9222AB36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Päevakava</a:t>
            </a:r>
            <a:r>
              <a:rPr lang="en-US" sz="3600" b="1">
                <a:ea typeface="+mj-lt"/>
                <a:cs typeface="+mj-lt"/>
              </a:rPr>
              <a:t> - I päev</a:t>
            </a:r>
            <a:endParaRPr lang="en-US" sz="3600" b="1">
              <a:ea typeface="Inter Bold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D5708F8-70D9-AACE-92EA-62BABE0F1A4F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97995155"/>
              </p:ext>
            </p:extLst>
          </p:nvPr>
        </p:nvGraphicFramePr>
        <p:xfrm>
          <a:off x="623888" y="1268413"/>
          <a:ext cx="10941050" cy="409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41050">
                  <a:extLst>
                    <a:ext uri="{9D8B030D-6E8A-4147-A177-3AD203B41FA5}">
                      <a16:colId xmlns:a16="http://schemas.microsoft.com/office/drawing/2014/main" val="265845882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09:00 – 10:30 – </a:t>
                      </a:r>
                      <a:r>
                        <a:rPr lang="en-US" sz="20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0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0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Sissejuhatus</a:t>
                      </a:r>
                      <a:r>
                        <a:rPr lang="en-US" sz="20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, </a:t>
                      </a:r>
                      <a:r>
                        <a:rPr lang="en-US" sz="20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töövahendid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976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10:30 – 10:45 –  Paus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82460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10:45 – 12:15 – </a:t>
                      </a:r>
                      <a:r>
                        <a:rPr lang="en-US" sz="20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0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Power BI – </a:t>
                      </a:r>
                      <a:r>
                        <a:rPr lang="en-US" sz="20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sissejuhatus</a:t>
                      </a:r>
                      <a:r>
                        <a:rPr lang="en-US" sz="20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ja </a:t>
                      </a:r>
                      <a:r>
                        <a:rPr lang="en-US" sz="20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andmemudel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0537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12:15 – 13:15 – </a:t>
                      </a:r>
                      <a:r>
                        <a:rPr lang="en-US" sz="20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Lõunapaus</a:t>
                      </a:r>
                      <a:r>
                        <a:rPr lang="en-US" sz="20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82074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13:15 – 14:45 – </a:t>
                      </a:r>
                      <a:r>
                        <a:rPr lang="en-US" sz="20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0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Power BI - </a:t>
                      </a:r>
                      <a:r>
                        <a:rPr lang="en-US" sz="20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mõõdikud</a:t>
                      </a:r>
                      <a:r>
                        <a:rPr lang="en-US" sz="20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ja </a:t>
                      </a:r>
                      <a:r>
                        <a:rPr lang="en-US" sz="20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arvutatud</a:t>
                      </a:r>
                      <a:r>
                        <a:rPr lang="en-US" sz="20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0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tulbad</a:t>
                      </a:r>
                      <a:r>
                        <a:rPr lang="en-US" sz="20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, </a:t>
                      </a:r>
                      <a:r>
                        <a:rPr lang="en-US" sz="20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visuaalid</a:t>
                      </a:r>
                      <a:r>
                        <a:rPr lang="en-US" sz="20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4087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14:45 – 15:00 – Paus 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35736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15:00 – 16:30 – </a:t>
                      </a:r>
                      <a:r>
                        <a:rPr lang="en-US" sz="20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0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- </a:t>
                      </a:r>
                      <a:r>
                        <a:rPr lang="en-US" sz="20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Andmeanalüütika</a:t>
                      </a:r>
                      <a:r>
                        <a:rPr lang="en-US" sz="20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0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protsess</a:t>
                      </a:r>
                      <a:r>
                        <a:rPr lang="en-US" sz="20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ja </a:t>
                      </a:r>
                      <a:r>
                        <a:rPr lang="en-US" sz="20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andmetega</a:t>
                      </a:r>
                      <a:r>
                        <a:rPr lang="en-US" sz="20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0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seotud</a:t>
                      </a:r>
                      <a:r>
                        <a:rPr lang="en-US" sz="20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0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rollid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403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386CA-A7B8-4319-7419-BF62D28D2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A7C8A-8F87-D756-93CE-95D8777D70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46E31F-1451-486B-1E52-AAED57980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14:45-15:00</a:t>
            </a:r>
          </a:p>
        </p:txBody>
      </p:sp>
    </p:spTree>
    <p:extLst>
      <p:ext uri="{BB962C8B-B14F-4D97-AF65-F5344CB8AC3E}">
        <p14:creationId xmlns:p14="http://schemas.microsoft.com/office/powerpoint/2010/main" val="1182225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7ACB-1E2D-C9B1-3B8F-6E0AD36E7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err="1"/>
              <a:t>Andmeanalüütika</a:t>
            </a:r>
            <a:r>
              <a:rPr lang="en-US" b="1"/>
              <a:t> </a:t>
            </a:r>
            <a:r>
              <a:rPr lang="en-US" b="1" err="1"/>
              <a:t>protsess</a:t>
            </a:r>
            <a:r>
              <a:rPr lang="en-US" b="1"/>
              <a:t> (PPDAC </a:t>
            </a:r>
            <a:r>
              <a:rPr lang="en-US" b="1" err="1"/>
              <a:t>mudel</a:t>
            </a:r>
            <a:r>
              <a:rPr lang="en-US" b="1"/>
              <a:t>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3C15759-F070-F30E-3C1D-CBFC5EE887D6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565259108"/>
              </p:ext>
            </p:extLst>
          </p:nvPr>
        </p:nvGraphicFramePr>
        <p:xfrm>
          <a:off x="702042" y="1395413"/>
          <a:ext cx="10941050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6E43EF2-8348-D835-5CED-DEFD45AE65F0}"/>
              </a:ext>
            </a:extLst>
          </p:cNvPr>
          <p:cNvSpPr txBox="1"/>
          <p:nvPr/>
        </p:nvSpPr>
        <p:spPr>
          <a:xfrm>
            <a:off x="2891854" y="5960309"/>
            <a:ext cx="69189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Inter"/>
              </a:rPr>
              <a:t>Allikas: </a:t>
            </a:r>
            <a:r>
              <a:rPr lang="en-US" sz="1400" dirty="0">
                <a:solidFill>
                  <a:srgbClr val="595959"/>
                </a:solidFill>
                <a:latin typeface="Arial"/>
                <a:ea typeface="Inter"/>
                <a:cs typeface="Arial"/>
              </a:rPr>
              <a:t>Wild, C.J. and </a:t>
            </a:r>
            <a:r>
              <a:rPr lang="en-US" sz="1400" err="1">
                <a:solidFill>
                  <a:srgbClr val="595959"/>
                </a:solidFill>
                <a:latin typeface="Arial"/>
                <a:ea typeface="Inter"/>
                <a:cs typeface="Arial"/>
              </a:rPr>
              <a:t>Pfannkuch</a:t>
            </a:r>
            <a:r>
              <a:rPr lang="en-US" sz="1400" dirty="0">
                <a:solidFill>
                  <a:srgbClr val="595959"/>
                </a:solidFill>
                <a:latin typeface="Arial"/>
                <a:ea typeface="Inter"/>
                <a:cs typeface="Arial"/>
              </a:rPr>
              <a:t>, M. 1999. Statistical Thinking in Empirical Enquiry.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9333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41F3D-0765-BADC-A201-26C3958C0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C80A-6C95-3956-40AA-83FFB93A8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/>
              <a:t>Andmeanalüütika</a:t>
            </a:r>
            <a:r>
              <a:rPr lang="en-US" sz="3600" b="1"/>
              <a:t> </a:t>
            </a:r>
            <a:r>
              <a:rPr lang="en-US" sz="3600" b="1" err="1"/>
              <a:t>protsess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75F6-1034-E843-78AE-BC98D64B38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Probleem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- mis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küsimusele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otsite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vastust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?</a:t>
            </a:r>
            <a:br>
              <a:rPr lang="en-US" sz="2400">
                <a:latin typeface="Inter"/>
                <a:ea typeface="Inter"/>
                <a:cs typeface="Arial"/>
              </a:rPr>
            </a:br>
            <a:endParaRPr lang="en-US" sz="2400">
              <a:solidFill>
                <a:srgbClr val="121212"/>
              </a:solidFill>
              <a:latin typeface="Inter" panose="02000503000000020004" pitchFamily="2" charset="0"/>
              <a:cs typeface="Arial"/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Plaan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-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mida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,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kuidas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ja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kui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tihti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mõõdate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?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Milliste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eetika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ja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andmekaitse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nõuetega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peate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arvestama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? Kus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andmed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salvestate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?</a:t>
            </a:r>
            <a:br>
              <a:rPr lang="en-US" sz="2400"/>
            </a:br>
            <a:endParaRPr lang="en-US" sz="2400">
              <a:cs typeface="Arial"/>
            </a:endParaRPr>
          </a:p>
          <a:p>
            <a:pPr marL="514350" indent="-514350">
              <a:lnSpc>
                <a:spcPct val="100000"/>
              </a:lnSpc>
              <a:buClr>
                <a:srgbClr val="121212"/>
              </a:buClr>
              <a:buAutoNum type="arabicPeriod"/>
            </a:pP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Andmestik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–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andmete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kirjeldus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,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andmete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kogumine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,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andmekvaliteedi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kontrollid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,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turvaline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ligipääs</a:t>
            </a:r>
            <a:br>
              <a:rPr lang="en-US" sz="2400"/>
            </a:br>
            <a:endParaRPr lang="en-US" sz="2400">
              <a:cs typeface="Arial"/>
            </a:endParaRPr>
          </a:p>
          <a:p>
            <a:pPr marL="514350" indent="-514350">
              <a:lnSpc>
                <a:spcPct val="100000"/>
              </a:lnSpc>
              <a:buClr>
                <a:srgbClr val="121212"/>
              </a:buClr>
              <a:buAutoNum type="arabicPeriod"/>
            </a:pP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Analüüs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-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milliseid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visuaale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loote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või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statistilist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analüüsi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kasutate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?</a:t>
            </a:r>
            <a:br>
              <a:rPr lang="en-US" sz="2400"/>
            </a:br>
            <a:endParaRPr lang="en-US" sz="2400"/>
          </a:p>
          <a:p>
            <a:pPr marL="514350" indent="-514350">
              <a:lnSpc>
                <a:spcPct val="100000"/>
              </a:lnSpc>
              <a:buClr>
                <a:srgbClr val="121212"/>
              </a:buClr>
              <a:buAutoNum type="arabicPeriod"/>
            </a:pP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Järeldus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- vastus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algsele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küsimusele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,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lisaküsimused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, mis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edasi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? </a:t>
            </a: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  <a:buClr>
                <a:srgbClr val="121212"/>
              </a:buClr>
              <a:buAutoNum type="arabicPeriod"/>
            </a:pPr>
            <a:endParaRPr lang="en-US" sz="2800"/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78497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92AE1-D327-E283-19D4-C033E353D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F70C-A018-88C4-5923-02A636A79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err="1"/>
              <a:t>Andmeanalüütika</a:t>
            </a:r>
            <a:r>
              <a:rPr lang="en-US" b="1"/>
              <a:t> </a:t>
            </a:r>
            <a:r>
              <a:rPr lang="en-US" b="1" err="1"/>
              <a:t>protsessi</a:t>
            </a:r>
            <a:r>
              <a:rPr lang="en-US" b="1"/>
              <a:t> </a:t>
            </a:r>
            <a:r>
              <a:rPr lang="en-US" b="1" err="1"/>
              <a:t>näide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32317BF-E0ED-C3B2-B929-2F5669413BDA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702042" y="1395413"/>
          <a:ext cx="10941050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BBC25D6-59BB-878D-6B10-6FCC36C8357C}"/>
              </a:ext>
            </a:extLst>
          </p:cNvPr>
          <p:cNvSpPr txBox="1"/>
          <p:nvPr/>
        </p:nvSpPr>
        <p:spPr>
          <a:xfrm>
            <a:off x="6959353" y="1572231"/>
            <a:ext cx="44036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121212"/>
                </a:solidFill>
                <a:latin typeface="Inter"/>
                <a:ea typeface="Inter"/>
                <a:cs typeface="Roboto"/>
              </a:rPr>
              <a:t>Kui </a:t>
            </a:r>
            <a:r>
              <a:rPr lang="en-US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palju</a:t>
            </a:r>
            <a:r>
              <a:rPr lang="en-US">
                <a:solidFill>
                  <a:srgbClr val="121212"/>
                </a:solidFill>
                <a:latin typeface="Inter"/>
                <a:ea typeface="Inter"/>
                <a:cs typeface="Roboto"/>
              </a:rPr>
              <a:t> on </a:t>
            </a:r>
            <a:r>
              <a:rPr lang="en-US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ettevõttel</a:t>
            </a:r>
            <a:r>
              <a:rPr lang="en-US">
                <a:solidFill>
                  <a:srgbClr val="121212"/>
                </a:solidFill>
                <a:latin typeface="Inter"/>
                <a:ea typeface="Inter"/>
                <a:cs typeface="Roboto"/>
              </a:rPr>
              <a:t> </a:t>
            </a:r>
            <a:r>
              <a:rPr lang="en-US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võlas</a:t>
            </a:r>
            <a:r>
              <a:rPr lang="en-US">
                <a:solidFill>
                  <a:srgbClr val="121212"/>
                </a:solidFill>
                <a:latin typeface="Inter"/>
                <a:ea typeface="Inter"/>
                <a:cs typeface="Roboto"/>
              </a:rPr>
              <a:t> </a:t>
            </a:r>
            <a:r>
              <a:rPr lang="en-US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kliente</a:t>
            </a:r>
            <a:r>
              <a:rPr lang="en-US">
                <a:solidFill>
                  <a:srgbClr val="121212"/>
                </a:solidFill>
                <a:latin typeface="Inter"/>
                <a:ea typeface="Inter"/>
                <a:cs typeface="Roboto"/>
              </a:rPr>
              <a:t>?</a:t>
            </a:r>
            <a:endParaRPr lang="en-US">
              <a:solidFill>
                <a:srgbClr val="121212"/>
              </a:solidFill>
              <a:latin typeface="Inter"/>
              <a:ea typeface="Inter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31D66F4-DF89-4026-8E1D-61737431193C}"/>
              </a:ext>
            </a:extLst>
          </p:cNvPr>
          <p:cNvSpPr txBox="1"/>
          <p:nvPr/>
        </p:nvSpPr>
        <p:spPr>
          <a:xfrm>
            <a:off x="8747122" y="2676154"/>
            <a:ext cx="3153148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Definitsioon</a:t>
            </a:r>
            <a:r>
              <a:rPr lang="en-US" sz="1600">
                <a:solidFill>
                  <a:srgbClr val="121212"/>
                </a:solidFill>
                <a:latin typeface="Inter"/>
                <a:ea typeface="Inter"/>
                <a:cs typeface="Roboto"/>
              </a:rPr>
              <a:t>: </a:t>
            </a:r>
            <a:r>
              <a:rPr lang="en-US" sz="16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Klient</a:t>
            </a:r>
            <a:r>
              <a:rPr lang="en-US" sz="1600">
                <a:solidFill>
                  <a:srgbClr val="121212"/>
                </a:solidFill>
                <a:latin typeface="Inter"/>
                <a:ea typeface="Inter"/>
                <a:cs typeface="Roboto"/>
              </a:rPr>
              <a:t>, </a:t>
            </a:r>
            <a:r>
              <a:rPr lang="en-US" sz="16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Võlg</a:t>
            </a:r>
            <a:endParaRPr lang="en-US" sz="1600">
              <a:solidFill>
                <a:srgbClr val="121212"/>
              </a:solidFill>
              <a:latin typeface="Inter"/>
              <a:ea typeface="Inter"/>
              <a:cs typeface="Roboto"/>
            </a:endParaRPr>
          </a:p>
          <a:p>
            <a:pPr marL="285750" indent="-285750">
              <a:buFont typeface="Arial"/>
              <a:buChar char="•"/>
            </a:pPr>
            <a:r>
              <a:rPr lang="en-US" sz="16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Andmed</a:t>
            </a:r>
            <a:r>
              <a:rPr lang="en-US" sz="1600">
                <a:solidFill>
                  <a:srgbClr val="121212"/>
                </a:solidFill>
                <a:latin typeface="Inter"/>
                <a:ea typeface="Inter"/>
                <a:cs typeface="Roboto"/>
              </a:rPr>
              <a:t> </a:t>
            </a:r>
            <a:r>
              <a:rPr lang="en-US" sz="16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raamatupidamissüsteemist</a:t>
            </a:r>
            <a:endParaRPr lang="en-US" sz="1600" err="1">
              <a:ea typeface="Inter"/>
              <a:cs typeface="Roboto"/>
            </a:endParaRPr>
          </a:p>
          <a:p>
            <a:pPr marL="285750" indent="-285750">
              <a:buFont typeface="Arial"/>
              <a:buChar char="•"/>
            </a:pPr>
            <a:r>
              <a:rPr lang="en-US" sz="16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Pidev</a:t>
            </a:r>
            <a:r>
              <a:rPr lang="en-US" sz="1600">
                <a:solidFill>
                  <a:srgbClr val="121212"/>
                </a:solidFill>
                <a:latin typeface="Inter"/>
                <a:ea typeface="Inter"/>
                <a:cs typeface="Roboto"/>
              </a:rPr>
              <a:t> </a:t>
            </a:r>
            <a:r>
              <a:rPr lang="en-US" sz="16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ülevaade</a:t>
            </a:r>
            <a:endParaRPr lang="en-US" sz="1600">
              <a:ea typeface="Inter"/>
            </a:endParaRPr>
          </a:p>
          <a:p>
            <a:pPr marL="285750" indent="-285750">
              <a:buFont typeface="Arial"/>
              <a:buChar char="•"/>
            </a:pPr>
            <a:r>
              <a:rPr lang="en-US" sz="16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Andmete</a:t>
            </a:r>
            <a:r>
              <a:rPr lang="en-US" sz="1600">
                <a:solidFill>
                  <a:srgbClr val="121212"/>
                </a:solidFill>
                <a:latin typeface="Inter"/>
                <a:ea typeface="Inter"/>
                <a:cs typeface="Roboto"/>
              </a:rPr>
              <a:t> </a:t>
            </a:r>
            <a:r>
              <a:rPr lang="en-US" sz="16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nähtavus</a:t>
            </a:r>
            <a:r>
              <a:rPr lang="en-US" sz="1600">
                <a:solidFill>
                  <a:srgbClr val="121212"/>
                </a:solidFill>
                <a:latin typeface="Inter"/>
                <a:ea typeface="Inter"/>
                <a:cs typeface="Roboto"/>
              </a:rPr>
              <a:t> </a:t>
            </a:r>
            <a:r>
              <a:rPr lang="en-US" sz="16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äriüksuse</a:t>
            </a:r>
            <a:r>
              <a:rPr lang="en-US" sz="1600">
                <a:solidFill>
                  <a:srgbClr val="121212"/>
                </a:solidFill>
                <a:latin typeface="Inter"/>
                <a:ea typeface="Inter"/>
                <a:cs typeface="Roboto"/>
              </a:rPr>
              <a:t> </a:t>
            </a:r>
            <a:r>
              <a:rPr lang="en-US" sz="16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kaupa</a:t>
            </a:r>
            <a:endParaRPr lang="en-US" sz="1600" err="1"/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121212"/>
              </a:solidFill>
              <a:latin typeface="Inter"/>
              <a:ea typeface="Inter"/>
              <a:cs typeface="Roboto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A49CD1A-9C6F-825B-3A71-A6E66A25F142}"/>
              </a:ext>
            </a:extLst>
          </p:cNvPr>
          <p:cNvSpPr txBox="1"/>
          <p:nvPr/>
        </p:nvSpPr>
        <p:spPr>
          <a:xfrm>
            <a:off x="8112122" y="4815615"/>
            <a:ext cx="3377840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err="1">
                <a:ea typeface="Inter"/>
                <a:cs typeface="Roboto"/>
              </a:rPr>
              <a:t>Raamatupidamissüsteemist</a:t>
            </a:r>
            <a:r>
              <a:rPr lang="en-US" sz="1600">
                <a:ea typeface="Inter"/>
                <a:cs typeface="Roboto"/>
              </a:rPr>
              <a:t> </a:t>
            </a:r>
            <a:r>
              <a:rPr lang="en-US" sz="1600" err="1">
                <a:ea typeface="Inter"/>
                <a:cs typeface="Roboto"/>
              </a:rPr>
              <a:t>andmelattu</a:t>
            </a:r>
            <a:r>
              <a:rPr lang="en-US" sz="1600">
                <a:ea typeface="Inter"/>
                <a:cs typeface="Roboto"/>
              </a:rPr>
              <a:t>, </a:t>
            </a:r>
            <a:r>
              <a:rPr lang="en-US" sz="1600" err="1">
                <a:ea typeface="Inter"/>
                <a:cs typeface="Roboto"/>
              </a:rPr>
              <a:t>laost</a:t>
            </a:r>
            <a:r>
              <a:rPr lang="en-US" sz="1600">
                <a:ea typeface="Inter"/>
                <a:cs typeface="Roboto"/>
              </a:rPr>
              <a:t> PowerBIsse</a:t>
            </a:r>
          </a:p>
          <a:p>
            <a:pPr marL="285750" indent="-285750">
              <a:buFont typeface="Arial"/>
              <a:buChar char="•"/>
            </a:pPr>
            <a:r>
              <a:rPr lang="en-US" sz="16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Ligipääsu</a:t>
            </a:r>
            <a:r>
              <a:rPr lang="en-US" sz="1600">
                <a:solidFill>
                  <a:srgbClr val="121212"/>
                </a:solidFill>
                <a:latin typeface="Inter"/>
                <a:ea typeface="Inter"/>
                <a:cs typeface="Roboto"/>
              </a:rPr>
              <a:t> </a:t>
            </a:r>
            <a:r>
              <a:rPr lang="en-US" sz="16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seadistamine</a:t>
            </a:r>
          </a:p>
          <a:p>
            <a:pPr marL="285750" indent="-285750">
              <a:buFont typeface="Arial"/>
              <a:buChar char="•"/>
            </a:pPr>
            <a:r>
              <a:rPr lang="en-US" sz="16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Andmekvaliteedi</a:t>
            </a:r>
            <a:r>
              <a:rPr lang="en-US" sz="1600">
                <a:solidFill>
                  <a:srgbClr val="121212"/>
                </a:solidFill>
                <a:latin typeface="Inter"/>
                <a:ea typeface="Inter"/>
                <a:cs typeface="Roboto"/>
              </a:rPr>
              <a:t> </a:t>
            </a:r>
            <a:r>
              <a:rPr lang="en-US" sz="16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kontrollid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121212"/>
              </a:solidFill>
              <a:latin typeface="Inter"/>
              <a:ea typeface="Inter"/>
              <a:cs typeface="Roboto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B6FDF7-6444-A1CB-E21C-B3D3E9FF51DA}"/>
              </a:ext>
            </a:extLst>
          </p:cNvPr>
          <p:cNvSpPr txBox="1"/>
          <p:nvPr/>
        </p:nvSpPr>
        <p:spPr>
          <a:xfrm>
            <a:off x="824275" y="4815615"/>
            <a:ext cx="3377840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PowerBI</a:t>
            </a:r>
            <a:r>
              <a:rPr lang="en-US" sz="1600">
                <a:solidFill>
                  <a:srgbClr val="121212"/>
                </a:solidFill>
                <a:latin typeface="Inter"/>
                <a:ea typeface="Inter"/>
                <a:cs typeface="Roboto"/>
              </a:rPr>
              <a:t> </a:t>
            </a:r>
            <a:r>
              <a:rPr lang="en-US" sz="16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raport</a:t>
            </a:r>
            <a:r>
              <a:rPr lang="en-US" sz="1600">
                <a:solidFill>
                  <a:srgbClr val="121212"/>
                </a:solidFill>
                <a:latin typeface="Inter"/>
                <a:ea typeface="Inter"/>
                <a:cs typeface="Roboto"/>
              </a:rPr>
              <a:t>: </a:t>
            </a:r>
            <a:endParaRPr lang="en-US" sz="1600">
              <a:solidFill>
                <a:srgbClr val="121212"/>
              </a:solidFill>
              <a:latin typeface="Inter"/>
              <a:ea typeface="Inter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Võlas</a:t>
            </a:r>
            <a:r>
              <a:rPr lang="en-US" sz="1600">
                <a:solidFill>
                  <a:srgbClr val="121212"/>
                </a:solidFill>
                <a:latin typeface="Inter"/>
                <a:ea typeface="Inter"/>
                <a:cs typeface="Roboto"/>
              </a:rPr>
              <a:t> </a:t>
            </a:r>
            <a:r>
              <a:rPr lang="en-US" sz="16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olevate</a:t>
            </a:r>
            <a:r>
              <a:rPr lang="en-US" sz="1600">
                <a:solidFill>
                  <a:srgbClr val="121212"/>
                </a:solidFill>
                <a:latin typeface="Inter"/>
                <a:ea typeface="Inter"/>
                <a:cs typeface="Roboto"/>
              </a:rPr>
              <a:t> </a:t>
            </a:r>
            <a:r>
              <a:rPr lang="en-US" sz="16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klientide</a:t>
            </a:r>
            <a:r>
              <a:rPr lang="en-US" sz="1600">
                <a:solidFill>
                  <a:srgbClr val="121212"/>
                </a:solidFill>
                <a:latin typeface="Inter"/>
                <a:ea typeface="Inter"/>
                <a:cs typeface="Roboto"/>
              </a:rPr>
              <a:t> arv ja summa</a:t>
            </a:r>
            <a:endParaRPr lang="en-US" sz="1600">
              <a:solidFill>
                <a:srgbClr val="121212"/>
              </a:solidFill>
              <a:latin typeface="Inter"/>
              <a:ea typeface="Inter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Võlglaste</a:t>
            </a:r>
            <a:r>
              <a:rPr lang="en-US" sz="1600">
                <a:solidFill>
                  <a:srgbClr val="121212"/>
                </a:solidFill>
                <a:latin typeface="Inter"/>
                <a:ea typeface="Inter"/>
                <a:cs typeface="Roboto"/>
              </a:rPr>
              <a:t> </a:t>
            </a:r>
            <a:r>
              <a:rPr lang="en-US" sz="16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nimekiri</a:t>
            </a:r>
            <a:r>
              <a:rPr lang="en-US" sz="1600">
                <a:solidFill>
                  <a:srgbClr val="121212"/>
                </a:solidFill>
                <a:latin typeface="Inter"/>
                <a:ea typeface="Inter"/>
                <a:cs typeface="Roboto"/>
              </a:rPr>
              <a:t> </a:t>
            </a:r>
            <a:r>
              <a:rPr lang="en-US" sz="16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tabelina</a:t>
            </a:r>
            <a:endParaRPr lang="en-US" sz="1600" err="1">
              <a:solidFill>
                <a:srgbClr val="121212"/>
              </a:solidFill>
              <a:latin typeface="Inter"/>
              <a:ea typeface="Inter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solidFill>
                <a:srgbClr val="121212"/>
              </a:solidFill>
              <a:latin typeface="Inter"/>
              <a:ea typeface="Inter"/>
              <a:cs typeface="Roboto"/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121212"/>
              </a:solidFill>
              <a:latin typeface="Inter"/>
              <a:ea typeface="Inter"/>
              <a:cs typeface="Roboto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36B15D-09C7-E237-FA40-FA87A5701E5A}"/>
              </a:ext>
            </a:extLst>
          </p:cNvPr>
          <p:cNvSpPr txBox="1"/>
          <p:nvPr/>
        </p:nvSpPr>
        <p:spPr>
          <a:xfrm>
            <a:off x="101352" y="2676152"/>
            <a:ext cx="3377840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Raporti</a:t>
            </a:r>
            <a:r>
              <a:rPr lang="en-US" sz="1600">
                <a:solidFill>
                  <a:srgbClr val="121212"/>
                </a:solidFill>
                <a:latin typeface="Inter"/>
                <a:ea typeface="Inter"/>
                <a:cs typeface="Roboto"/>
              </a:rPr>
              <a:t> </a:t>
            </a:r>
            <a:r>
              <a:rPr lang="en-US" sz="16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esitlus</a:t>
            </a:r>
            <a:r>
              <a:rPr lang="en-US" sz="1600">
                <a:solidFill>
                  <a:srgbClr val="121212"/>
                </a:solidFill>
                <a:latin typeface="Inter"/>
                <a:ea typeface="Inter"/>
                <a:cs typeface="Roboto"/>
              </a:rPr>
              <a:t> </a:t>
            </a:r>
            <a:r>
              <a:rPr lang="en-US" sz="16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juhtkonnale</a:t>
            </a:r>
            <a:endParaRPr lang="en-US" err="1">
              <a:ea typeface="Inter"/>
            </a:endParaRPr>
          </a:p>
          <a:p>
            <a:pPr marL="285750" indent="-285750">
              <a:buFont typeface="Arial"/>
              <a:buChar char="•"/>
            </a:pPr>
            <a:r>
              <a:rPr lang="en-US" sz="16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Uued</a:t>
            </a:r>
            <a:r>
              <a:rPr lang="en-US" sz="1600">
                <a:solidFill>
                  <a:srgbClr val="121212"/>
                </a:solidFill>
                <a:latin typeface="Inter"/>
                <a:ea typeface="Inter"/>
                <a:cs typeface="Roboto"/>
              </a:rPr>
              <a:t> </a:t>
            </a:r>
            <a:r>
              <a:rPr lang="en-US" sz="16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küsimused</a:t>
            </a:r>
            <a:r>
              <a:rPr lang="en-US" sz="1600">
                <a:solidFill>
                  <a:srgbClr val="121212"/>
                </a:solidFill>
                <a:latin typeface="Inter"/>
                <a:ea typeface="Inter"/>
                <a:cs typeface="Roboto"/>
              </a:rPr>
              <a:t>: </a:t>
            </a:r>
            <a:r>
              <a:rPr lang="en-US" sz="16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kui</a:t>
            </a:r>
            <a:r>
              <a:rPr lang="en-US" sz="1600">
                <a:solidFill>
                  <a:srgbClr val="121212"/>
                </a:solidFill>
                <a:latin typeface="Inter"/>
                <a:ea typeface="Inter"/>
                <a:cs typeface="Roboto"/>
              </a:rPr>
              <a:t> </a:t>
            </a:r>
            <a:r>
              <a:rPr lang="en-US" sz="16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vanad</a:t>
            </a:r>
            <a:r>
              <a:rPr lang="en-US" sz="1600">
                <a:solidFill>
                  <a:srgbClr val="121212"/>
                </a:solidFill>
                <a:latin typeface="Inter"/>
                <a:ea typeface="Inter"/>
                <a:cs typeface="Roboto"/>
              </a:rPr>
              <a:t> on </a:t>
            </a:r>
            <a:r>
              <a:rPr lang="en-US" sz="16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võlad</a:t>
            </a:r>
            <a:r>
              <a:rPr lang="en-US" sz="1600">
                <a:solidFill>
                  <a:srgbClr val="121212"/>
                </a:solidFill>
                <a:latin typeface="Inter"/>
                <a:ea typeface="Inter"/>
                <a:cs typeface="Roboto"/>
              </a:rPr>
              <a:t>?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600" err="1">
                <a:ea typeface="Inter"/>
                <a:cs typeface="Roboto"/>
              </a:rPr>
              <a:t>Võlglastele</a:t>
            </a:r>
            <a:r>
              <a:rPr lang="en-US" sz="1600">
                <a:ea typeface="Inter"/>
                <a:cs typeface="Roboto"/>
              </a:rPr>
              <a:t> </a:t>
            </a:r>
            <a:r>
              <a:rPr lang="en-US" sz="1600" err="1">
                <a:ea typeface="Inter"/>
                <a:cs typeface="Roboto"/>
              </a:rPr>
              <a:t>meeldetuletused</a:t>
            </a:r>
            <a:endParaRPr lang="en-US" sz="1600">
              <a:ea typeface="Inter"/>
              <a:cs typeface="Roboto"/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121212"/>
              </a:solidFill>
              <a:latin typeface="Inter"/>
              <a:ea typeface="Inter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31316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82BE7-0F1C-F1A5-49B7-68DAED408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1F28-BF4F-866C-73C3-477B170AD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err="1">
                <a:solidFill>
                  <a:srgbClr val="000000"/>
                </a:solidFill>
                <a:latin typeface="Arial"/>
                <a:cs typeface="Arial"/>
              </a:rPr>
              <a:t>Ülesanne</a:t>
            </a:r>
            <a:r>
              <a:rPr lang="en-US" sz="2800" b="1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en-US" sz="2800" b="1" err="1">
                <a:solidFill>
                  <a:srgbClr val="000000"/>
                </a:solidFill>
                <a:latin typeface="Arial"/>
                <a:cs typeface="Arial"/>
              </a:rPr>
              <a:t>kuidas</a:t>
            </a:r>
            <a:r>
              <a:rPr lang="en-US" sz="28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800" b="1" err="1">
                <a:solidFill>
                  <a:srgbClr val="000000"/>
                </a:solidFill>
                <a:latin typeface="Arial"/>
                <a:cs typeface="Arial"/>
              </a:rPr>
              <a:t>läheneksite</a:t>
            </a:r>
            <a:r>
              <a:rPr lang="en-US" sz="28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800" b="1" err="1">
                <a:solidFill>
                  <a:srgbClr val="000000"/>
                </a:solidFill>
                <a:latin typeface="Arial"/>
                <a:cs typeface="Arial"/>
              </a:rPr>
              <a:t>probleemile</a:t>
            </a:r>
            <a:r>
              <a:rPr lang="en-US" sz="28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800" b="1" err="1">
                <a:solidFill>
                  <a:srgbClr val="000000"/>
                </a:solidFill>
                <a:latin typeface="Arial"/>
                <a:cs typeface="Arial"/>
              </a:rPr>
              <a:t>andmeanalüütika</a:t>
            </a:r>
            <a:r>
              <a:rPr lang="en-US" sz="28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800" b="1" err="1">
                <a:solidFill>
                  <a:srgbClr val="000000"/>
                </a:solidFill>
                <a:latin typeface="Arial"/>
                <a:cs typeface="Arial"/>
              </a:rPr>
              <a:t>protsessist</a:t>
            </a:r>
            <a:r>
              <a:rPr lang="en-US" sz="28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800" b="1" err="1">
                <a:solidFill>
                  <a:srgbClr val="000000"/>
                </a:solidFill>
                <a:latin typeface="Arial"/>
                <a:cs typeface="Arial"/>
              </a:rPr>
              <a:t>lähtuvalt</a:t>
            </a:r>
            <a:r>
              <a:rPr lang="en-US" sz="2800" b="1">
                <a:solidFill>
                  <a:srgbClr val="000000"/>
                </a:solidFill>
                <a:latin typeface="Arial"/>
                <a:cs typeface="Arial"/>
              </a:rPr>
              <a:t>?</a:t>
            </a:r>
            <a:endParaRPr lang="en-US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5D138DD-AD25-7EB4-F5DD-F35E414923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716648"/>
            <a:ext cx="10885021" cy="4163078"/>
          </a:xfrm>
        </p:spPr>
        <p:txBody>
          <a:bodyPr/>
          <a:lstStyle/>
          <a:p>
            <a:r>
              <a:rPr lang="en-US" sz="2400" err="1">
                <a:ea typeface="Inter"/>
              </a:rPr>
              <a:t>Müügijuht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tuleb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teie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juurde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murega</a:t>
            </a:r>
            <a:r>
              <a:rPr lang="en-US" sz="2400">
                <a:ea typeface="Inter"/>
              </a:rPr>
              <a:t>, et </a:t>
            </a:r>
            <a:r>
              <a:rPr lang="en-US" sz="2400" err="1">
                <a:ea typeface="Inter"/>
              </a:rPr>
              <a:t>müügitulu</a:t>
            </a:r>
            <a:r>
              <a:rPr lang="en-US" sz="2400">
                <a:ea typeface="Inter"/>
              </a:rPr>
              <a:t> on </a:t>
            </a:r>
            <a:r>
              <a:rPr lang="en-US" sz="2400" err="1">
                <a:ea typeface="Inter"/>
              </a:rPr>
              <a:t>languses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ning</a:t>
            </a:r>
            <a:r>
              <a:rPr lang="en-US" sz="2400">
                <a:ea typeface="Inter"/>
              </a:rPr>
              <a:t> ta </a:t>
            </a:r>
            <a:r>
              <a:rPr lang="en-US" sz="2400" err="1">
                <a:ea typeface="Inter"/>
              </a:rPr>
              <a:t>sooviks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teada</a:t>
            </a:r>
            <a:r>
              <a:rPr lang="en-US" sz="2400">
                <a:ea typeface="Inter"/>
              </a:rPr>
              <a:t>, </a:t>
            </a:r>
            <a:r>
              <a:rPr lang="en-US" sz="2400" err="1">
                <a:ea typeface="Inter"/>
              </a:rPr>
              <a:t>miks</a:t>
            </a:r>
            <a:r>
              <a:rPr lang="en-US" sz="2400">
                <a:ea typeface="Inter"/>
              </a:rPr>
              <a:t>.</a:t>
            </a:r>
          </a:p>
          <a:p>
            <a:pPr marL="0" indent="0">
              <a:buNone/>
            </a:pPr>
            <a:endParaRPr lang="en-US" sz="2400">
              <a:ea typeface="Inter"/>
            </a:endParaRPr>
          </a:p>
          <a:p>
            <a:pPr marL="285750" indent="-285750">
              <a:lnSpc>
                <a:spcPct val="150000"/>
              </a:lnSpc>
            </a:pPr>
            <a:r>
              <a:rPr lang="en-US" sz="2400" err="1">
                <a:ea typeface="Inter"/>
              </a:rPr>
              <a:t>Probleem</a:t>
            </a:r>
            <a:r>
              <a:rPr lang="en-US" sz="2400">
                <a:ea typeface="Inter"/>
              </a:rPr>
              <a:t> - mis </a:t>
            </a:r>
            <a:r>
              <a:rPr lang="en-US" sz="2400" err="1">
                <a:ea typeface="Inter"/>
              </a:rPr>
              <a:t>küsimusele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otsite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vastust</a:t>
            </a:r>
            <a:r>
              <a:rPr lang="en-US" sz="2400">
                <a:ea typeface="Inter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sz="2400" err="1">
                <a:ea typeface="Inter"/>
              </a:rPr>
              <a:t>Plaan</a:t>
            </a:r>
            <a:r>
              <a:rPr lang="en-US" sz="2400">
                <a:ea typeface="Inter"/>
              </a:rPr>
              <a:t> - </a:t>
            </a:r>
            <a:r>
              <a:rPr lang="en-US" sz="2400" err="1">
                <a:ea typeface="Inter"/>
              </a:rPr>
              <a:t>kuidas</a:t>
            </a:r>
            <a:r>
              <a:rPr lang="en-US" sz="2400">
                <a:ea typeface="Inter"/>
              </a:rPr>
              <a:t> ja </a:t>
            </a:r>
            <a:r>
              <a:rPr lang="en-US" sz="2400" err="1">
                <a:ea typeface="Inter"/>
              </a:rPr>
              <a:t>mida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mõõdate</a:t>
            </a:r>
            <a:r>
              <a:rPr lang="en-US" sz="2400">
                <a:ea typeface="Inter"/>
              </a:rPr>
              <a:t>? </a:t>
            </a:r>
          </a:p>
          <a:p>
            <a:pPr>
              <a:lnSpc>
                <a:spcPct val="150000"/>
              </a:lnSpc>
            </a:pPr>
            <a:r>
              <a:rPr lang="en-US" sz="2400" err="1">
                <a:ea typeface="Inter"/>
              </a:rPr>
              <a:t>Andmestik</a:t>
            </a:r>
            <a:r>
              <a:rPr lang="en-US" sz="2400">
                <a:ea typeface="Inter"/>
              </a:rPr>
              <a:t> - </a:t>
            </a:r>
            <a:r>
              <a:rPr lang="en-US" sz="2400" err="1">
                <a:ea typeface="Inter"/>
              </a:rPr>
              <a:t>kust</a:t>
            </a:r>
            <a:r>
              <a:rPr lang="en-US" sz="2400">
                <a:ea typeface="Inter"/>
              </a:rPr>
              <a:t> ja </a:t>
            </a:r>
            <a:r>
              <a:rPr lang="en-US" sz="2400" err="1">
                <a:ea typeface="Inter"/>
              </a:rPr>
              <a:t>kuidas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kogute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ning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puhastate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andmed</a:t>
            </a:r>
            <a:r>
              <a:rPr lang="en-US" sz="2400">
                <a:ea typeface="Inter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sz="2400" err="1">
                <a:ea typeface="Inter"/>
              </a:rPr>
              <a:t>Analüüs</a:t>
            </a:r>
            <a:r>
              <a:rPr lang="en-US" sz="2400">
                <a:ea typeface="Inter"/>
              </a:rPr>
              <a:t> - </a:t>
            </a:r>
            <a:r>
              <a:rPr lang="en-US" sz="2400" err="1">
                <a:ea typeface="Inter"/>
              </a:rPr>
              <a:t>milliseid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visuaale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loote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või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statistilist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analüüsi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kasutate</a:t>
            </a:r>
            <a:r>
              <a:rPr lang="en-US" sz="2400">
                <a:ea typeface="Inter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sz="2400" err="1">
                <a:ea typeface="Inter"/>
              </a:rPr>
              <a:t>Järeldus</a:t>
            </a:r>
            <a:r>
              <a:rPr lang="en-US" sz="2400">
                <a:ea typeface="Inter"/>
              </a:rPr>
              <a:t> - </a:t>
            </a:r>
            <a:r>
              <a:rPr lang="en-US" sz="2400" err="1">
                <a:ea typeface="Inter"/>
              </a:rPr>
              <a:t>mida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esitlete</a:t>
            </a:r>
            <a:r>
              <a:rPr lang="en-US" sz="2400">
                <a:ea typeface="Inter"/>
              </a:rPr>
              <a:t>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06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081C9-4D04-5D73-0F37-33344D611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3CB3-13B0-E4BC-240B-E44D54C60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/>
              <a:t>Andmeanalüüsi</a:t>
            </a:r>
            <a:r>
              <a:rPr lang="en-US" sz="3600" b="1"/>
              <a:t> </a:t>
            </a:r>
            <a:r>
              <a:rPr lang="en-US" sz="3600" b="1" err="1"/>
              <a:t>tasandid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EFCD0-1FCC-3A63-E6B5-3F68D1BCF2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ea typeface="Inter"/>
                <a:cs typeface="Arial"/>
              </a:rPr>
              <a:t>Kirjeldav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analüüs</a:t>
            </a:r>
            <a:r>
              <a:rPr lang="en-US" sz="2000">
                <a:ea typeface="Inter"/>
                <a:cs typeface="Arial"/>
              </a:rPr>
              <a:t> - mis </a:t>
            </a:r>
            <a:r>
              <a:rPr lang="en-US" sz="2000" err="1">
                <a:ea typeface="Inter"/>
                <a:cs typeface="Arial"/>
              </a:rPr>
              <a:t>juhtus</a:t>
            </a:r>
            <a:r>
              <a:rPr lang="en-US" sz="2000">
                <a:ea typeface="Inter"/>
                <a:cs typeface="Arial"/>
              </a:rPr>
              <a:t>?</a:t>
            </a:r>
            <a:endParaRPr lang="en-US" sz="2000">
              <a:cs typeface="Arial"/>
            </a:endParaRP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err="1">
                <a:ea typeface="Inter"/>
                <a:cs typeface="Arial"/>
              </a:rPr>
              <a:t>Nt</a:t>
            </a:r>
            <a:r>
              <a:rPr lang="en-US">
                <a:ea typeface="Inter"/>
                <a:cs typeface="Arial"/>
              </a:rPr>
              <a:t> </a:t>
            </a:r>
            <a:r>
              <a:rPr lang="en-US" err="1">
                <a:ea typeface="Inter"/>
                <a:cs typeface="Arial"/>
              </a:rPr>
              <a:t>võlas</a:t>
            </a:r>
            <a:r>
              <a:rPr lang="en-US">
                <a:ea typeface="Inter"/>
                <a:cs typeface="Arial"/>
              </a:rPr>
              <a:t> </a:t>
            </a:r>
            <a:r>
              <a:rPr lang="en-US" err="1">
                <a:ea typeface="Inter"/>
                <a:cs typeface="Arial"/>
              </a:rPr>
              <a:t>klientide</a:t>
            </a:r>
            <a:r>
              <a:rPr lang="en-US">
                <a:ea typeface="Inter"/>
                <a:cs typeface="Arial"/>
              </a:rPr>
              <a:t> </a:t>
            </a:r>
            <a:r>
              <a:rPr lang="en-US" err="1">
                <a:ea typeface="Inter"/>
                <a:cs typeface="Arial"/>
              </a:rPr>
              <a:t>arv</a:t>
            </a:r>
            <a:r>
              <a:rPr lang="en-US">
                <a:ea typeface="Inter"/>
                <a:cs typeface="Arial"/>
              </a:rPr>
              <a:t> on </a:t>
            </a:r>
            <a:r>
              <a:rPr lang="en-US" err="1">
                <a:ea typeface="Inter"/>
                <a:cs typeface="Arial"/>
              </a:rPr>
              <a:t>tõusnud</a:t>
            </a:r>
            <a:r>
              <a:rPr lang="en-US">
                <a:ea typeface="Inter"/>
                <a:cs typeface="Arial"/>
              </a:rPr>
              <a:t> </a:t>
            </a:r>
            <a:r>
              <a:rPr lang="en-US" err="1">
                <a:ea typeface="Inter"/>
                <a:cs typeface="Arial"/>
              </a:rPr>
              <a:t>eelmise</a:t>
            </a:r>
            <a:r>
              <a:rPr lang="en-US">
                <a:ea typeface="Inter"/>
                <a:cs typeface="Arial"/>
              </a:rPr>
              <a:t> </a:t>
            </a:r>
            <a:r>
              <a:rPr lang="en-US" err="1">
                <a:ea typeface="Inter"/>
                <a:cs typeface="Arial"/>
              </a:rPr>
              <a:t>aastaga</a:t>
            </a:r>
            <a:r>
              <a:rPr lang="en-US">
                <a:ea typeface="Inter"/>
                <a:cs typeface="Arial"/>
              </a:rPr>
              <a:t> </a:t>
            </a:r>
            <a:r>
              <a:rPr lang="en-US" err="1">
                <a:ea typeface="Inter"/>
                <a:cs typeface="Arial"/>
              </a:rPr>
              <a:t>võrreldes</a:t>
            </a:r>
            <a:endParaRPr lang="en-US">
              <a:ea typeface="Inter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ea typeface="Inter"/>
                <a:cs typeface="Arial"/>
              </a:rPr>
              <a:t>Diagnostiline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analüüs</a:t>
            </a:r>
            <a:r>
              <a:rPr lang="en-US" sz="2000">
                <a:ea typeface="Inter"/>
                <a:cs typeface="Arial"/>
              </a:rPr>
              <a:t> - </a:t>
            </a:r>
            <a:r>
              <a:rPr lang="en-US" sz="2000" err="1">
                <a:ea typeface="Inter"/>
                <a:cs typeface="Arial"/>
              </a:rPr>
              <a:t>miks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juhtus</a:t>
            </a:r>
            <a:r>
              <a:rPr lang="en-US" sz="2000">
                <a:ea typeface="Inter"/>
                <a:cs typeface="Arial"/>
              </a:rPr>
              <a:t>?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err="1">
                <a:ea typeface="Inter"/>
                <a:cs typeface="Arial"/>
              </a:rPr>
              <a:t>Nt</a:t>
            </a:r>
            <a:r>
              <a:rPr lang="en-US">
                <a:ea typeface="Inter"/>
                <a:cs typeface="Arial"/>
              </a:rPr>
              <a:t> </a:t>
            </a:r>
            <a:r>
              <a:rPr lang="en-US" err="1">
                <a:ea typeface="Inter"/>
                <a:cs typeface="Arial"/>
              </a:rPr>
              <a:t>rohkem</a:t>
            </a:r>
            <a:r>
              <a:rPr lang="en-US">
                <a:ea typeface="Inter"/>
                <a:cs typeface="Arial"/>
              </a:rPr>
              <a:t> </a:t>
            </a:r>
            <a:r>
              <a:rPr lang="en-US" err="1">
                <a:ea typeface="Inter"/>
                <a:cs typeface="Arial"/>
              </a:rPr>
              <a:t>noori</a:t>
            </a:r>
            <a:r>
              <a:rPr lang="en-US">
                <a:ea typeface="Inter"/>
                <a:cs typeface="Arial"/>
              </a:rPr>
              <a:t> </a:t>
            </a:r>
            <a:r>
              <a:rPr lang="en-US" err="1">
                <a:ea typeface="Inter"/>
                <a:cs typeface="Arial"/>
              </a:rPr>
              <a:t>kliente</a:t>
            </a:r>
            <a:r>
              <a:rPr lang="en-US">
                <a:ea typeface="Inter"/>
                <a:cs typeface="Arial"/>
              </a:rPr>
              <a:t> </a:t>
            </a:r>
            <a:r>
              <a:rPr lang="en-US" err="1">
                <a:ea typeface="Inter"/>
                <a:cs typeface="Arial"/>
              </a:rPr>
              <a:t>ning</a:t>
            </a:r>
            <a:r>
              <a:rPr lang="en-US">
                <a:ea typeface="Inter"/>
                <a:cs typeface="Arial"/>
              </a:rPr>
              <a:t> </a:t>
            </a:r>
            <a:r>
              <a:rPr lang="en-US" err="1">
                <a:ea typeface="Inter"/>
                <a:cs typeface="Arial"/>
              </a:rPr>
              <a:t>nooremas</a:t>
            </a:r>
            <a:r>
              <a:rPr lang="en-US">
                <a:ea typeface="Inter"/>
                <a:cs typeface="Arial"/>
              </a:rPr>
              <a:t> </a:t>
            </a:r>
            <a:r>
              <a:rPr lang="en-US" err="1">
                <a:ea typeface="Inter"/>
                <a:cs typeface="Arial"/>
              </a:rPr>
              <a:t>vanusrühmas</a:t>
            </a:r>
            <a:r>
              <a:rPr lang="en-US">
                <a:ea typeface="Inter"/>
                <a:cs typeface="Arial"/>
              </a:rPr>
              <a:t> </a:t>
            </a:r>
            <a:r>
              <a:rPr lang="en-US" err="1">
                <a:ea typeface="Inter"/>
                <a:cs typeface="Arial"/>
              </a:rPr>
              <a:t>võlgnevuste</a:t>
            </a:r>
            <a:r>
              <a:rPr lang="en-US">
                <a:ea typeface="Inter"/>
                <a:cs typeface="Arial"/>
              </a:rPr>
              <a:t> hulk </a:t>
            </a:r>
            <a:r>
              <a:rPr lang="en-US" err="1">
                <a:ea typeface="Inter"/>
                <a:cs typeface="Arial"/>
              </a:rPr>
              <a:t>suurem</a:t>
            </a:r>
            <a:endParaRPr lang="en-US">
              <a:ea typeface="Inter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ea typeface="Inter"/>
                <a:cs typeface="Arial"/>
              </a:rPr>
              <a:t>Ennustav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analüüs</a:t>
            </a:r>
            <a:r>
              <a:rPr lang="en-US" sz="2000">
                <a:ea typeface="Inter"/>
                <a:cs typeface="Arial"/>
              </a:rPr>
              <a:t> - mis </a:t>
            </a:r>
            <a:r>
              <a:rPr lang="en-US" sz="2000" err="1">
                <a:ea typeface="Inter"/>
                <a:cs typeface="Arial"/>
              </a:rPr>
              <a:t>edasi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juhtub</a:t>
            </a:r>
            <a:r>
              <a:rPr lang="en-US" sz="2000">
                <a:ea typeface="Inter"/>
                <a:cs typeface="Arial"/>
              </a:rPr>
              <a:t>?</a:t>
            </a:r>
            <a:endParaRPr lang="en-US" sz="2000" err="1">
              <a:cs typeface="Arial"/>
            </a:endParaRP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err="1">
                <a:ea typeface="Inter"/>
                <a:cs typeface="Arial"/>
              </a:rPr>
              <a:t>Nt</a:t>
            </a:r>
            <a:r>
              <a:rPr lang="en-US">
                <a:ea typeface="Inter"/>
                <a:cs typeface="Arial"/>
              </a:rPr>
              <a:t> </a:t>
            </a:r>
            <a:r>
              <a:rPr lang="en-US" err="1">
                <a:ea typeface="Inter"/>
                <a:cs typeface="Arial"/>
              </a:rPr>
              <a:t>võlgnevuste</a:t>
            </a:r>
            <a:r>
              <a:rPr lang="en-US">
                <a:ea typeface="Inter"/>
                <a:cs typeface="Arial"/>
              </a:rPr>
              <a:t> </a:t>
            </a:r>
            <a:r>
              <a:rPr lang="en-US" err="1">
                <a:ea typeface="Inter"/>
                <a:cs typeface="Arial"/>
              </a:rPr>
              <a:t>arv</a:t>
            </a:r>
            <a:r>
              <a:rPr lang="en-US">
                <a:ea typeface="Inter"/>
                <a:cs typeface="Arial"/>
              </a:rPr>
              <a:t> </a:t>
            </a:r>
            <a:r>
              <a:rPr lang="en-US" err="1">
                <a:ea typeface="Inter"/>
                <a:cs typeface="Arial"/>
              </a:rPr>
              <a:t>jätkab</a:t>
            </a:r>
            <a:r>
              <a:rPr lang="en-US">
                <a:ea typeface="Inter"/>
                <a:cs typeface="Arial"/>
              </a:rPr>
              <a:t> </a:t>
            </a:r>
            <a:r>
              <a:rPr lang="en-US" err="1">
                <a:ea typeface="Inter"/>
                <a:cs typeface="Arial"/>
              </a:rPr>
              <a:t>kasvamist</a:t>
            </a:r>
            <a:endParaRPr lang="en-US">
              <a:ea typeface="Inter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ea typeface="Inter"/>
                <a:cs typeface="Arial"/>
              </a:rPr>
              <a:t>Normatiivne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analüüs</a:t>
            </a:r>
            <a:r>
              <a:rPr lang="en-US" sz="2000">
                <a:ea typeface="Inter"/>
                <a:cs typeface="Arial"/>
              </a:rPr>
              <a:t> - </a:t>
            </a:r>
            <a:r>
              <a:rPr lang="en-US" sz="2000" err="1">
                <a:ea typeface="Inter"/>
                <a:cs typeface="Arial"/>
              </a:rPr>
              <a:t>mida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tuleks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teha</a:t>
            </a:r>
            <a:r>
              <a:rPr lang="en-US" sz="2000">
                <a:ea typeface="Inter"/>
                <a:cs typeface="Arial"/>
              </a:rPr>
              <a:t>?</a:t>
            </a:r>
            <a:endParaRPr lang="en-US" sz="2000">
              <a:cs typeface="Arial"/>
            </a:endParaRP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err="1">
                <a:ea typeface="Inter"/>
                <a:cs typeface="Arial"/>
              </a:rPr>
              <a:t>Nt</a:t>
            </a:r>
            <a:r>
              <a:rPr lang="en-US">
                <a:ea typeface="Inter"/>
                <a:cs typeface="Arial"/>
              </a:rPr>
              <a:t> </a:t>
            </a:r>
            <a:r>
              <a:rPr lang="en-US" err="1">
                <a:ea typeface="Inter"/>
                <a:cs typeface="Arial"/>
              </a:rPr>
              <a:t>võlga</a:t>
            </a:r>
            <a:r>
              <a:rPr lang="en-US">
                <a:ea typeface="Inter"/>
                <a:cs typeface="Arial"/>
              </a:rPr>
              <a:t> </a:t>
            </a:r>
            <a:r>
              <a:rPr lang="en-US" err="1">
                <a:ea typeface="Inter"/>
                <a:cs typeface="Arial"/>
              </a:rPr>
              <a:t>sattumise</a:t>
            </a:r>
            <a:r>
              <a:rPr lang="en-US">
                <a:ea typeface="Inter"/>
                <a:cs typeface="Arial"/>
              </a:rPr>
              <a:t> </a:t>
            </a:r>
            <a:r>
              <a:rPr lang="en-US" err="1">
                <a:ea typeface="Inter"/>
                <a:cs typeface="Arial"/>
              </a:rPr>
              <a:t>skoor</a:t>
            </a:r>
            <a:r>
              <a:rPr lang="en-US">
                <a:ea typeface="Inter"/>
                <a:cs typeface="Arial"/>
              </a:rPr>
              <a:t> </a:t>
            </a:r>
            <a:r>
              <a:rPr lang="en-US" err="1">
                <a:ea typeface="Inter"/>
                <a:cs typeface="Arial"/>
              </a:rPr>
              <a:t>kliendile</a:t>
            </a:r>
            <a:r>
              <a:rPr lang="en-US">
                <a:ea typeface="Inter"/>
                <a:cs typeface="Arial"/>
              </a:rPr>
              <a:t> </a:t>
            </a:r>
            <a:r>
              <a:rPr lang="en-US" err="1">
                <a:ea typeface="Inter"/>
                <a:cs typeface="Arial"/>
              </a:rPr>
              <a:t>ning</a:t>
            </a:r>
            <a:r>
              <a:rPr lang="en-US">
                <a:ea typeface="Inter"/>
                <a:cs typeface="Arial"/>
              </a:rPr>
              <a:t> </a:t>
            </a:r>
            <a:r>
              <a:rPr lang="en-US" err="1">
                <a:ea typeface="Inter"/>
                <a:cs typeface="Arial"/>
              </a:rPr>
              <a:t>selle</a:t>
            </a:r>
            <a:r>
              <a:rPr lang="en-US">
                <a:ea typeface="Inter"/>
                <a:cs typeface="Arial"/>
              </a:rPr>
              <a:t> </a:t>
            </a:r>
            <a:r>
              <a:rPr lang="en-US" err="1">
                <a:ea typeface="Inter"/>
                <a:cs typeface="Arial"/>
              </a:rPr>
              <a:t>põhjal</a:t>
            </a:r>
            <a:r>
              <a:rPr lang="en-US">
                <a:ea typeface="Inter"/>
                <a:cs typeface="Arial"/>
              </a:rPr>
              <a:t> </a:t>
            </a:r>
            <a:r>
              <a:rPr lang="en-US" err="1">
                <a:ea typeface="Inter"/>
                <a:cs typeface="Arial"/>
              </a:rPr>
              <a:t>otsus</a:t>
            </a:r>
            <a:r>
              <a:rPr lang="en-US">
                <a:ea typeface="Inter"/>
                <a:cs typeface="Arial"/>
              </a:rPr>
              <a:t>, kas </a:t>
            </a:r>
            <a:r>
              <a:rPr lang="en-US" err="1">
                <a:ea typeface="Inter"/>
                <a:cs typeface="Arial"/>
              </a:rPr>
              <a:t>kliendile</a:t>
            </a:r>
            <a:r>
              <a:rPr lang="en-US">
                <a:ea typeface="Inter"/>
                <a:cs typeface="Arial"/>
              </a:rPr>
              <a:t> </a:t>
            </a:r>
            <a:r>
              <a:rPr lang="en-US" err="1">
                <a:ea typeface="Inter"/>
                <a:cs typeface="Arial"/>
              </a:rPr>
              <a:t>laenu</a:t>
            </a:r>
            <a:r>
              <a:rPr lang="en-US">
                <a:ea typeface="Inter"/>
                <a:cs typeface="Arial"/>
              </a:rPr>
              <a:t> </a:t>
            </a:r>
            <a:r>
              <a:rPr lang="en-US" err="1">
                <a:ea typeface="Inter"/>
                <a:cs typeface="Arial"/>
              </a:rPr>
              <a:t>anda</a:t>
            </a:r>
            <a:endParaRPr lang="en-US" err="1"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>
              <a:cs typeface="Arial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AAB86B-E9FD-D1B5-3C1A-E80EC6D468E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209506" y="1667668"/>
            <a:ext cx="5353050" cy="36671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D38531-8E1E-5586-430C-823A30405A56}"/>
              </a:ext>
            </a:extLst>
          </p:cNvPr>
          <p:cNvSpPr txBox="1"/>
          <p:nvPr/>
        </p:nvSpPr>
        <p:spPr>
          <a:xfrm>
            <a:off x="6497052" y="5444289"/>
            <a:ext cx="4922921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ea typeface="Inter"/>
              </a:rPr>
              <a:t>Joonise</a:t>
            </a:r>
            <a:r>
              <a:rPr lang="en-US" sz="1600">
                <a:ea typeface="Inter"/>
              </a:rPr>
              <a:t> </a:t>
            </a:r>
            <a:r>
              <a:rPr lang="en-US" sz="1600" err="1">
                <a:ea typeface="Inter"/>
              </a:rPr>
              <a:t>allikas</a:t>
            </a:r>
            <a:r>
              <a:rPr lang="en-US" sz="1600">
                <a:ea typeface="Inter"/>
              </a:rPr>
              <a:t>: </a:t>
            </a:r>
            <a:r>
              <a:rPr lang="en-US" sz="1600">
                <a:ea typeface="Inter"/>
                <a:hlinkClick r:id="rId4"/>
              </a:rPr>
              <a:t>Data analytics maturity models</a:t>
            </a:r>
            <a:endParaRPr lang="en-US" sz="1600">
              <a:ea typeface="Inter"/>
            </a:endParaRPr>
          </a:p>
          <a:p>
            <a:endParaRPr lang="en-US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26748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D2BB4-A1B2-857E-3877-DCEF4E8F9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7B17-9672-F584-C85A-E78F554ED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err="1">
                <a:solidFill>
                  <a:srgbClr val="000000"/>
                </a:solidFill>
                <a:latin typeface="Arial"/>
                <a:cs typeface="Arial"/>
              </a:rPr>
              <a:t>Andmetega</a:t>
            </a:r>
            <a:r>
              <a:rPr lang="en-US" sz="28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800" b="1" err="1">
                <a:solidFill>
                  <a:srgbClr val="000000"/>
                </a:solidFill>
                <a:latin typeface="Arial"/>
                <a:cs typeface="Arial"/>
              </a:rPr>
              <a:t>seotud</a:t>
            </a:r>
            <a:r>
              <a:rPr lang="en-US" sz="28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800" b="1" err="1">
                <a:solidFill>
                  <a:srgbClr val="000000"/>
                </a:solidFill>
                <a:latin typeface="Arial"/>
                <a:cs typeface="Arial"/>
              </a:rPr>
              <a:t>rollid</a:t>
            </a:r>
            <a:r>
              <a:rPr lang="en-US" sz="28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800" b="1" err="1">
                <a:solidFill>
                  <a:srgbClr val="000000"/>
                </a:solidFill>
                <a:latin typeface="Arial"/>
                <a:cs typeface="Arial"/>
              </a:rPr>
              <a:t>ettevõttes</a:t>
            </a:r>
            <a:r>
              <a:rPr lang="en-US" sz="2800" b="1">
                <a:solidFill>
                  <a:srgbClr val="000000"/>
                </a:solidFill>
                <a:latin typeface="Arial"/>
                <a:cs typeface="Arial"/>
              </a:rPr>
              <a:t> - </a:t>
            </a:r>
            <a:r>
              <a:rPr lang="en-US" sz="2800" b="1" err="1">
                <a:solidFill>
                  <a:srgbClr val="000000"/>
                </a:solidFill>
                <a:latin typeface="Arial"/>
                <a:cs typeface="Arial"/>
              </a:rPr>
              <a:t>näide</a:t>
            </a:r>
            <a:endParaRPr lang="en-US" sz="2800" b="1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2" name="Picture 11" descr="BoomData | 6 Tips To Build An Effective Data &amp; Analytics Project Team">
            <a:extLst>
              <a:ext uri="{FF2B5EF4-FFF2-40B4-BE49-F238E27FC236}">
                <a16:creationId xmlns:a16="http://schemas.microsoft.com/office/drawing/2014/main" id="{B7A97A16-34C4-310A-E7F3-33A61328E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952" y="1147779"/>
            <a:ext cx="6874041" cy="49133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E3CF30-C446-69AE-6E48-2C150A83E902}"/>
              </a:ext>
            </a:extLst>
          </p:cNvPr>
          <p:cNvSpPr txBox="1"/>
          <p:nvPr/>
        </p:nvSpPr>
        <p:spPr>
          <a:xfrm>
            <a:off x="5644815" y="6065920"/>
            <a:ext cx="23561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Allikas: </a:t>
            </a:r>
            <a:r>
              <a:rPr lang="en-US">
                <a:ea typeface="Inter"/>
                <a:hlinkClick r:id="rId3"/>
              </a:rPr>
              <a:t>BoomData</a:t>
            </a:r>
            <a:endParaRPr lang="en-US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342656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1FF73-162C-31CA-3B52-7B58E0EBB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E3DD-306D-FD12-607D-28C711F82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/>
              <a:t>Andmetöötlusega</a:t>
            </a:r>
            <a:r>
              <a:rPr lang="en-US" sz="3600" b="1"/>
              <a:t> </a:t>
            </a:r>
            <a:r>
              <a:rPr lang="en-US" sz="3600" b="1" err="1"/>
              <a:t>seotud</a:t>
            </a:r>
            <a:r>
              <a:rPr lang="en-US" sz="3600" b="1"/>
              <a:t> </a:t>
            </a:r>
            <a:r>
              <a:rPr lang="en-US" sz="3600" b="1" err="1"/>
              <a:t>rollid</a:t>
            </a:r>
            <a:r>
              <a:rPr lang="en-US" sz="3600" b="1"/>
              <a:t> </a:t>
            </a:r>
            <a:r>
              <a:rPr lang="en-US" sz="3600" b="1" err="1"/>
              <a:t>tööturul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44833-C9C4-ABA2-4D9B-BC604A9614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</a:pP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  <a:hlinkClick r:id="rId3"/>
              </a:rPr>
              <a:t>Andmehaldur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</a:rPr>
              <a:t> (Data Steward)</a:t>
            </a:r>
            <a:endParaRPr lang="en-US"/>
          </a:p>
          <a:p>
            <a:pPr marL="514350" indent="-514350">
              <a:lnSpc>
                <a:spcPct val="150000"/>
              </a:lnSpc>
            </a:pP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  <a:hlinkClick r:id="rId4"/>
              </a:rPr>
              <a:t>Andmeinsener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</a:rPr>
              <a:t> (Data Engineer)</a:t>
            </a:r>
            <a:endParaRPr lang="en-US" sz="2000">
              <a:solidFill>
                <a:srgbClr val="121212"/>
              </a:solidFill>
              <a:latin typeface="Inter" panose="02000503000000020004" pitchFamily="2" charset="0"/>
              <a:cs typeface="Arial"/>
            </a:endParaRPr>
          </a:p>
          <a:p>
            <a:pPr marL="514350" indent="-514350">
              <a:lnSpc>
                <a:spcPct val="150000"/>
              </a:lnSpc>
            </a:pP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Analüütika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insener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</a:rPr>
              <a:t> (Analytics Engineer)</a:t>
            </a:r>
            <a:endParaRPr lang="en-US" sz="2000"/>
          </a:p>
          <a:p>
            <a:pPr marL="514350" indent="-514350">
              <a:lnSpc>
                <a:spcPct val="150000"/>
              </a:lnSpc>
            </a:pP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  <a:hlinkClick r:id="rId5"/>
              </a:rPr>
              <a:t>Andmeanalüütik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</a:rPr>
              <a:t> (Data Analyst)</a:t>
            </a:r>
          </a:p>
          <a:p>
            <a:pPr marL="514350" indent="-514350">
              <a:lnSpc>
                <a:spcPct val="150000"/>
              </a:lnSpc>
            </a:pP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Äriteabe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analüütik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</a:rPr>
              <a:t> (Business Intelligence Analyst)</a:t>
            </a:r>
            <a:endParaRPr lang="en-US" sz="2000"/>
          </a:p>
          <a:p>
            <a:pPr marL="514350" indent="-514350">
              <a:lnSpc>
                <a:spcPct val="150000"/>
              </a:lnSpc>
            </a:pP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Tooteanalüütik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</a:rPr>
              <a:t> (Product Data Analyst)</a:t>
            </a:r>
            <a:endParaRPr lang="en-US" sz="2000"/>
          </a:p>
          <a:p>
            <a:pPr marL="514350" indent="-514350">
              <a:lnSpc>
                <a:spcPct val="150000"/>
              </a:lnSpc>
            </a:pP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Turundusanalüütik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</a:rPr>
              <a:t> (Marketing Analyst)</a:t>
            </a:r>
            <a:endParaRPr lang="en-US" sz="2000"/>
          </a:p>
          <a:p>
            <a:pPr marL="514350" indent="-514350">
              <a:lnSpc>
                <a:spcPct val="150000"/>
              </a:lnSpc>
            </a:pP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Andmeteadlane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</a:rPr>
              <a:t> (Data Scientist)</a:t>
            </a:r>
            <a:endParaRPr lang="en-US" sz="2000"/>
          </a:p>
          <a:p>
            <a:pPr marL="514350" indent="-514350">
              <a:lnSpc>
                <a:spcPct val="150000"/>
              </a:lnSpc>
            </a:pP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Ärianalüütik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</a:rPr>
              <a:t> (Business Analyst)</a:t>
            </a:r>
            <a:endParaRPr lang="en-US" sz="2000"/>
          </a:p>
          <a:p>
            <a:pPr marL="514350" indent="-51435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</a:rPr>
              <a:t>…</a:t>
            </a:r>
            <a:endParaRPr lang="en-US" sz="2000"/>
          </a:p>
          <a:p>
            <a:pPr marL="514350" indent="-51435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</a:rPr>
              <a:t>Iga 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töötaja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võib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rakendada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andmeanalüütika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protsessi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</a:rPr>
              <a:t> ja 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töövahendeid</a:t>
            </a:r>
            <a:endParaRPr lang="en-US" sz="2000" err="1"/>
          </a:p>
          <a:p>
            <a:pPr marL="514350" indent="-514350">
              <a:lnSpc>
                <a:spcPct val="150000"/>
              </a:lnSpc>
              <a:buClr>
                <a:srgbClr val="121212"/>
              </a:buClr>
            </a:pPr>
            <a:endParaRPr lang="en-US" sz="2800"/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38023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35997-00E4-6097-C29C-B63E46434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0C9D-07D6-23E4-2658-78AAAF9C6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err="1"/>
              <a:t>Tagasiside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C98CF-3D15-FD7A-00D9-C0EEA94608C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</a:pPr>
            <a:endParaRPr lang="en-US" sz="2800">
              <a:ea typeface="Inter"/>
            </a:endParaRPr>
          </a:p>
          <a:p>
            <a:pPr marL="514350" indent="-514350">
              <a:lnSpc>
                <a:spcPct val="150000"/>
              </a:lnSpc>
            </a:pPr>
            <a:r>
              <a:rPr lang="en-US" sz="2800" dirty="0" err="1">
                <a:ea typeface="Inter"/>
              </a:rPr>
              <a:t>Mõtted</a:t>
            </a:r>
            <a:r>
              <a:rPr lang="en-US" sz="2800" dirty="0">
                <a:ea typeface="Inter"/>
              </a:rPr>
              <a:t> ja </a:t>
            </a:r>
            <a:r>
              <a:rPr lang="en-US" sz="2800" dirty="0" err="1">
                <a:ea typeface="Inter"/>
              </a:rPr>
              <a:t>tunded</a:t>
            </a:r>
            <a:r>
              <a:rPr lang="en-US" sz="2800" dirty="0">
                <a:ea typeface="Inter"/>
              </a:rPr>
              <a:t> </a:t>
            </a:r>
            <a:r>
              <a:rPr lang="en-US" sz="2800" dirty="0" err="1">
                <a:ea typeface="Inter"/>
              </a:rPr>
              <a:t>pärast</a:t>
            </a:r>
            <a:r>
              <a:rPr lang="en-US" sz="2800" dirty="0">
                <a:ea typeface="Inter"/>
              </a:rPr>
              <a:t> </a:t>
            </a:r>
            <a:r>
              <a:rPr lang="en-US" sz="2800" dirty="0" err="1">
                <a:ea typeface="Inter"/>
              </a:rPr>
              <a:t>esimest</a:t>
            </a:r>
            <a:r>
              <a:rPr lang="en-US" sz="2800" dirty="0">
                <a:ea typeface="Inter"/>
              </a:rPr>
              <a:t> </a:t>
            </a:r>
            <a:r>
              <a:rPr lang="en-US" sz="2800" dirty="0" err="1">
                <a:ea typeface="Inter"/>
              </a:rPr>
              <a:t>päeva</a:t>
            </a:r>
            <a:r>
              <a:rPr lang="en-US" sz="2800" dirty="0">
                <a:ea typeface="Inter"/>
              </a:rPr>
              <a:t>.</a:t>
            </a:r>
            <a:endParaRPr lang="en-US" sz="2800" dirty="0"/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2401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197CA-D05A-62E3-2548-5F6F7047F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F2EA-991D-943B-E4BF-04ECA34E7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/>
              <a:t>Saame</a:t>
            </a:r>
            <a:r>
              <a:rPr lang="en-US" sz="3600" b="1"/>
              <a:t> </a:t>
            </a:r>
            <a:r>
              <a:rPr lang="en-US" sz="3600" b="1" err="1"/>
              <a:t>tuttavaks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32FE-3945-77E0-6891-52C966087D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>
                <a:ea typeface="Inter"/>
              </a:rPr>
              <a:t>Nimi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 err="1">
                <a:ea typeface="Inter"/>
              </a:rPr>
              <a:t>Taust</a:t>
            </a:r>
            <a:endParaRPr lang="en-US" sz="2800" err="1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800">
                <a:ea typeface="Inter"/>
              </a:rPr>
              <a:t>Kui </a:t>
            </a:r>
            <a:r>
              <a:rPr lang="en-US" sz="2800" err="1">
                <a:ea typeface="Inter"/>
              </a:rPr>
              <a:t>palju</a:t>
            </a:r>
            <a:r>
              <a:rPr lang="en-US" sz="2800">
                <a:ea typeface="Inter"/>
              </a:rPr>
              <a:t> </a:t>
            </a:r>
            <a:r>
              <a:rPr lang="en-US" sz="2800" err="1">
                <a:ea typeface="Inter"/>
              </a:rPr>
              <a:t>oled</a:t>
            </a:r>
            <a:r>
              <a:rPr lang="en-US" sz="2800">
                <a:ea typeface="Inter"/>
              </a:rPr>
              <a:t> </a:t>
            </a:r>
            <a:r>
              <a:rPr lang="en-US" sz="2800" err="1">
                <a:ea typeface="Inter"/>
              </a:rPr>
              <a:t>andmeanalüüsiga</a:t>
            </a:r>
            <a:r>
              <a:rPr lang="en-US" sz="2800">
                <a:ea typeface="Inter"/>
              </a:rPr>
              <a:t> </a:t>
            </a:r>
            <a:r>
              <a:rPr lang="en-US" sz="2800" err="1">
                <a:ea typeface="Inter"/>
              </a:rPr>
              <a:t>kokku</a:t>
            </a:r>
            <a:r>
              <a:rPr lang="en-US" sz="2800">
                <a:ea typeface="Inter"/>
              </a:rPr>
              <a:t> </a:t>
            </a:r>
            <a:r>
              <a:rPr lang="en-US" sz="2800" err="1">
                <a:ea typeface="Inter"/>
              </a:rPr>
              <a:t>puutunud</a:t>
            </a:r>
            <a:r>
              <a:rPr lang="en-US" sz="2800">
                <a:ea typeface="Inter"/>
              </a:rPr>
              <a:t>?</a:t>
            </a:r>
            <a:endParaRPr lang="en-US" sz="2800"/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2681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64B1C-8791-38CC-D2BC-FB20B27C1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C94B-A77C-986B-BFE5-84AB5B997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/>
              <a:t>Kokkulepped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6B41-B057-E495-6B88-4BAF06BABC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</a:pPr>
            <a:endParaRPr lang="en-US" sz="2800">
              <a:ea typeface="Inter"/>
            </a:endParaRPr>
          </a:p>
          <a:p>
            <a:pPr marL="514350" indent="-514350">
              <a:lnSpc>
                <a:spcPct val="150000"/>
              </a:lnSpc>
            </a:pPr>
            <a:r>
              <a:rPr lang="en-US" sz="2800">
                <a:ea typeface="Inter"/>
              </a:rPr>
              <a:t>Mida </a:t>
            </a:r>
            <a:r>
              <a:rPr lang="en-US" sz="2800" err="1">
                <a:ea typeface="Inter"/>
              </a:rPr>
              <a:t>vajad</a:t>
            </a:r>
            <a:r>
              <a:rPr lang="en-US" sz="2800">
                <a:ea typeface="Inter"/>
              </a:rPr>
              <a:t>, et </a:t>
            </a:r>
            <a:r>
              <a:rPr lang="en-US" sz="2800" err="1">
                <a:ea typeface="Inter"/>
              </a:rPr>
              <a:t>koolitusest</a:t>
            </a:r>
            <a:r>
              <a:rPr lang="en-US" sz="2800">
                <a:ea typeface="Inter"/>
              </a:rPr>
              <a:t> </a:t>
            </a:r>
            <a:r>
              <a:rPr lang="en-US" sz="2800" err="1">
                <a:ea typeface="Inter"/>
              </a:rPr>
              <a:t>maksimum</a:t>
            </a:r>
            <a:r>
              <a:rPr lang="en-US" sz="2800">
                <a:ea typeface="Inter"/>
              </a:rPr>
              <a:t> </a:t>
            </a:r>
            <a:r>
              <a:rPr lang="en-US" sz="2800" err="1">
                <a:ea typeface="Inter"/>
              </a:rPr>
              <a:t>võtta</a:t>
            </a:r>
            <a:r>
              <a:rPr lang="en-US" sz="2800">
                <a:ea typeface="Inter"/>
              </a:rPr>
              <a:t> ja end </a:t>
            </a:r>
            <a:r>
              <a:rPr lang="en-US" sz="2800" err="1">
                <a:ea typeface="Inter"/>
              </a:rPr>
              <a:t>mugavalt</a:t>
            </a:r>
            <a:r>
              <a:rPr lang="en-US" sz="2800">
                <a:ea typeface="Inter"/>
              </a:rPr>
              <a:t> </a:t>
            </a:r>
            <a:r>
              <a:rPr lang="en-US" sz="2800" err="1">
                <a:ea typeface="Inter"/>
              </a:rPr>
              <a:t>tunda</a:t>
            </a:r>
            <a:r>
              <a:rPr lang="en-US" sz="2800">
                <a:ea typeface="Inter"/>
              </a:rPr>
              <a:t> </a:t>
            </a:r>
            <a:r>
              <a:rPr lang="en-US" sz="2800" err="1">
                <a:ea typeface="Inter"/>
              </a:rPr>
              <a:t>koolituse</a:t>
            </a:r>
            <a:r>
              <a:rPr lang="en-US" sz="2800">
                <a:ea typeface="Inter"/>
              </a:rPr>
              <a:t> </a:t>
            </a:r>
            <a:r>
              <a:rPr lang="en-US" sz="2800" err="1">
                <a:ea typeface="Inter"/>
              </a:rPr>
              <a:t>käigus</a:t>
            </a:r>
            <a:r>
              <a:rPr lang="en-US" sz="2800">
                <a:ea typeface="Inter"/>
              </a:rPr>
              <a:t>?</a:t>
            </a:r>
            <a:endParaRPr lang="en-US" sz="2800"/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5773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2950-8BA2-ACF7-F72C-EAA581BC5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/>
              <a:t>Koolituse</a:t>
            </a:r>
            <a:r>
              <a:rPr lang="en-US" sz="3600" b="1"/>
              <a:t> </a:t>
            </a:r>
            <a:r>
              <a:rPr lang="en-US" sz="3600" b="1" err="1"/>
              <a:t>eesmärgid</a:t>
            </a:r>
            <a:endParaRPr lang="en-US" sz="3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3818-E6E3-6F1E-8E7A-3E99240B427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err="1">
                <a:ea typeface="Inter"/>
              </a:rPr>
              <a:t>Alusteadmised</a:t>
            </a:r>
            <a:r>
              <a:rPr lang="en-US" sz="2800">
                <a:ea typeface="Inter"/>
              </a:rPr>
              <a:t> </a:t>
            </a:r>
            <a:r>
              <a:rPr lang="en-US" sz="2800" err="1">
                <a:ea typeface="Inter"/>
              </a:rPr>
              <a:t>andmetega</a:t>
            </a:r>
            <a:r>
              <a:rPr lang="en-US" sz="2800">
                <a:ea typeface="Inter"/>
              </a:rPr>
              <a:t> </a:t>
            </a:r>
            <a:r>
              <a:rPr lang="en-US" sz="2800" err="1">
                <a:ea typeface="Inter"/>
              </a:rPr>
              <a:t>töötamiseks</a:t>
            </a:r>
            <a:endParaRPr lang="en-US" sz="2800"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800" err="1">
                <a:ea typeface="Inter"/>
              </a:rPr>
              <a:t>Põhiteadmised</a:t>
            </a:r>
            <a:r>
              <a:rPr lang="en-US" sz="2800">
                <a:ea typeface="Inter"/>
              </a:rPr>
              <a:t> </a:t>
            </a:r>
            <a:r>
              <a:rPr lang="en-US" sz="2800" err="1">
                <a:ea typeface="Inter"/>
              </a:rPr>
              <a:t>kolmest</a:t>
            </a:r>
            <a:r>
              <a:rPr lang="en-US" sz="2800">
                <a:ea typeface="Inter"/>
              </a:rPr>
              <a:t> </a:t>
            </a:r>
            <a:r>
              <a:rPr lang="en-US" sz="2800" err="1">
                <a:ea typeface="Inter"/>
              </a:rPr>
              <a:t>töövahendist</a:t>
            </a:r>
            <a:r>
              <a:rPr lang="en-US" sz="2800">
                <a:ea typeface="Inter"/>
              </a:rPr>
              <a:t>: Power BI, SQL, Python</a:t>
            </a:r>
          </a:p>
          <a:p>
            <a:pPr>
              <a:lnSpc>
                <a:spcPct val="150000"/>
              </a:lnSpc>
            </a:pPr>
            <a:r>
              <a:rPr lang="en-US" sz="2800" err="1">
                <a:ea typeface="Inter"/>
              </a:rPr>
              <a:t>Grupitööna</a:t>
            </a:r>
            <a:r>
              <a:rPr lang="en-US" sz="2800">
                <a:ea typeface="Inter"/>
              </a:rPr>
              <a:t> </a:t>
            </a:r>
            <a:r>
              <a:rPr lang="en-US" sz="2800" err="1">
                <a:ea typeface="Inter"/>
              </a:rPr>
              <a:t>terviklik</a:t>
            </a:r>
            <a:r>
              <a:rPr lang="en-US" sz="2800">
                <a:ea typeface="Inter"/>
              </a:rPr>
              <a:t> </a:t>
            </a:r>
            <a:r>
              <a:rPr lang="en-US" sz="2800" err="1">
                <a:ea typeface="Inter"/>
              </a:rPr>
              <a:t>andmeanalüüsi</a:t>
            </a:r>
            <a:r>
              <a:rPr lang="en-US" sz="2800">
                <a:ea typeface="Inter"/>
              </a:rPr>
              <a:t> </a:t>
            </a:r>
            <a:r>
              <a:rPr lang="en-US" sz="2800" err="1">
                <a:ea typeface="Inter"/>
              </a:rPr>
              <a:t>projekt</a:t>
            </a:r>
            <a:r>
              <a:rPr lang="en-US" sz="2800">
                <a:ea typeface="Inter"/>
              </a:rPr>
              <a:t> </a:t>
            </a:r>
            <a:r>
              <a:rPr lang="en-US" sz="2800" err="1">
                <a:ea typeface="Inter"/>
              </a:rPr>
              <a:t>oma</a:t>
            </a:r>
            <a:r>
              <a:rPr lang="en-US" sz="2800">
                <a:ea typeface="Inter"/>
              </a:rPr>
              <a:t> </a:t>
            </a:r>
            <a:r>
              <a:rPr lang="en-US" sz="2800" err="1">
                <a:ea typeface="Inter"/>
              </a:rPr>
              <a:t>portfooliosse</a:t>
            </a:r>
            <a:endParaRPr lang="en-US" sz="2800"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800" err="1">
                <a:ea typeface="Inter"/>
              </a:rPr>
              <a:t>Edasine</a:t>
            </a:r>
            <a:r>
              <a:rPr lang="en-US" sz="2800">
                <a:ea typeface="Inter"/>
              </a:rPr>
              <a:t> </a:t>
            </a:r>
            <a:r>
              <a:rPr lang="en-US" sz="2800" err="1">
                <a:ea typeface="Inter"/>
              </a:rPr>
              <a:t>karjääriplaan</a:t>
            </a:r>
            <a:endParaRPr lang="en-US" sz="2800" err="1"/>
          </a:p>
        </p:txBody>
      </p:sp>
    </p:spTree>
    <p:extLst>
      <p:ext uri="{BB962C8B-B14F-4D97-AF65-F5344CB8AC3E}">
        <p14:creationId xmlns:p14="http://schemas.microsoft.com/office/powerpoint/2010/main" val="217873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5F802-FF6A-BD31-ABF7-41D1553C6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E5F6-1673-0279-06C1-CAFEC6CA7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/>
              <a:t>Koolituse</a:t>
            </a:r>
            <a:r>
              <a:rPr lang="en-US" sz="3600" b="1"/>
              <a:t> </a:t>
            </a:r>
            <a:r>
              <a:rPr lang="en-US" sz="3600" b="1" err="1"/>
              <a:t>teekond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DD59F3-072A-DF14-47FF-3BEB54CF3807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92296793"/>
              </p:ext>
            </p:extLst>
          </p:nvPr>
        </p:nvGraphicFramePr>
        <p:xfrm>
          <a:off x="623888" y="1268413"/>
          <a:ext cx="10941050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662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B5CD0-62C9-EF40-9C8F-1AC9B5C72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C080-99E9-E507-D74A-94BC6105F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/>
              <a:t>Koolituse</a:t>
            </a:r>
            <a:r>
              <a:rPr lang="en-US" sz="3600" b="1"/>
              <a:t> </a:t>
            </a:r>
            <a:r>
              <a:rPr lang="en-US" sz="3600" b="1" err="1"/>
              <a:t>ülesehitus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DFACA-A1FE-27B3-62D8-C232FA12FE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>
                <a:ea typeface="Inter"/>
              </a:rPr>
              <a:t>1.-3. </a:t>
            </a:r>
            <a:r>
              <a:rPr lang="en-US" sz="2400" err="1">
                <a:ea typeface="Inter"/>
              </a:rPr>
              <a:t>nädal</a:t>
            </a:r>
            <a:r>
              <a:rPr lang="en-US" sz="2400">
                <a:ea typeface="Inter"/>
              </a:rPr>
              <a:t>: </a:t>
            </a:r>
            <a:r>
              <a:rPr lang="en-US" sz="2400" err="1">
                <a:ea typeface="Inter"/>
              </a:rPr>
              <a:t>teooria</a:t>
            </a:r>
            <a:r>
              <a:rPr lang="en-US" sz="2400">
                <a:ea typeface="Inter"/>
              </a:rPr>
              <a:t> + </a:t>
            </a:r>
            <a:r>
              <a:rPr lang="en-US" sz="2400" err="1">
                <a:ea typeface="Inter"/>
              </a:rPr>
              <a:t>praktikumid</a:t>
            </a:r>
            <a:r>
              <a:rPr lang="en-US" sz="2400">
                <a:ea typeface="Inter"/>
              </a:rPr>
              <a:t> + </a:t>
            </a:r>
            <a:r>
              <a:rPr lang="en-US" sz="2400" err="1">
                <a:ea typeface="Inter"/>
              </a:rPr>
              <a:t>ettevõtete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esindajate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ettekanded</a:t>
            </a:r>
            <a:endParaRPr lang="en-US" sz="2400">
              <a:ea typeface="Int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>
                <a:ea typeface="Inter"/>
              </a:rPr>
              <a:t>4.-6. </a:t>
            </a:r>
            <a:r>
              <a:rPr lang="en-US" sz="2400" err="1">
                <a:ea typeface="Inter"/>
              </a:rPr>
              <a:t>nädal</a:t>
            </a:r>
            <a:r>
              <a:rPr lang="en-US" sz="2400">
                <a:ea typeface="Inter"/>
              </a:rPr>
              <a:t>: </a:t>
            </a:r>
            <a:r>
              <a:rPr lang="en-US" sz="2400" err="1">
                <a:ea typeface="Inter"/>
              </a:rPr>
              <a:t>grupiprojekt</a:t>
            </a:r>
            <a:endParaRPr lang="en-US" sz="2400" err="1"/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5167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5E5CE-71E3-AF15-7AE4-71FA1470C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95A1-978E-DFCE-C107-8C4A3E203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923" y="479570"/>
            <a:ext cx="10044112" cy="357043"/>
          </a:xfrm>
        </p:spPr>
        <p:txBody>
          <a:bodyPr/>
          <a:lstStyle/>
          <a:p>
            <a:r>
              <a:rPr lang="en-US" b="1" err="1"/>
              <a:t>Grupitöö</a:t>
            </a:r>
            <a:r>
              <a:rPr lang="en-US" b="1"/>
              <a:t> </a:t>
            </a:r>
            <a:r>
              <a:rPr lang="en-US" b="1" err="1"/>
              <a:t>osad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50A0E-87BD-064A-C2F6-6A24EEB6B2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err="1">
                <a:ea typeface="Inter"/>
                <a:cs typeface="Noto Serif"/>
              </a:rPr>
              <a:t>Ettevõtte</a:t>
            </a:r>
            <a:r>
              <a:rPr lang="en-US" sz="2000">
                <a:ea typeface="Inter"/>
                <a:cs typeface="Noto Serif"/>
              </a:rPr>
              <a:t> ja </a:t>
            </a:r>
            <a:r>
              <a:rPr lang="en-US" sz="2000" err="1">
                <a:ea typeface="Inter"/>
                <a:cs typeface="Noto Serif"/>
              </a:rPr>
              <a:t>uurimisprobleemi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tutvustus</a:t>
            </a:r>
            <a:endParaRPr lang="en-US" sz="2000" err="1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Uurimisplaan</a:t>
            </a:r>
            <a:endParaRPr lang="en-US" sz="2000" err="1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Andmekaitse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kirjeldus</a:t>
            </a:r>
            <a:r>
              <a:rPr lang="en-US" sz="2000">
                <a:ea typeface="Inter"/>
                <a:cs typeface="Noto Serif"/>
              </a:rPr>
              <a:t> – mis </a:t>
            </a:r>
            <a:r>
              <a:rPr lang="en-US" sz="2000" err="1">
                <a:ea typeface="Inter"/>
                <a:cs typeface="Noto Serif"/>
              </a:rPr>
              <a:t>alustel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andmeid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töödeldakse</a:t>
            </a:r>
            <a:r>
              <a:rPr lang="en-US" sz="2000">
                <a:ea typeface="Inter"/>
                <a:cs typeface="Noto Serif"/>
              </a:rPr>
              <a:t>?</a:t>
            </a:r>
            <a:endParaRPr lang="en-US" sz="2000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Ärisõnastik</a:t>
            </a:r>
            <a:r>
              <a:rPr lang="en-US" sz="2000">
                <a:ea typeface="Inter"/>
                <a:cs typeface="Noto Serif"/>
              </a:rPr>
              <a:t>, </a:t>
            </a:r>
            <a:r>
              <a:rPr lang="en-US" sz="2000" err="1">
                <a:ea typeface="Inter"/>
                <a:cs typeface="Noto Serif"/>
              </a:rPr>
              <a:t>andmemudel</a:t>
            </a:r>
            <a:r>
              <a:rPr lang="en-US" sz="2000">
                <a:ea typeface="Inter"/>
                <a:cs typeface="Noto Serif"/>
              </a:rPr>
              <a:t>, </a:t>
            </a:r>
            <a:r>
              <a:rPr lang="en-US" sz="2000" err="1">
                <a:ea typeface="Inter"/>
                <a:cs typeface="Noto Serif"/>
              </a:rPr>
              <a:t>andmesõnastik</a:t>
            </a:r>
            <a:endParaRPr lang="en-US" sz="2000" err="1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Andmevoog</a:t>
            </a:r>
            <a:endParaRPr lang="en-US" sz="2000" err="1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Näidisandmestiku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loomine</a:t>
            </a:r>
            <a:endParaRPr lang="en-US" sz="2000" err="1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Andmete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kvaliteedi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kontroll</a:t>
            </a:r>
            <a:endParaRPr lang="en-US" sz="2000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Andmete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eksploratiivne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analüüs</a:t>
            </a:r>
            <a:endParaRPr lang="en-US" sz="2000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Andmete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statistiline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analüüs</a:t>
            </a:r>
            <a:endParaRPr lang="en-US" sz="2000" err="1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Kirjeldav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raport</a:t>
            </a:r>
            <a:r>
              <a:rPr lang="en-US" sz="2000">
                <a:ea typeface="Inter"/>
                <a:cs typeface="Noto Serif"/>
              </a:rPr>
              <a:t> / </a:t>
            </a:r>
            <a:r>
              <a:rPr lang="en-US" sz="2000" err="1">
                <a:ea typeface="Inter"/>
                <a:cs typeface="Noto Serif"/>
              </a:rPr>
              <a:t>analüüs</a:t>
            </a:r>
            <a:endParaRPr lang="en-US" sz="2000" err="1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Andmelugu</a:t>
            </a:r>
            <a:r>
              <a:rPr lang="en-US" sz="2000">
                <a:ea typeface="Inter"/>
                <a:cs typeface="Noto Serif"/>
              </a:rPr>
              <a:t>, </a:t>
            </a:r>
            <a:r>
              <a:rPr lang="en-US" sz="2000" err="1">
                <a:ea typeface="Inter"/>
                <a:cs typeface="Noto Serif"/>
              </a:rPr>
              <a:t>järeldused</a:t>
            </a:r>
            <a:endParaRPr lang="en-US" sz="2000" err="1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Inter" panose="020B0502030000000004" pitchFamily="34" charset="0"/>
              <a:buAutoNum type="arabicPeriod"/>
            </a:pPr>
            <a:endParaRPr lang="en-US" sz="240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Inter" panose="020B0502030000000004" pitchFamily="34" charset="0"/>
              <a:buAutoNum type="arabicPeriod"/>
            </a:pPr>
            <a:endParaRPr lang="en-US" sz="2400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>
              <a:cs typeface="Arial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sz="280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4442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CC80B-5279-AF80-7B32-C71E0EB3A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B5E7-63B9-98B5-5579-7D48EAD1E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err="1"/>
              <a:t>Töövahendid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B34BE-2425-CF88-7C5A-A035D09F9A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000" dirty="0">
                <a:ea typeface="Inter"/>
              </a:rPr>
              <a:t>Zoom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000" dirty="0">
                <a:ea typeface="Inter"/>
              </a:rPr>
              <a:t>Slack </a:t>
            </a:r>
            <a:endParaRPr lang="en-US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000" dirty="0">
                <a:ea typeface="Inter"/>
              </a:rPr>
              <a:t>GitHub</a:t>
            </a:r>
            <a:endParaRPr lang="en-US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000" dirty="0">
                <a:ea typeface="Inter"/>
              </a:rPr>
              <a:t>Git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000" dirty="0">
                <a:ea typeface="Inter"/>
              </a:rPr>
              <a:t>Visual Studio Code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000" dirty="0">
                <a:ea typeface="Inter"/>
              </a:rPr>
              <a:t>Power BI Desktop</a:t>
            </a:r>
            <a:endParaRPr lang="en-US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000" dirty="0">
                <a:ea typeface="Inter"/>
              </a:rPr>
              <a:t>Excel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000" dirty="0" err="1">
                <a:ea typeface="Inter"/>
              </a:rPr>
              <a:t>DBeaver</a:t>
            </a:r>
            <a:endParaRPr lang="en-US" sz="2000" dirty="0">
              <a:ea typeface="Inter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0488708"/>
      </p:ext>
    </p:extLst>
  </p:cSld>
  <p:clrMapOvr>
    <a:masterClrMapping/>
  </p:clrMapOvr>
</p:sld>
</file>

<file path=ppt/theme/theme1.xml><?xml version="1.0" encoding="utf-8"?>
<a:theme xmlns:a="http://schemas.openxmlformats.org/drawingml/2006/main" name="BCS">
  <a:themeElements>
    <a:clrScheme name="Custom 18">
      <a:dk1>
        <a:srgbClr val="121212"/>
      </a:dk1>
      <a:lt1>
        <a:srgbClr val="FFFFFF"/>
      </a:lt1>
      <a:dk2>
        <a:srgbClr val="584FF5"/>
      </a:dk2>
      <a:lt2>
        <a:srgbClr val="F2F2F2"/>
      </a:lt2>
      <a:accent1>
        <a:srgbClr val="584FF5"/>
      </a:accent1>
      <a:accent2>
        <a:srgbClr val="EC6249"/>
      </a:accent2>
      <a:accent3>
        <a:srgbClr val="FAE060"/>
      </a:accent3>
      <a:accent4>
        <a:srgbClr val="54BA77"/>
      </a:accent4>
      <a:accent5>
        <a:srgbClr val="F0F0FF"/>
      </a:accent5>
      <a:accent6>
        <a:srgbClr val="EEF7F5"/>
      </a:accent6>
      <a:hlink>
        <a:srgbClr val="121212"/>
      </a:hlink>
      <a:folHlink>
        <a:srgbClr val="121212"/>
      </a:folHlink>
    </a:clrScheme>
    <a:fontScheme name="Custom 28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D27B8FA8976546BCD79313C588588D" ma:contentTypeVersion="8" ma:contentTypeDescription="Create a new document." ma:contentTypeScope="" ma:versionID="a112c56f6fe148a79025c76584832af0">
  <xsd:schema xmlns:xsd="http://www.w3.org/2001/XMLSchema" xmlns:xs="http://www.w3.org/2001/XMLSchema" xmlns:p="http://schemas.microsoft.com/office/2006/metadata/properties" xmlns:ns2="a1a2d923-8fea-42f1-bd41-9cdfff65694e" targetNamespace="http://schemas.microsoft.com/office/2006/metadata/properties" ma:root="true" ma:fieldsID="97c8655d467eaa9470a714421e7268c0" ns2:_="">
    <xsd:import namespace="a1a2d923-8fea-42f1-bd41-9cdfff6569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2d923-8fea-42f1-bd41-9cdfff6569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F4F972-2392-44D0-AA45-41AC4FDC4A59}">
  <ds:schemaRefs>
    <ds:schemaRef ds:uri="a1a2d923-8fea-42f1-bd41-9cdfff6569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DC439CA-6F1C-4005-ACA6-A52E04DEE0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DF4908-A52A-47DD-A794-6E02D71942F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1618</Words>
  <Application>Microsoft Office PowerPoint</Application>
  <PresentationFormat>Widescreen</PresentationFormat>
  <Paragraphs>259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Wingdings,Sans-Serif</vt:lpstr>
      <vt:lpstr>Inter</vt:lpstr>
      <vt:lpstr>Arial</vt:lpstr>
      <vt:lpstr>Poppins SemiBold</vt:lpstr>
      <vt:lpstr>Wingdings</vt:lpstr>
      <vt:lpstr>Courier New,monospace</vt:lpstr>
      <vt:lpstr>Inter,Sans-Serif</vt:lpstr>
      <vt:lpstr>Arial,Sans-Serif</vt:lpstr>
      <vt:lpstr>Inter Bold</vt:lpstr>
      <vt:lpstr>Calibri</vt:lpstr>
      <vt:lpstr>Noto Serif</vt:lpstr>
      <vt:lpstr>Consolas</vt:lpstr>
      <vt:lpstr>Courier New</vt:lpstr>
      <vt:lpstr>BCS</vt:lpstr>
      <vt:lpstr>Vali Andmetarkus!</vt:lpstr>
      <vt:lpstr>Päevakava - I päev</vt:lpstr>
      <vt:lpstr>Saame tuttavaks</vt:lpstr>
      <vt:lpstr>Kokkulepped</vt:lpstr>
      <vt:lpstr>Koolituse eesmärgid</vt:lpstr>
      <vt:lpstr>Koolituse teekond</vt:lpstr>
      <vt:lpstr>Koolituse ülesehitus</vt:lpstr>
      <vt:lpstr>Grupitöö osad</vt:lpstr>
      <vt:lpstr>Töövahendid</vt:lpstr>
      <vt:lpstr>Paus 10:30-10:45</vt:lpstr>
      <vt:lpstr>Power BI Desktop - sissejuhatus</vt:lpstr>
      <vt:lpstr>Probleemipüstitus - näide</vt:lpstr>
      <vt:lpstr>Andmete mudeldamine Power BI-s</vt:lpstr>
      <vt:lpstr>Andmete mudeldamine Power BI-s</vt:lpstr>
      <vt:lpstr>Lõunapaus 12:15-13:15</vt:lpstr>
      <vt:lpstr>Power BI Desktop – DAX - arvutatud tulp vs mõõdik</vt:lpstr>
      <vt:lpstr>Esimesed visuaalid - müügid ajas</vt:lpstr>
      <vt:lpstr>YTD Sales mõõdik</vt:lpstr>
      <vt:lpstr>Loome graafikud</vt:lpstr>
      <vt:lpstr>Paus 14:45-15:00</vt:lpstr>
      <vt:lpstr>Andmeanalüütika protsess (PPDAC mudel)</vt:lpstr>
      <vt:lpstr>Andmeanalüütika protsess</vt:lpstr>
      <vt:lpstr>Andmeanalüütika protsessi näide</vt:lpstr>
      <vt:lpstr>Ülesanne: kuidas läheneksite probleemile andmeanalüütika protsessist lähtuvalt?</vt:lpstr>
      <vt:lpstr>Andmeanalüüsi tasandid</vt:lpstr>
      <vt:lpstr>Andmetega seotud rollid ettevõttes - näide</vt:lpstr>
      <vt:lpstr>Andmetöötlusega seotud rollid tööturul</vt:lpstr>
      <vt:lpstr>Tagasiside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Virve Räni</cp:lastModifiedBy>
  <cp:revision>27</cp:revision>
  <dcterms:created xsi:type="dcterms:W3CDTF">2021-08-27T11:35:28Z</dcterms:created>
  <dcterms:modified xsi:type="dcterms:W3CDTF">2025-08-25T14:01:25Z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0x010100C4D27B8FA8976546BCD79313C588588D</vt:lpwstr>
  </property>
</Properties>
</file>