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1 straight line</a:t>
            </a:r>
          </a:p>
        </p:txBody>
      </p:sp>
      <p:pic>
        <p:nvPicPr>
          <p:cNvPr id="3" name="Picture 2" descr="plot_Xv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3 Closed Loop</a:t>
            </a:r>
          </a:p>
        </p:txBody>
      </p:sp>
      <p:pic>
        <p:nvPicPr>
          <p:cNvPr id="3" name="Picture 2" descr="Drif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3 Closed Loop</a:t>
            </a:r>
          </a:p>
        </p:txBody>
      </p:sp>
      <p:pic>
        <p:nvPicPr>
          <p:cNvPr id="3" name="Picture 2" descr="Drif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3 Closed Loop</a:t>
            </a:r>
          </a:p>
        </p:txBody>
      </p:sp>
      <p:pic>
        <p:nvPicPr>
          <p:cNvPr id="3" name="Picture 2" descr="Drif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4 Closed Loop</a:t>
            </a:r>
          </a:p>
        </p:txBody>
      </p:sp>
      <p:pic>
        <p:nvPicPr>
          <p:cNvPr id="3" name="Picture 2" descr="plot_Xv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4 Closed Loop</a:t>
            </a:r>
          </a:p>
        </p:txBody>
      </p:sp>
      <p:pic>
        <p:nvPicPr>
          <p:cNvPr id="3" name="Picture 2" descr="Drif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4 Closed Loop</a:t>
            </a:r>
          </a:p>
        </p:txBody>
      </p:sp>
      <p:pic>
        <p:nvPicPr>
          <p:cNvPr id="3" name="Picture 2" descr="Drif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4 Closed Loop</a:t>
            </a:r>
          </a:p>
        </p:txBody>
      </p:sp>
      <p:pic>
        <p:nvPicPr>
          <p:cNvPr id="3" name="Picture 2" descr="Drif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5 Figure 8</a:t>
            </a:r>
          </a:p>
        </p:txBody>
      </p:sp>
      <p:pic>
        <p:nvPicPr>
          <p:cNvPr id="3" name="Picture 2" descr="plot_Xv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5 Figure 8</a:t>
            </a:r>
          </a:p>
        </p:txBody>
      </p:sp>
      <p:pic>
        <p:nvPicPr>
          <p:cNvPr id="3" name="Picture 2" descr="Drif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5 Figure 8</a:t>
            </a:r>
          </a:p>
        </p:txBody>
      </p:sp>
      <p:pic>
        <p:nvPicPr>
          <p:cNvPr id="3" name="Picture 2" descr="Drif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1 straight line</a:t>
            </a:r>
          </a:p>
        </p:txBody>
      </p:sp>
      <p:pic>
        <p:nvPicPr>
          <p:cNvPr id="3" name="Picture 2" descr="Drif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5 Figure 8</a:t>
            </a:r>
          </a:p>
        </p:txBody>
      </p:sp>
      <p:pic>
        <p:nvPicPr>
          <p:cNvPr id="3" name="Picture 2" descr="Drif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6 Figure 8</a:t>
            </a:r>
          </a:p>
        </p:txBody>
      </p:sp>
      <p:pic>
        <p:nvPicPr>
          <p:cNvPr id="3" name="Picture 2" descr="plot_Xv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6 Figure 8</a:t>
            </a:r>
          </a:p>
        </p:txBody>
      </p:sp>
      <p:pic>
        <p:nvPicPr>
          <p:cNvPr id="3" name="Picture 2" descr="Drif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6 Figure 8</a:t>
            </a:r>
          </a:p>
        </p:txBody>
      </p:sp>
      <p:pic>
        <p:nvPicPr>
          <p:cNvPr id="3" name="Picture 2" descr="Drif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6 Figure 8</a:t>
            </a:r>
          </a:p>
        </p:txBody>
      </p:sp>
      <p:pic>
        <p:nvPicPr>
          <p:cNvPr id="3" name="Picture 2" descr="Drif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7 Closed Loop</a:t>
            </a:r>
          </a:p>
        </p:txBody>
      </p:sp>
      <p:pic>
        <p:nvPicPr>
          <p:cNvPr id="3" name="Picture 2" descr="plot_Xv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7 Closed Loop</a:t>
            </a:r>
          </a:p>
        </p:txBody>
      </p:sp>
      <p:pic>
        <p:nvPicPr>
          <p:cNvPr id="3" name="Picture 2" descr="Drif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7 Closed Loop</a:t>
            </a:r>
          </a:p>
        </p:txBody>
      </p:sp>
      <p:pic>
        <p:nvPicPr>
          <p:cNvPr id="3" name="Picture 2" descr="Drif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7 Closed Loop</a:t>
            </a:r>
          </a:p>
        </p:txBody>
      </p:sp>
      <p:pic>
        <p:nvPicPr>
          <p:cNvPr id="3" name="Picture 2" descr="Drif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8 Closed Loop</a:t>
            </a:r>
          </a:p>
        </p:txBody>
      </p:sp>
      <p:pic>
        <p:nvPicPr>
          <p:cNvPr id="3" name="Picture 2" descr="plot_Xv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1 straight line</a:t>
            </a:r>
          </a:p>
        </p:txBody>
      </p:sp>
      <p:pic>
        <p:nvPicPr>
          <p:cNvPr id="3" name="Picture 2" descr="Drif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8 Closed Loop</a:t>
            </a:r>
          </a:p>
        </p:txBody>
      </p:sp>
      <p:pic>
        <p:nvPicPr>
          <p:cNvPr id="3" name="Picture 2" descr="Drif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8 Closed Loop</a:t>
            </a:r>
          </a:p>
        </p:txBody>
      </p:sp>
      <p:pic>
        <p:nvPicPr>
          <p:cNvPr id="3" name="Picture 2" descr="Drif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8 Closed Loop</a:t>
            </a:r>
          </a:p>
        </p:txBody>
      </p:sp>
      <p:pic>
        <p:nvPicPr>
          <p:cNvPr id="3" name="Picture 2" descr="Drif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9 Arbitrary Path</a:t>
            </a:r>
          </a:p>
        </p:txBody>
      </p:sp>
      <p:pic>
        <p:nvPicPr>
          <p:cNvPr id="3" name="Picture 2" descr="plot_Xv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9 Arbitrary Path</a:t>
            </a:r>
          </a:p>
        </p:txBody>
      </p:sp>
      <p:pic>
        <p:nvPicPr>
          <p:cNvPr id="3" name="Picture 2" descr="Drif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9 Arbitrary Path</a:t>
            </a:r>
          </a:p>
        </p:txBody>
      </p:sp>
      <p:pic>
        <p:nvPicPr>
          <p:cNvPr id="3" name="Picture 2" descr="Drif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9 Arbitrary Path</a:t>
            </a:r>
          </a:p>
        </p:txBody>
      </p:sp>
      <p:pic>
        <p:nvPicPr>
          <p:cNvPr id="3" name="Picture 2" descr="Drif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1 straight line</a:t>
            </a:r>
          </a:p>
        </p:txBody>
      </p:sp>
      <p:pic>
        <p:nvPicPr>
          <p:cNvPr id="3" name="Picture 2" descr="Drif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2 straight line</a:t>
            </a:r>
          </a:p>
        </p:txBody>
      </p:sp>
      <p:pic>
        <p:nvPicPr>
          <p:cNvPr id="3" name="Picture 2" descr="plot_Xv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2 straight line</a:t>
            </a:r>
          </a:p>
        </p:txBody>
      </p:sp>
      <p:pic>
        <p:nvPicPr>
          <p:cNvPr id="3" name="Picture 2" descr="Drif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2 straight line</a:t>
            </a:r>
          </a:p>
        </p:txBody>
      </p:sp>
      <p:pic>
        <p:nvPicPr>
          <p:cNvPr id="3" name="Picture 2" descr="Drif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2 straight line</a:t>
            </a:r>
          </a:p>
        </p:txBody>
      </p:sp>
      <p:pic>
        <p:nvPicPr>
          <p:cNvPr id="3" name="Picture 2" descr="Drif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Run: 3 Closed Loop</a:t>
            </a:r>
          </a:p>
        </p:txBody>
      </p:sp>
      <p:pic>
        <p:nvPicPr>
          <p:cNvPr id="3" name="Picture 2" descr="plot_Xvs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