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93CEC65-756F-4FD7-83C4-556B05955CB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24E1A83-BD92-43EA-9FB2-DDF5539B2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00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Pemrograman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</a:t>
            </a:r>
            <a:r>
              <a:rPr lang="en-US" dirty="0" err="1" smtClean="0"/>
              <a:t>Perlombaan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062912" cy="1752600"/>
          </a:xfrm>
        </p:spPr>
        <p:txBody>
          <a:bodyPr/>
          <a:lstStyle/>
          <a:p>
            <a:pPr algn="l"/>
            <a:r>
              <a:rPr lang="en-US" dirty="0" err="1" smtClean="0"/>
              <a:t>Lusy</a:t>
            </a:r>
            <a:r>
              <a:rPr lang="en-US" dirty="0" smtClean="0"/>
              <a:t> </a:t>
            </a:r>
            <a:r>
              <a:rPr lang="en-US" dirty="0" err="1" smtClean="0"/>
              <a:t>Kusuma</a:t>
            </a:r>
            <a:r>
              <a:rPr lang="en-US" dirty="0" smtClean="0"/>
              <a:t> </a:t>
            </a:r>
            <a:r>
              <a:rPr lang="en-US" dirty="0" err="1" smtClean="0"/>
              <a:t>Wardani</a:t>
            </a:r>
            <a:r>
              <a:rPr lang="en-US" dirty="0" smtClean="0"/>
              <a:t> 	4510210009</a:t>
            </a:r>
          </a:p>
          <a:p>
            <a:pPr algn="l"/>
            <a:r>
              <a:rPr lang="en-US" dirty="0" err="1" smtClean="0"/>
              <a:t>Dienun</a:t>
            </a:r>
            <a:r>
              <a:rPr lang="en-US" dirty="0" smtClean="0"/>
              <a:t> </a:t>
            </a:r>
            <a:r>
              <a:rPr lang="en-US" dirty="0" err="1" smtClean="0"/>
              <a:t>Virza</a:t>
            </a:r>
            <a:r>
              <a:rPr lang="en-US" dirty="0" smtClean="0"/>
              <a:t> </a:t>
            </a:r>
            <a:r>
              <a:rPr lang="en-US" dirty="0" err="1" smtClean="0"/>
              <a:t>Hanifa</a:t>
            </a:r>
            <a:r>
              <a:rPr lang="en-US" dirty="0" smtClean="0"/>
              <a:t> 	4510210014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088" y="990600"/>
            <a:ext cx="8062912" cy="1470025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l"/>
            <a:r>
              <a:rPr lang="en-US" dirty="0" err="1" smtClean="0"/>
              <a:t>Tabel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l"/>
            <a:r>
              <a:rPr lang="en-US" dirty="0" smtClean="0"/>
              <a:t>Form </a:t>
            </a:r>
            <a:r>
              <a:rPr lang="en-US" dirty="0" err="1" smtClean="0"/>
              <a:t>perlombaan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3 </a:t>
            </a:r>
            <a:r>
              <a:rPr lang="en-US" dirty="0" err="1" smtClean="0"/>
              <a:t>tabel</a:t>
            </a:r>
            <a:r>
              <a:rPr lang="en-US" dirty="0" smtClean="0"/>
              <a:t> database</a:t>
            </a:r>
          </a:p>
          <a:p>
            <a:pPr algn="l"/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tabel_peserta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625" t="8333" r="53750" b="56250"/>
          <a:stretch>
            <a:fillRect/>
          </a:stretch>
        </p:blipFill>
        <p:spPr bwMode="auto">
          <a:xfrm>
            <a:off x="457200" y="3200400"/>
            <a:ext cx="4191000" cy="290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tabel_kategori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tabel_hasil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5625" t="16260" r="53750" b="71455"/>
          <a:stretch>
            <a:fillRect/>
          </a:stretch>
        </p:blipFill>
        <p:spPr bwMode="auto">
          <a:xfrm>
            <a:off x="457200" y="609600"/>
            <a:ext cx="69185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6875" t="17708" r="63750" b="64584"/>
          <a:stretch>
            <a:fillRect/>
          </a:stretch>
        </p:blipFill>
        <p:spPr bwMode="auto">
          <a:xfrm>
            <a:off x="457200" y="3352800"/>
            <a:ext cx="500230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250" t="12500" r="39375" b="40625"/>
          <a:stretch>
            <a:fillRect/>
          </a:stretch>
        </p:blipFill>
        <p:spPr bwMode="auto">
          <a:xfrm>
            <a:off x="457200" y="1219200"/>
            <a:ext cx="841586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146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438400"/>
                <a:gridCol w="26670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Tanggal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Tanggal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Selesai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Perancangan</a:t>
                      </a:r>
                      <a:endParaRPr lang="en-US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Database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err="1" smtClean="0"/>
                        <a:t>Relasi</a:t>
                      </a:r>
                      <a:endParaRPr lang="en-US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Desember</a:t>
                      </a:r>
                      <a:r>
                        <a:rPr lang="en-US" baseline="0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Desember</a:t>
                      </a:r>
                      <a:r>
                        <a:rPr lang="en-US" baseline="0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Pembuatan</a:t>
                      </a:r>
                      <a:r>
                        <a:rPr lang="en-US" dirty="0" smtClean="0"/>
                        <a:t>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Desember</a:t>
                      </a:r>
                      <a:r>
                        <a:rPr lang="en-US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 </a:t>
                      </a:r>
                      <a:r>
                        <a:rPr lang="en-US" dirty="0" err="1" smtClean="0"/>
                        <a:t>Januari</a:t>
                      </a:r>
                      <a:r>
                        <a:rPr lang="en-US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Form login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180" t="19434" r="48109" b="46667"/>
          <a:stretch>
            <a:fillRect/>
          </a:stretch>
        </p:blipFill>
        <p:spPr bwMode="auto">
          <a:xfrm>
            <a:off x="1143000" y="1524000"/>
            <a:ext cx="6057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US" dirty="0" smtClean="0"/>
              <a:t>Form edit </a:t>
            </a:r>
            <a:r>
              <a:rPr lang="en-US" dirty="0" err="1" smtClean="0"/>
              <a:t>peserta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000" t="19048" r="38571" b="11905"/>
          <a:stretch>
            <a:fillRect/>
          </a:stretch>
        </p:blipFill>
        <p:spPr bwMode="auto">
          <a:xfrm>
            <a:off x="1143000" y="1143000"/>
            <a:ext cx="5562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Input Data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211" t="18819" r="40391" b="9514"/>
          <a:stretch>
            <a:fillRect/>
          </a:stretch>
        </p:blipFill>
        <p:spPr bwMode="auto">
          <a:xfrm>
            <a:off x="1066800" y="1447799"/>
            <a:ext cx="4648200" cy="487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211" t="18819" r="16367" b="29514"/>
          <a:stretch>
            <a:fillRect/>
          </a:stretch>
        </p:blipFill>
        <p:spPr bwMode="auto">
          <a:xfrm>
            <a:off x="609599" y="1676400"/>
            <a:ext cx="827384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132</TotalTime>
  <Words>65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Pemrograman 3  Form Perlombaan</vt:lpstr>
      <vt:lpstr>Tabel Database</vt:lpstr>
      <vt:lpstr>Slide 3</vt:lpstr>
      <vt:lpstr>Relationship</vt:lpstr>
      <vt:lpstr>schedule</vt:lpstr>
      <vt:lpstr>Form login</vt:lpstr>
      <vt:lpstr>Form edit peserta</vt:lpstr>
      <vt:lpstr>Form Input Data</vt:lpstr>
      <vt:lpstr>Tabel peserta</vt:lpstr>
      <vt:lpstr>Terimakasih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2012-12-02T11:22:46Z</dcterms:created>
  <dcterms:modified xsi:type="dcterms:W3CDTF">2012-12-07T02:10:06Z</dcterms:modified>
</cp:coreProperties>
</file>