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93CEC65-756F-4FD7-83C4-556B05955CB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24E1A83-BD92-43EA-9FB2-DDF5539B21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Pemrograman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 </a:t>
            </a:r>
            <a:r>
              <a:rPr lang="en-US" dirty="0" err="1" smtClean="0"/>
              <a:t>Perlombaan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062912" cy="1752600"/>
          </a:xfrm>
        </p:spPr>
        <p:txBody>
          <a:bodyPr/>
          <a:lstStyle/>
          <a:p>
            <a:pPr algn="l"/>
            <a:r>
              <a:rPr lang="en-US" dirty="0" err="1" smtClean="0"/>
              <a:t>Lusy</a:t>
            </a:r>
            <a:r>
              <a:rPr lang="en-US" dirty="0" smtClean="0"/>
              <a:t> </a:t>
            </a:r>
            <a:r>
              <a:rPr lang="en-US" dirty="0" err="1" smtClean="0"/>
              <a:t>Kusuma</a:t>
            </a:r>
            <a:r>
              <a:rPr lang="en-US" dirty="0" smtClean="0"/>
              <a:t> </a:t>
            </a:r>
            <a:r>
              <a:rPr lang="en-US" dirty="0" err="1" smtClean="0"/>
              <a:t>Wardani</a:t>
            </a:r>
            <a:r>
              <a:rPr lang="en-US" dirty="0" smtClean="0"/>
              <a:t> 	4510210009</a:t>
            </a:r>
          </a:p>
          <a:p>
            <a:pPr algn="l"/>
            <a:r>
              <a:rPr lang="en-US" dirty="0" err="1" smtClean="0"/>
              <a:t>Dienun</a:t>
            </a:r>
            <a:r>
              <a:rPr lang="en-US" dirty="0" smtClean="0"/>
              <a:t> </a:t>
            </a:r>
            <a:r>
              <a:rPr lang="en-US" dirty="0" err="1" smtClean="0"/>
              <a:t>Virza</a:t>
            </a:r>
            <a:r>
              <a:rPr lang="en-US" dirty="0" smtClean="0"/>
              <a:t> </a:t>
            </a:r>
            <a:r>
              <a:rPr lang="en-US" dirty="0" err="1" smtClean="0"/>
              <a:t>Hanifa</a:t>
            </a:r>
            <a:r>
              <a:rPr lang="en-US" dirty="0" smtClean="0"/>
              <a:t> 	4510210014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 smtClean="0"/>
              <a:t>Form edit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7170" name="Picture 2" descr="H:\pemrog3\edit peser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000" t="5486" r="46250" b="34514"/>
          <a:stretch>
            <a:fillRect/>
          </a:stretch>
        </p:blipFill>
        <p:spPr bwMode="auto">
          <a:xfrm>
            <a:off x="1905000" y="1143000"/>
            <a:ext cx="5334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8194" name="Picture 2" descr="H:\pemrog3\tabel_pesert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250" t="2153" r="17500" b="46181"/>
          <a:stretch>
            <a:fillRect/>
          </a:stretch>
        </p:blipFill>
        <p:spPr bwMode="auto">
          <a:xfrm>
            <a:off x="381000" y="1905000"/>
            <a:ext cx="8396749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88" y="990600"/>
            <a:ext cx="8062912" cy="1470025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l"/>
            <a:r>
              <a:rPr lang="en-US" dirty="0" err="1" smtClean="0"/>
              <a:t>Tabel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l"/>
            <a:r>
              <a:rPr lang="en-US" dirty="0" smtClean="0"/>
              <a:t>Form </a:t>
            </a:r>
            <a:r>
              <a:rPr lang="en-US" dirty="0" err="1" smtClean="0"/>
              <a:t>perlombaan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3 </a:t>
            </a:r>
            <a:r>
              <a:rPr lang="en-US" dirty="0" err="1" smtClean="0"/>
              <a:t>tabel</a:t>
            </a:r>
            <a:r>
              <a:rPr lang="en-US" dirty="0" smtClean="0"/>
              <a:t> database</a:t>
            </a:r>
          </a:p>
          <a:p>
            <a:pPr algn="l"/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tabel_peserta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250" t="16260" r="53750" b="56098"/>
          <a:stretch>
            <a:fillRect/>
          </a:stretch>
        </p:blipFill>
        <p:spPr bwMode="auto">
          <a:xfrm>
            <a:off x="228600" y="3276600"/>
            <a:ext cx="6096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tabel_kategori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tabel_hasil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5625" t="16260" r="53750" b="68564"/>
          <a:stretch>
            <a:fillRect/>
          </a:stretch>
        </p:blipFill>
        <p:spPr bwMode="auto">
          <a:xfrm>
            <a:off x="457200" y="609600"/>
            <a:ext cx="560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16250" t="16260" r="53750" b="66396"/>
          <a:stretch>
            <a:fillRect/>
          </a:stretch>
        </p:blipFill>
        <p:spPr bwMode="auto">
          <a:xfrm>
            <a:off x="533400" y="3429000"/>
            <a:ext cx="5486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833" t="13143" r="39167" b="40605"/>
          <a:stretch>
            <a:fillRect/>
          </a:stretch>
        </p:blipFill>
        <p:spPr bwMode="auto">
          <a:xfrm>
            <a:off x="457200" y="1371600"/>
            <a:ext cx="8382000" cy="496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438400"/>
                <a:gridCol w="26670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Selesai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Perancangan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Database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err="1" smtClean="0"/>
                        <a:t>Relasi</a:t>
                      </a:r>
                      <a:endParaRPr lang="en-US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baseline="0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Pembuatan</a:t>
                      </a:r>
                      <a:r>
                        <a:rPr lang="en-US" dirty="0" smtClean="0"/>
                        <a:t>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Desember</a:t>
                      </a:r>
                      <a:r>
                        <a:rPr lang="en-US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 </a:t>
                      </a:r>
                      <a:r>
                        <a:rPr lang="en-US" dirty="0" err="1" smtClean="0"/>
                        <a:t>Januari</a:t>
                      </a:r>
                      <a:r>
                        <a:rPr lang="en-US" dirty="0" smtClean="0"/>
                        <a:t> 2012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login,register</a:t>
            </a:r>
            <a:endParaRPr lang="en-US" dirty="0"/>
          </a:p>
        </p:txBody>
      </p:sp>
      <p:pic>
        <p:nvPicPr>
          <p:cNvPr id="3074" name="Picture 2" descr="H:\pemrog3\login, regist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250" t="3333" r="45000" b="50000"/>
          <a:stretch>
            <a:fillRect/>
          </a:stretch>
        </p:blipFill>
        <p:spPr bwMode="auto">
          <a:xfrm>
            <a:off x="2133600" y="1524000"/>
            <a:ext cx="49530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pic>
        <p:nvPicPr>
          <p:cNvPr id="4098" name="Picture 2" descr="H:\pemrog3\form logi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000" t="5000" r="47500" b="48333"/>
          <a:stretch>
            <a:fillRect/>
          </a:stretch>
        </p:blipFill>
        <p:spPr bwMode="auto">
          <a:xfrm>
            <a:off x="1981199" y="1371600"/>
            <a:ext cx="4996543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r>
              <a:rPr lang="en-US" dirty="0" smtClean="0"/>
              <a:t>Form register</a:t>
            </a:r>
            <a:endParaRPr lang="en-US" dirty="0"/>
          </a:p>
        </p:txBody>
      </p:sp>
      <p:pic>
        <p:nvPicPr>
          <p:cNvPr id="5122" name="Picture 2" descr="H:\pemrog3\Registe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04" t="8994" r="51124" b="31043"/>
          <a:stretch>
            <a:fillRect/>
          </a:stretch>
        </p:blipFill>
        <p:spPr bwMode="auto">
          <a:xfrm>
            <a:off x="1905000" y="1295400"/>
            <a:ext cx="5105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Form edit</a:t>
            </a:r>
            <a:endParaRPr lang="en-US" dirty="0"/>
          </a:p>
        </p:txBody>
      </p:sp>
      <p:pic>
        <p:nvPicPr>
          <p:cNvPr id="6146" name="Picture 2" descr="H:\pemrog3\form edi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485" t="4566" r="44293" b="29994"/>
          <a:stretch>
            <a:fillRect/>
          </a:stretch>
        </p:blipFill>
        <p:spPr bwMode="auto">
          <a:xfrm>
            <a:off x="1905000" y="1447800"/>
            <a:ext cx="5105400" cy="4989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</TotalTime>
  <Words>68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Pemrograman 3  Form Perlombaan</vt:lpstr>
      <vt:lpstr>Tabel Database</vt:lpstr>
      <vt:lpstr>Slide 3</vt:lpstr>
      <vt:lpstr>Relationship</vt:lpstr>
      <vt:lpstr>schedule</vt:lpstr>
      <vt:lpstr>Tampilan login,register</vt:lpstr>
      <vt:lpstr>Form login</vt:lpstr>
      <vt:lpstr>Form register</vt:lpstr>
      <vt:lpstr>Form edit</vt:lpstr>
      <vt:lpstr>Form edit peserta</vt:lpstr>
      <vt:lpstr>Tabel peserta</vt:lpstr>
      <vt:lpstr>Terimakasih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2012-12-02T11:22:46Z</dcterms:created>
  <dcterms:modified xsi:type="dcterms:W3CDTF">2012-12-02T13:09:08Z</dcterms:modified>
</cp:coreProperties>
</file>