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0"/>
  </p:notesMasterIdLst>
  <p:sldIdLst>
    <p:sldId id="256" r:id="rId11"/>
    <p:sldId id="257" r:id="rId12"/>
    <p:sldId id="258" r:id="rId13"/>
    <p:sldId id="259" r:id="rId14"/>
    <p:sldId id="262" r:id="rId15"/>
    <p:sldId id="263" r:id="rId16"/>
    <p:sldId id="275" r:id="rId17"/>
    <p:sldId id="276" r:id="rId18"/>
    <p:sldId id="274" r:id="rId19"/>
  </p:sldIdLst>
  <p:sldSz cx="12192000" cy="6858000"/>
  <p:notesSz cx="6797675" cy="987425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Noto Sans" panose="020B050204050402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5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Language Translator using Google API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-12-23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333193" y="4711918"/>
            <a:ext cx="4945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IN" sz="2400" i="1" dirty="0">
                <a:solidFill>
                  <a:schemeClr val="accent1"/>
                </a:solidFill>
                <a:latin typeface="arial"/>
                <a:cs typeface="arial"/>
              </a:rPr>
              <a:t>Mrs. Manjula Subramaniam</a:t>
            </a:r>
            <a:endParaRPr lang="en-US"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/>
              <a:t>Language Translator using Google API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1DC41-930B-742F-441E-DD3C770FF521}"/>
              </a:ext>
            </a:extLst>
          </p:cNvPr>
          <p:cNvSpPr txBox="1"/>
          <p:nvPr/>
        </p:nvSpPr>
        <p:spPr>
          <a:xfrm>
            <a:off x="1494692" y="2229492"/>
            <a:ext cx="9924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lt2"/>
                </a:solidFill>
                <a:latin typeface="Century Gothic"/>
                <a:sym typeface="Century Gothic"/>
              </a:rPr>
              <a:t>Develop a python project which does language translator using Google API. Use any native language</a:t>
            </a:r>
            <a:endParaRPr lang="en-IN" sz="4400" dirty="0">
              <a:solidFill>
                <a:schemeClr val="lt2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/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EE2E-2621-A162-0BB2-8E26AE9DE1AB}"/>
              </a:ext>
            </a:extLst>
          </p:cNvPr>
          <p:cNvSpPr txBox="1"/>
          <p:nvPr/>
        </p:nvSpPr>
        <p:spPr>
          <a:xfrm>
            <a:off x="1234087" y="2024008"/>
            <a:ext cx="9348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Knowledge of Python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 API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</a:t>
            </a:r>
            <a:r>
              <a:rPr lang="en-IN" sz="3600" dirty="0" err="1">
                <a:solidFill>
                  <a:schemeClr val="lt2"/>
                </a:solidFill>
                <a:latin typeface="Century Gothic"/>
              </a:rPr>
              <a:t>tkinter</a:t>
            </a:r>
            <a:r>
              <a:rPr lang="en-IN" sz="3600" dirty="0">
                <a:solidFill>
                  <a:schemeClr val="lt2"/>
                </a:solidFill>
                <a:latin typeface="Century Gothic"/>
              </a:rPr>
              <a:t> library to take in voice input and display output.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googletrans and speech_recognition libraries.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99756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6ABC5-E339-5F60-8737-B9552F274EE5}"/>
              </a:ext>
            </a:extLst>
          </p:cNvPr>
          <p:cNvSpPr txBox="1"/>
          <p:nvPr/>
        </p:nvSpPr>
        <p:spPr>
          <a:xfrm>
            <a:off x="2147299" y="2449126"/>
            <a:ext cx="60412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Visual Studio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GitHub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Python 3.11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Tkinter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Googletrans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Speech_recognition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lt2"/>
                </a:solidFill>
                <a:latin typeface="Century Gothic"/>
              </a:rPr>
              <a:t>Gtts</a:t>
            </a:r>
            <a:r>
              <a:rPr lang="en-IN" sz="2800" dirty="0">
                <a:solidFill>
                  <a:schemeClr val="lt2"/>
                </a:solidFill>
                <a:latin typeface="Century Gothic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489300" y="29210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A22A-F41C-5B44-52A1-A283079C9172}"/>
              </a:ext>
            </a:extLst>
          </p:cNvPr>
          <p:cNvSpPr txBox="1"/>
          <p:nvPr/>
        </p:nvSpPr>
        <p:spPr>
          <a:xfrm>
            <a:off x="872019" y="1678403"/>
            <a:ext cx="959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Graphical User Interface (GUI)</a:t>
            </a: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Create a basic GUI using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a single button (e.g., microphone symbol) to initiate voice input.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Voice Input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voice input using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speech_recognition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when the user clicks the microphone button.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Translation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Utilize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googletrans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translate the captured voice input into a target language.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Text-to-Speech Output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Use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gTTS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convert the translated text into speech for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805087" y="1592494"/>
            <a:ext cx="10291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Asynchronous Processing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threading to ensure the GUI remains responsive during voice capture and translation.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Error Handling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Handle potential errors during voice recognition and translation to provide a smooth user experience.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Dynamic Language Selection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Allow users to dynamically select the target language (e.g., through a dropdown or input).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User Feedback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Provide clear feedback to the user, such as displaying the translated text on the GUI and potentially using visual indicators for the translation process.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489300" y="306417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250156"/>
            <a:ext cx="921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This project will require around 40 days.</a:t>
            </a:r>
          </a:p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20 days for one person.</a:t>
            </a:r>
            <a:endParaRPr lang="en-IN" sz="36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TOTAL HOUR &amp; WORKS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314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Noto Sans</vt:lpstr>
      <vt:lpstr>Söhne</vt:lpstr>
      <vt:lpstr>Calibri</vt:lpstr>
      <vt:lpstr>Verdana</vt:lpstr>
      <vt:lpstr>Century Gothic</vt:lpstr>
      <vt:lpstr>Arial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Language Translator using Google API</vt:lpstr>
      <vt:lpstr>Language Translator using Google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9</cp:revision>
  <dcterms:created xsi:type="dcterms:W3CDTF">2017-08-03T09:47:51Z</dcterms:created>
  <dcterms:modified xsi:type="dcterms:W3CDTF">2024-01-11T12:37:37Z</dcterms:modified>
</cp:coreProperties>
</file>