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notesMasterIdLst>
    <p:notesMasterId r:id="rId22"/>
  </p:notesMasterIdLst>
  <p:sldIdLst>
    <p:sldId id="256" r:id="rId11"/>
    <p:sldId id="257" r:id="rId12"/>
    <p:sldId id="258" r:id="rId13"/>
    <p:sldId id="277" r:id="rId14"/>
    <p:sldId id="278" r:id="rId15"/>
    <p:sldId id="279" r:id="rId16"/>
    <p:sldId id="280" r:id="rId17"/>
    <p:sldId id="259" r:id="rId18"/>
    <p:sldId id="262" r:id="rId19"/>
    <p:sldId id="276" r:id="rId20"/>
    <p:sldId id="274" r:id="rId21"/>
  </p:sldIdLst>
  <p:sldSz cx="12192000" cy="6858000"/>
  <p:notesSz cx="6797675" cy="987425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Noto Sans" panose="020B0502040504020204" pitchFamily="3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/7dIEQRqGyue4BDY0G6w9oNQ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4.fntdata"/><Relationship Id="rId21" Type="http://schemas.openxmlformats.org/officeDocument/2006/relationships/slide" Target="slides/slide11.xml"/><Relationship Id="rId34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722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4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95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27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52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28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2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95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442195" y="2025336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/>
              <a:t>Museum Management System</a:t>
            </a:r>
            <a:endParaRPr dirty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316742" y="3351855"/>
            <a:ext cx="6224953" cy="13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/>
              <a:t>1CR21CS151    </a:t>
            </a:r>
            <a:r>
              <a:rPr lang="en-IN" sz="2800" dirty="0"/>
              <a:t>Rohan N Karnkoti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1CR21CS214    Vismitha 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pic>
        <p:nvPicPr>
          <p:cNvPr id="257" name="Google Shape;257;p1" descr="C:\Users\Mahesh Kumar Jha\Downloads\CMRIT NEW LOGO-01.png"/>
          <p:cNvPicPr preferRelativeResize="0"/>
          <p:nvPr/>
        </p:nvPicPr>
        <p:blipFill rotWithShape="1">
          <a:blip r:embed="rId3">
            <a:alphaModFix/>
          </a:blip>
          <a:srcRect l="8503" t="4687" r="7038"/>
          <a:stretch/>
        </p:blipFill>
        <p:spPr>
          <a:xfrm>
            <a:off x="779588" y="2115772"/>
            <a:ext cx="3696947" cy="276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4264025" y="445199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- 1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: 2</a:t>
            </a: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-12-23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6246686" y="4879059"/>
            <a:ext cx="49452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2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Dr. Sanchari Saha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1138766" y="2318185"/>
            <a:ext cx="92117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lt2"/>
                </a:solidFill>
                <a:latin typeface="Century Gothic"/>
              </a:rPr>
              <a:t>Front-end: Angular JS, Node JS,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lt2"/>
              </a:solidFill>
              <a:latin typeface="Century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lt2"/>
                </a:solidFill>
                <a:latin typeface="Century Gothic"/>
              </a:rPr>
              <a:t>Back-end: MySQL</a:t>
            </a:r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647545" y="551110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TOOLS TO BE USED</a:t>
            </a: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23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/>
          <p:nvPr/>
        </p:nvSpPr>
        <p:spPr>
          <a:xfrm>
            <a:off x="2486527" y="2156634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>
            <a:spLocks noGrp="1"/>
          </p:cNvSpPr>
          <p:nvPr>
            <p:ph type="ctrTitle"/>
          </p:nvPr>
        </p:nvSpPr>
        <p:spPr>
          <a:xfrm>
            <a:off x="1683171" y="2662440"/>
            <a:ext cx="8825658" cy="18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Museum Management System</a:t>
            </a:r>
            <a:endParaRPr dirty="0"/>
          </a:p>
        </p:txBody>
      </p:sp>
      <p:sp>
        <p:nvSpPr>
          <p:cNvPr id="269" name="Google Shape;269;p2"/>
          <p:cNvSpPr txBox="1">
            <a:spLocks noGrp="1"/>
          </p:cNvSpPr>
          <p:nvPr>
            <p:ph type="subTitle" idx="1"/>
          </p:nvPr>
        </p:nvSpPr>
        <p:spPr>
          <a:xfrm>
            <a:off x="1418724" y="987896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4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4400" b="1" u="sng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 dirty="0">
                <a:solidFill>
                  <a:srgbClr val="D8D8D8"/>
                </a:solidFill>
                <a:latin typeface="Arial"/>
                <a:cs typeface="Arial"/>
                <a:sym typeface="Arial"/>
              </a:rPr>
              <a:t>MOTIVATION BEHIND CHOOSING THIS PROJECT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B4454-0BFD-4889-EF1D-1DA2B9048174}"/>
              </a:ext>
            </a:extLst>
          </p:cNvPr>
          <p:cNvSpPr txBox="1"/>
          <p:nvPr/>
        </p:nvSpPr>
        <p:spPr>
          <a:xfrm>
            <a:off x="1196728" y="2694215"/>
            <a:ext cx="9421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lt2"/>
                </a:solidFill>
                <a:latin typeface="Century Gothic"/>
              </a:rPr>
              <a:t>Museums are entrusted with safeguarding the tangible remnants of our past and present, but efficiently managing these vast collections can be a complex challenge. This project seeks to address this need by developing a comprehensive and user-friendly museum collection management system powered by MySQL.</a:t>
            </a:r>
            <a:endParaRPr lang="en-IN" sz="2800" dirty="0">
              <a:solidFill>
                <a:schemeClr val="lt2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IN" sz="3600" b="1" u="sng" dirty="0">
                <a:solidFill>
                  <a:srgbClr val="D8D8D8"/>
                </a:solidFill>
                <a:latin typeface="Arial"/>
                <a:cs typeface="Arial"/>
                <a:sym typeface="Arial"/>
              </a:rPr>
              <a:t>OBJECTIVE OF THE PROJECT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B4454-0BFD-4889-EF1D-1DA2B9048174}"/>
              </a:ext>
            </a:extLst>
          </p:cNvPr>
          <p:cNvSpPr txBox="1"/>
          <p:nvPr/>
        </p:nvSpPr>
        <p:spPr>
          <a:xfrm>
            <a:off x="1073425" y="1911177"/>
            <a:ext cx="94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lt2"/>
                </a:solidFill>
                <a:latin typeface="Century Gothic"/>
              </a:rPr>
              <a:t>The objective of a museum collection management project using MySQL would be to develop a comprehensive and efficient system for managing the museum's collection. This system should be designed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Simplify and streamline data management processes.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 Improve the accuracy and availability of collection information.</a:t>
            </a:r>
            <a:endParaRPr lang="en-IN" sz="2800" dirty="0">
              <a:solidFill>
                <a:schemeClr val="lt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219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9E13F-34AD-158D-CEA0-F7F33F90B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BC1A0-BC29-7E12-CFBB-E2D921D34FF7}"/>
              </a:ext>
            </a:extLst>
          </p:cNvPr>
          <p:cNvSpPr txBox="1"/>
          <p:nvPr/>
        </p:nvSpPr>
        <p:spPr>
          <a:xfrm>
            <a:off x="1068513" y="1563884"/>
            <a:ext cx="8804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 Enhance collection accessibility for staff, researchers, and the public.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Facilitate collaboration and communication among different departments within the museum.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 Provide insights into the collection and inform collection development strategies.</a:t>
            </a:r>
            <a:endParaRPr lang="en-IN" sz="2800" dirty="0">
              <a:solidFill>
                <a:schemeClr val="lt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958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IN" sz="3600" b="1" u="sng" dirty="0">
                <a:solidFill>
                  <a:srgbClr val="D8D8D8"/>
                </a:solidFill>
                <a:latin typeface="Arial"/>
                <a:cs typeface="Arial"/>
                <a:sym typeface="Arial"/>
              </a:rPr>
              <a:t>SOCIETAL BENEFIT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B4454-0BFD-4889-EF1D-1DA2B9048174}"/>
              </a:ext>
            </a:extLst>
          </p:cNvPr>
          <p:cNvSpPr txBox="1"/>
          <p:nvPr/>
        </p:nvSpPr>
        <p:spPr>
          <a:xfrm>
            <a:off x="1073425" y="1853093"/>
            <a:ext cx="95397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lt2"/>
                </a:solidFill>
                <a:latin typeface="Century Gothic"/>
              </a:rPr>
              <a:t>A well-managed museum collection can provide a variety of benefits to society, including: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Preserving and protecting cultural heritage: Museums play a vital role in preserving and protecting artifacts, artwork, and other objects that represent our cultural heritage for future generations.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Promoting understanding and appreciation of different cultures: Museum collections can offer valuable insights into different cultures and societies, promoting understanding and appreciation for diversity.</a:t>
            </a:r>
            <a:endParaRPr lang="en-IN" sz="2600" dirty="0">
              <a:solidFill>
                <a:schemeClr val="lt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938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9E13F-34AD-158D-CEA0-F7F33F90B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BC1A0-BC29-7E12-CFBB-E2D921D34FF7}"/>
              </a:ext>
            </a:extLst>
          </p:cNvPr>
          <p:cNvSpPr txBox="1"/>
          <p:nvPr/>
        </p:nvSpPr>
        <p:spPr>
          <a:xfrm>
            <a:off x="976046" y="1276207"/>
            <a:ext cx="9230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 Supporting education and research: Museums provide resources and opportunities for education and research in various fields, from history and art to science and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Enhancing tourism and economic development: Museums can attract visitors from around the world, contributing to local economies and creating jobs.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Promoting community engagement: Museums can serve as community centers, providing spaces for learning, social interaction, and cultural enrichment.</a:t>
            </a:r>
            <a:endParaRPr lang="en-IN" sz="2600" dirty="0">
              <a:solidFill>
                <a:schemeClr val="lt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270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>
            <a:spLocks noGrp="1"/>
          </p:cNvSpPr>
          <p:nvPr>
            <p:ph type="subTitle" idx="1"/>
          </p:nvPr>
        </p:nvSpPr>
        <p:spPr>
          <a:xfrm>
            <a:off x="1683171" y="676275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000" b="1" i="1" dirty="0">
                <a:solidFill>
                  <a:srgbClr val="D8D8D8"/>
                </a:solidFill>
              </a:rPr>
              <a:t>SCHEMA DIAGRAM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BF8C7-ED4D-D4B9-424A-200867950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02" y="1849349"/>
            <a:ext cx="10476196" cy="421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855785" y="524954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IN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ER DIAGRAM</a:t>
            </a:r>
            <a:endParaRPr sz="32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361</Words>
  <Application>Microsoft Office PowerPoint</Application>
  <PresentationFormat>Widescreen</PresentationFormat>
  <Paragraphs>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Noto Sans</vt:lpstr>
      <vt:lpstr>Century Gothic</vt:lpstr>
      <vt:lpstr>arial</vt:lpstr>
      <vt:lpstr>arial</vt:lpstr>
      <vt:lpstr>Calibri</vt:lpstr>
      <vt:lpstr>Verdana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Museum Management System</vt:lpstr>
      <vt:lpstr>Museum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Vismitha S</cp:lastModifiedBy>
  <cp:revision>9</cp:revision>
  <dcterms:created xsi:type="dcterms:W3CDTF">2017-08-03T09:47:51Z</dcterms:created>
  <dcterms:modified xsi:type="dcterms:W3CDTF">2023-12-21T18:35:37Z</dcterms:modified>
</cp:coreProperties>
</file>