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2"/>
  </p:notesMasterIdLst>
  <p:sldIdLst>
    <p:sldId id="256" r:id="rId11"/>
    <p:sldId id="257" r:id="rId12"/>
    <p:sldId id="258" r:id="rId13"/>
    <p:sldId id="277" r:id="rId14"/>
    <p:sldId id="278" r:id="rId15"/>
    <p:sldId id="279" r:id="rId16"/>
    <p:sldId id="280" r:id="rId17"/>
    <p:sldId id="259" r:id="rId18"/>
    <p:sldId id="262" r:id="rId19"/>
    <p:sldId id="276" r:id="rId20"/>
    <p:sldId id="274" r:id="rId21"/>
  </p:sldIdLst>
  <p:sldSz cx="12192000" cy="6858000"/>
  <p:notesSz cx="6797675" cy="987425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4.fntdata"/><Relationship Id="rId21" Type="http://schemas.openxmlformats.org/officeDocument/2006/relationships/slide" Target="slides/slide11.xml"/><Relationship Id="rId34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27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52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442195" y="2025336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Museum Management System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3351855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2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-12-23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246686" y="4879059"/>
            <a:ext cx="49452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Dr. Sanchari Saha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318185"/>
            <a:ext cx="92117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lt2"/>
                </a:solidFill>
                <a:latin typeface="Century Gothic"/>
              </a:rPr>
              <a:t>Front-end: Angular JS, Node JS,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lt2"/>
              </a:solidFill>
              <a:latin typeface="Century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lt2"/>
                </a:solidFill>
                <a:latin typeface="Century Gothic"/>
              </a:rPr>
              <a:t>Back-end: MySQL</a:t>
            </a:r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TOOLS TO BE USED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Museum Management System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cs typeface="Arial"/>
                <a:sym typeface="Arial"/>
              </a:rPr>
              <a:t>MOTIVATION BEHIND CHOOSING THIS PROJECT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4454-0BFD-4889-EF1D-1DA2B9048174}"/>
              </a:ext>
            </a:extLst>
          </p:cNvPr>
          <p:cNvSpPr txBox="1"/>
          <p:nvPr/>
        </p:nvSpPr>
        <p:spPr>
          <a:xfrm>
            <a:off x="1196728" y="2694215"/>
            <a:ext cx="9421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lt2"/>
                </a:solidFill>
                <a:latin typeface="Century Gothic"/>
              </a:rPr>
              <a:t>Museums are entrusted with safeguarding the tangible remnants of our past and present, but efficiently managing these vast collections can be a complex challenge. This project seeks to address this need by developing a comprehensive and user-friendly museum collection management system powered by MySQL.</a:t>
            </a:r>
            <a:endParaRPr lang="en-IN" sz="2800" dirty="0">
              <a:solidFill>
                <a:schemeClr val="lt2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IN" sz="3600" b="1" u="sng" dirty="0">
                <a:solidFill>
                  <a:srgbClr val="D8D8D8"/>
                </a:solidFill>
                <a:latin typeface="Arial"/>
                <a:cs typeface="Arial"/>
                <a:sym typeface="Arial"/>
              </a:rPr>
              <a:t>OBJECTIVE OF THE PROJECT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4454-0BFD-4889-EF1D-1DA2B9048174}"/>
              </a:ext>
            </a:extLst>
          </p:cNvPr>
          <p:cNvSpPr txBox="1"/>
          <p:nvPr/>
        </p:nvSpPr>
        <p:spPr>
          <a:xfrm>
            <a:off x="1073425" y="1911177"/>
            <a:ext cx="94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lt2"/>
                </a:solidFill>
                <a:latin typeface="Century Gothic"/>
              </a:rPr>
              <a:t>The objective of a museum collection management project using MySQL would be to develop a comprehensive and efficient system for managing the museum's collection. This system should be designed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Simplify and streamline data management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 Improve the accuracy and availability of collection information.</a:t>
            </a:r>
            <a:endParaRPr lang="en-IN" sz="28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219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E13F-34AD-158D-CEA0-F7F33F90B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BC1A0-BC29-7E12-CFBB-E2D921D34FF7}"/>
              </a:ext>
            </a:extLst>
          </p:cNvPr>
          <p:cNvSpPr txBox="1"/>
          <p:nvPr/>
        </p:nvSpPr>
        <p:spPr>
          <a:xfrm>
            <a:off x="1068513" y="1563884"/>
            <a:ext cx="8804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 Enhance collection accessibility for staff, researchers, and the public.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Facilitate collaboration and communication among different departments within the museum.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  <a:latin typeface="Century Gothic"/>
              </a:rPr>
              <a:t> Provide insights into the collection and inform collection development strategies.</a:t>
            </a:r>
            <a:endParaRPr lang="en-IN" sz="28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95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IN" sz="3600" b="1" u="sng" dirty="0">
                <a:solidFill>
                  <a:srgbClr val="D8D8D8"/>
                </a:solidFill>
                <a:latin typeface="Arial"/>
                <a:cs typeface="Arial"/>
                <a:sym typeface="Arial"/>
              </a:rPr>
              <a:t>SOCIETAL BENEFIT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B4454-0BFD-4889-EF1D-1DA2B9048174}"/>
              </a:ext>
            </a:extLst>
          </p:cNvPr>
          <p:cNvSpPr txBox="1"/>
          <p:nvPr/>
        </p:nvSpPr>
        <p:spPr>
          <a:xfrm>
            <a:off x="1073425" y="1853093"/>
            <a:ext cx="95397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lt2"/>
                </a:solidFill>
                <a:latin typeface="Century Gothic"/>
              </a:rPr>
              <a:t>A well-managed museum collection can provide a variety of benefits to society, including: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Preserving and protecting cultural heritage: Museums play a vital role in preserving and protecting artifacts, artwork, and other objects that represent our cultural heritage for future generations.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Promoting understanding and appreciation of different cultures: Museum collections can offer valuable insights into different cultures and societies, promoting understanding and appreciation for diversity.</a:t>
            </a:r>
            <a:endParaRPr lang="en-IN" sz="26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93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E13F-34AD-158D-CEA0-F7F33F90B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BC1A0-BC29-7E12-CFBB-E2D921D34FF7}"/>
              </a:ext>
            </a:extLst>
          </p:cNvPr>
          <p:cNvSpPr txBox="1"/>
          <p:nvPr/>
        </p:nvSpPr>
        <p:spPr>
          <a:xfrm>
            <a:off x="976046" y="1276207"/>
            <a:ext cx="9230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 Supporting education and research: Museums provide resources and opportunities for education and research in various fields, from history and art to science and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Enhancing tourism and economic development: Museums can attract visitors from around the world, contributing to local economies and creating jobs.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lt2"/>
                </a:solidFill>
                <a:latin typeface="Century Gothic"/>
              </a:rPr>
              <a:t>Promoting community engagement: Museums can serve as community centers, providing spaces for learning, social interaction, and cultural enrichment.</a:t>
            </a:r>
            <a:endParaRPr lang="en-IN" sz="2600" dirty="0">
              <a:solidFill>
                <a:schemeClr val="lt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270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683171" y="676275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 dirty="0">
                <a:solidFill>
                  <a:srgbClr val="D8D8D8"/>
                </a:solidFill>
              </a:rPr>
              <a:t>SCHEMA DIAGRAM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F8C7-ED4D-D4B9-424A-20086795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2" y="1849349"/>
            <a:ext cx="10476196" cy="42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524954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IN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ER DIAGRAM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20391-EE4A-4878-B44D-244BB026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2" y="1646722"/>
            <a:ext cx="11336215" cy="3900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361</Words>
  <Application>Microsoft Office PowerPoint</Application>
  <PresentationFormat>Widescreen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Noto Sans</vt:lpstr>
      <vt:lpstr>Arial</vt:lpstr>
      <vt:lpstr>Calibri</vt:lpstr>
      <vt:lpstr>Verdana</vt:lpstr>
      <vt:lpstr>Arial</vt:lpstr>
      <vt:lpstr>Century Gothic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Museum Management System</vt:lpstr>
      <vt:lpstr>Museum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10</cp:revision>
  <dcterms:created xsi:type="dcterms:W3CDTF">2017-08-03T09:47:51Z</dcterms:created>
  <dcterms:modified xsi:type="dcterms:W3CDTF">2023-12-21T18:54:53Z</dcterms:modified>
</cp:coreProperties>
</file>