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notesMasterIdLst>
    <p:notesMasterId r:id="rId20"/>
  </p:notesMasterIdLst>
  <p:sldIdLst>
    <p:sldId id="256" r:id="rId11"/>
    <p:sldId id="257" r:id="rId12"/>
    <p:sldId id="258" r:id="rId13"/>
    <p:sldId id="259" r:id="rId14"/>
    <p:sldId id="262" r:id="rId15"/>
    <p:sldId id="263" r:id="rId16"/>
    <p:sldId id="275" r:id="rId17"/>
    <p:sldId id="276" r:id="rId18"/>
    <p:sldId id="274" r:id="rId19"/>
  </p:sldIdLst>
  <p:sldSz cx="12192000" cy="6858000"/>
  <p:notesSz cx="6797675" cy="987425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Noto Sans" panose="020B0502040504020204" pitchFamily="3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/7dIEQRqGyue4BDY0G6w9oNQ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722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43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8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95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28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2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9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95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48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48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9" name="Google Shape;219;p48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48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22" name="Google Shape;222;p48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8" name="Google Shape;228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 rot="5100000">
              <a:off x="6293383" y="4577532"/>
              <a:ext cx="3300935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rot="5400000">
              <a:off x="4448488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43" name="Google Shape;43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-5700000">
              <a:off x="3140606" y="1825959"/>
              <a:ext cx="3299348" cy="43973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2229163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68" name="Google Shape;68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-5400000">
              <a:off x="3295170" y="2801697"/>
              <a:ext cx="6054098" cy="1255712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 rot="-5700000">
              <a:off x="4203437" y="1825165"/>
              <a:ext cx="3299348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93" name="Google Shape;9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9"/>
            <p:cNvSpPr/>
            <p:nvPr/>
          </p:nvSpPr>
          <p:spPr>
            <a:xfrm rot="-600000">
              <a:off x="8491538" y="2714271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9"/>
            <p:cNvSpPr/>
            <p:nvPr/>
          </p:nvSpPr>
          <p:spPr>
            <a:xfrm>
              <a:off x="455613" y="2801598"/>
              <a:ext cx="11277600" cy="3602608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6" name="Google Shape;116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600000">
              <a:off x="8491538" y="4184529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1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42" name="Google Shape;142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 rot="-600000">
              <a:off x="8491538" y="4194055"/>
              <a:ext cx="3298825" cy="43980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5" name="Google Shape;165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5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5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5" name="Google Shape;195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47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4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442195" y="2025336"/>
            <a:ext cx="6901963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dirty="0"/>
              <a:t>Language Translator using Google API</a:t>
            </a:r>
            <a:endParaRPr dirty="0"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5316742" y="3351855"/>
            <a:ext cx="6224953" cy="13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/>
              <a:t>1CR21CS151    </a:t>
            </a:r>
            <a:r>
              <a:rPr lang="en-IN" sz="2800" dirty="0"/>
              <a:t>Rohan N Karnkoti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1CR21CS214    Vismitha 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0" i="0" u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pic>
        <p:nvPicPr>
          <p:cNvPr id="257" name="Google Shape;257;p1" descr="C:\Users\Mahesh Kumar Jha\Downloads\CMRIT NEW LOGO-01.png"/>
          <p:cNvPicPr preferRelativeResize="0"/>
          <p:nvPr/>
        </p:nvPicPr>
        <p:blipFill rotWithShape="1">
          <a:blip r:embed="rId3">
            <a:alphaModFix/>
          </a:blip>
          <a:srcRect l="8503" t="4687" r="7038"/>
          <a:stretch/>
        </p:blipFill>
        <p:spPr>
          <a:xfrm>
            <a:off x="779588" y="2115772"/>
            <a:ext cx="3696947" cy="27632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"/>
          <p:cNvSpPr txBox="1"/>
          <p:nvPr/>
        </p:nvSpPr>
        <p:spPr>
          <a:xfrm>
            <a:off x="869156" y="4742228"/>
            <a:ext cx="5287962" cy="15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 txBox="1"/>
          <p:nvPr/>
        </p:nvSpPr>
        <p:spPr>
          <a:xfrm>
            <a:off x="3513137" y="5973762"/>
            <a:ext cx="5121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DE585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4264025" y="445199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- 1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8647112" y="781050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: </a:t>
            </a: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-12-23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6333193" y="4711918"/>
            <a:ext cx="49452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 the guidance of:</a:t>
            </a:r>
            <a:endParaRPr sz="2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Dr. Radhakrishnan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Associate Professor</a:t>
            </a:r>
            <a:endParaRPr lang="en-US" sz="2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>
            <a:spLocks noGrp="1"/>
          </p:cNvSpPr>
          <p:nvPr>
            <p:ph type="ctrTitle"/>
          </p:nvPr>
        </p:nvSpPr>
        <p:spPr>
          <a:xfrm>
            <a:off x="1683171" y="2662440"/>
            <a:ext cx="8825658" cy="18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dirty="0"/>
              <a:t>Language Translator using Google API</a:t>
            </a:r>
            <a:endParaRPr dirty="0"/>
          </a:p>
        </p:txBody>
      </p:sp>
      <p:sp>
        <p:nvSpPr>
          <p:cNvPr id="269" name="Google Shape;269;p2"/>
          <p:cNvSpPr txBox="1">
            <a:spLocks noGrp="1"/>
          </p:cNvSpPr>
          <p:nvPr>
            <p:ph type="subTitle" idx="1"/>
          </p:nvPr>
        </p:nvSpPr>
        <p:spPr>
          <a:xfrm>
            <a:off x="1418724" y="987896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4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4400" b="1" u="sng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6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1DC41-930B-742F-441E-DD3C770FF521}"/>
              </a:ext>
            </a:extLst>
          </p:cNvPr>
          <p:cNvSpPr txBox="1"/>
          <p:nvPr/>
        </p:nvSpPr>
        <p:spPr>
          <a:xfrm>
            <a:off x="1494692" y="2229492"/>
            <a:ext cx="99248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lt2"/>
                </a:solidFill>
                <a:latin typeface="Century Gothic"/>
                <a:sym typeface="Century Gothic"/>
              </a:rPr>
              <a:t>Develop a python project which does language translator using Google API. Use any native language</a:t>
            </a:r>
            <a:endParaRPr lang="en-IN" sz="4400" dirty="0">
              <a:solidFill>
                <a:schemeClr val="lt2"/>
              </a:solidFill>
              <a:latin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>
            <a:spLocks noGrp="1"/>
          </p:cNvSpPr>
          <p:nvPr>
            <p:ph type="subTitle" idx="1"/>
          </p:nvPr>
        </p:nvSpPr>
        <p:spPr>
          <a:xfrm>
            <a:off x="1234087" y="69774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000" b="1" i="1">
                <a:solidFill>
                  <a:srgbClr val="D8D8D8"/>
                </a:solidFill>
              </a:rPr>
              <a:t>    </a:t>
            </a:r>
            <a:r>
              <a:rPr lang="en-US" sz="4000" b="1" i="1" u="sng">
                <a:solidFill>
                  <a:srgbClr val="D8D8D8"/>
                </a:solidFill>
              </a:rPr>
              <a:t>DETAILED REQUIREMENTS</a:t>
            </a:r>
            <a:endParaRPr/>
          </a:p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EE2E-2621-A162-0BB2-8E26AE9DE1AB}"/>
              </a:ext>
            </a:extLst>
          </p:cNvPr>
          <p:cNvSpPr txBox="1"/>
          <p:nvPr/>
        </p:nvSpPr>
        <p:spPr>
          <a:xfrm>
            <a:off x="1234087" y="2024008"/>
            <a:ext cx="9348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Knowledge of Python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Google API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</a:t>
            </a:r>
            <a:r>
              <a:rPr lang="en-IN" sz="3600" dirty="0" err="1">
                <a:solidFill>
                  <a:schemeClr val="lt2"/>
                </a:solidFill>
                <a:latin typeface="Century Gothic"/>
              </a:rPr>
              <a:t>tkinter</a:t>
            </a:r>
            <a:r>
              <a:rPr lang="en-IN" sz="3600" dirty="0">
                <a:solidFill>
                  <a:schemeClr val="lt2"/>
                </a:solidFill>
                <a:latin typeface="Century Gothic"/>
              </a:rPr>
              <a:t> library to take in voice input and display output.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googletrans and speech_recognition libraries.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lt2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/>
        </p:nvSpPr>
        <p:spPr>
          <a:xfrm>
            <a:off x="855785" y="997565"/>
            <a:ext cx="1048043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SOFTWARE TOOLS USED</a:t>
            </a:r>
            <a:endParaRPr sz="32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6ABC5-E339-5F60-8737-B9552F274EE5}"/>
              </a:ext>
            </a:extLst>
          </p:cNvPr>
          <p:cNvSpPr txBox="1"/>
          <p:nvPr/>
        </p:nvSpPr>
        <p:spPr>
          <a:xfrm>
            <a:off x="2147299" y="2449126"/>
            <a:ext cx="60412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Visual Studio Code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Git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GitHub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Python 3.11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Tkinter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Googletrans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Speech_recognition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lt2"/>
                </a:solidFill>
                <a:latin typeface="Century Gothic"/>
              </a:rPr>
              <a:t>Gtts</a:t>
            </a:r>
            <a:r>
              <a:rPr lang="en-IN" sz="2800" dirty="0">
                <a:solidFill>
                  <a:schemeClr val="lt2"/>
                </a:solidFill>
                <a:latin typeface="Century Gothic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"/>
          <p:cNvSpPr txBox="1"/>
          <p:nvPr/>
        </p:nvSpPr>
        <p:spPr>
          <a:xfrm>
            <a:off x="489300" y="29210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A22A-F41C-5B44-52A1-A283079C9172}"/>
              </a:ext>
            </a:extLst>
          </p:cNvPr>
          <p:cNvSpPr txBox="1"/>
          <p:nvPr/>
        </p:nvSpPr>
        <p:spPr>
          <a:xfrm>
            <a:off x="872019" y="1678403"/>
            <a:ext cx="9599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Graphical User Interface (GUI)</a:t>
            </a:r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Create a basic GUI using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tkinter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with a single button (e.g., microphone symbol) to initiate voice input.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Voice Input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Implement voice input using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speech_recognition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when the user clicks the microphone button.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Translation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Utilize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googletrans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to translate the captured voice input into a target language.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Text-to-Speech Output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Use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gTTS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to convert the translated text into speech for output.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805087" y="1592494"/>
            <a:ext cx="102911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Asynchronous Processing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Implement threading to ensure the GUI remains responsive during voice capture and translation.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Error Handling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Handle potential errors during voice recognition and translation to provide a smooth user experience.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Dynamic Language Selection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Allow users to dynamically select the target language (e.g., through a dropdown or input).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User Feedback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Provide clear feedback to the user, such as displaying the translated text on the GUI and potentially using visual indicators for the translation process.</a:t>
            </a:r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489300" y="306417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083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1138766" y="2250156"/>
            <a:ext cx="9211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This project will require around 40 days.</a:t>
            </a:r>
          </a:p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20 days for one person.</a:t>
            </a:r>
            <a:endParaRPr lang="en-IN" sz="3600" dirty="0"/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647545" y="551110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TOTAL HOUR &amp; WORKS</a:t>
            </a: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23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/>
          <p:nvPr/>
        </p:nvSpPr>
        <p:spPr>
          <a:xfrm>
            <a:off x="2486527" y="2156634"/>
            <a:ext cx="7218946" cy="2544731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317</Words>
  <Application>Microsoft Office PowerPoint</Application>
  <PresentationFormat>Widescreen</PresentationFormat>
  <Paragraphs>64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Century Gothic</vt:lpstr>
      <vt:lpstr>Noto Sans</vt:lpstr>
      <vt:lpstr>Arial</vt:lpstr>
      <vt:lpstr>Söhne</vt:lpstr>
      <vt:lpstr>Arial</vt:lpstr>
      <vt:lpstr>Calibri</vt:lpstr>
      <vt:lpstr>Verdana</vt:lpstr>
      <vt:lpstr>1_Ion Boardroom</vt:lpstr>
      <vt:lpstr>3_Ion Boardroom</vt:lpstr>
      <vt:lpstr>4_Ion Boardroom</vt:lpstr>
      <vt:lpstr>5_Ion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Language Translator using Google API</vt:lpstr>
      <vt:lpstr>Language Translator using Google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Vismitha S</cp:lastModifiedBy>
  <cp:revision>8</cp:revision>
  <dcterms:created xsi:type="dcterms:W3CDTF">2017-08-03T09:47:51Z</dcterms:created>
  <dcterms:modified xsi:type="dcterms:W3CDTF">2023-12-10T18:50:09Z</dcterms:modified>
</cp:coreProperties>
</file>