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9"/>
  </p:notesMasterIdLst>
  <p:sldIdLst>
    <p:sldId id="256" r:id="rId11"/>
    <p:sldId id="257" r:id="rId12"/>
    <p:sldId id="258" r:id="rId13"/>
    <p:sldId id="259" r:id="rId14"/>
    <p:sldId id="262" r:id="rId15"/>
    <p:sldId id="263" r:id="rId16"/>
    <p:sldId id="275" r:id="rId17"/>
    <p:sldId id="276" r:id="rId18"/>
    <p:sldId id="277" r:id="rId19"/>
    <p:sldId id="278" r:id="rId20"/>
    <p:sldId id="284" r:id="rId21"/>
    <p:sldId id="279" r:id="rId22"/>
    <p:sldId id="280" r:id="rId23"/>
    <p:sldId id="283" r:id="rId24"/>
    <p:sldId id="282" r:id="rId25"/>
    <p:sldId id="281" r:id="rId26"/>
    <p:sldId id="285" r:id="rId27"/>
    <p:sldId id="274" r:id="rId28"/>
  </p:sldIdLst>
  <p:sldSz cx="12192000" cy="6858000"/>
  <p:notesSz cx="6797675" cy="987425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font" Target="fonts/font10.fntdata"/><Relationship Id="rId21" Type="http://schemas.openxmlformats.org/officeDocument/2006/relationships/slide" Target="slides/slide11.xml"/><Relationship Id="rId34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customschemas.google.com/relationships/presentationmetadata" Target="metadata"/><Relationship Id="rId20" Type="http://schemas.openxmlformats.org/officeDocument/2006/relationships/slide" Target="slides/slide10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50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26889B12-D457-19B0-0802-2E93EBB9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>
            <a:extLst>
              <a:ext uri="{FF2B5EF4-FFF2-40B4-BE49-F238E27FC236}">
                <a16:creationId xmlns:a16="http://schemas.microsoft.com/office/drawing/2014/main" id="{B0256ABF-9735-5A8D-A2CE-48E103D82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>
            <a:extLst>
              <a:ext uri="{FF2B5EF4-FFF2-40B4-BE49-F238E27FC236}">
                <a16:creationId xmlns:a16="http://schemas.microsoft.com/office/drawing/2014/main" id="{FF7FFBAC-E539-44B9-E4A7-967A01089B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74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9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1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942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FE953F7B-B0F0-A96A-58A7-FF7F2D6F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>
            <a:extLst>
              <a:ext uri="{FF2B5EF4-FFF2-40B4-BE49-F238E27FC236}">
                <a16:creationId xmlns:a16="http://schemas.microsoft.com/office/drawing/2014/main" id="{F25A4E42-711C-E6B0-93FF-3F41C3E5B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>
            <a:extLst>
              <a:ext uri="{FF2B5EF4-FFF2-40B4-BE49-F238E27FC236}">
                <a16:creationId xmlns:a16="http://schemas.microsoft.com/office/drawing/2014/main" id="{6EB14EED-9553-9613-8722-CB1DEDAE0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47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442195" y="2025336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Language Translator using Google API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3351855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20-02-24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333193" y="4711918"/>
            <a:ext cx="49452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IN" sz="2400" i="1" dirty="0">
                <a:solidFill>
                  <a:schemeClr val="accent1"/>
                </a:solidFill>
                <a:latin typeface="arial"/>
                <a:cs typeface="arial"/>
              </a:rPr>
              <a:t>Mrs. Manjula Subramaniam</a:t>
            </a:r>
            <a:endParaRPr lang="en-US" sz="2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E55D1-8EBE-FCD2-2497-AE47B21AF362}"/>
              </a:ext>
            </a:extLst>
          </p:cNvPr>
          <p:cNvSpPr txBox="1"/>
          <p:nvPr/>
        </p:nvSpPr>
        <p:spPr>
          <a:xfrm>
            <a:off x="791110" y="1982912"/>
            <a:ext cx="106029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bg1"/>
                </a:solidFill>
                <a:latin typeface="Söhne"/>
              </a:rPr>
              <a:t>Libraries Used: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Söhne"/>
              </a:rPr>
              <a:t>tkinter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: for building the graphical user interface.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Söhne"/>
              </a:rPr>
              <a:t>googletrans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: for language detection and translation.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Söhne"/>
              </a:rPr>
              <a:t>speech_recognition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: for converting speech input to text.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Söhne"/>
              </a:rPr>
              <a:t>gtts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: for converting text to speech.</a:t>
            </a:r>
          </a:p>
          <a:p>
            <a:pPr>
              <a:buClr>
                <a:schemeClr val="accent1"/>
              </a:buClr>
            </a:pPr>
            <a:endParaRPr lang="en-US" sz="2200" dirty="0">
              <a:solidFill>
                <a:schemeClr val="bg1"/>
              </a:solidFill>
              <a:latin typeface="Söhne"/>
            </a:endParaRPr>
          </a:p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bg1"/>
                </a:solidFill>
                <a:latin typeface="Söhne"/>
              </a:rPr>
              <a:t>Classes and Functions: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Söhne"/>
              </a:rPr>
              <a:t>LanguageTranslator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 Class: Contains methods for speech recognition, translation, and text-to-speech conversion.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Söhne"/>
              </a:rPr>
              <a:t>TranslatorApp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 Class: Constructs the GUI and handles translation operations.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Main Function: Initializes the application and starts the main event loop.</a:t>
            </a:r>
            <a:endParaRPr lang="en-IN" sz="22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7444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3EDCC8E9-4212-9553-E328-1B58101F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6D851-7A41-F8D1-DAF8-F9CE3CD3E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68647-D721-B156-D48A-35B73ECB6B16}"/>
              </a:ext>
            </a:extLst>
          </p:cNvPr>
          <p:cNvSpPr txBox="1"/>
          <p:nvPr/>
        </p:nvSpPr>
        <p:spPr>
          <a:xfrm>
            <a:off x="863029" y="1325366"/>
            <a:ext cx="10448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bg1"/>
                </a:solidFill>
                <a:latin typeface="Söhne"/>
              </a:rPr>
              <a:t>Workflow: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The user clicks the microphone button to start voice input.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The application listens for speech input using the </a:t>
            </a:r>
            <a:r>
              <a:rPr lang="en-US" sz="2200" i="1" dirty="0" err="1">
                <a:solidFill>
                  <a:schemeClr val="bg1"/>
                </a:solidFill>
                <a:latin typeface="Söhne"/>
              </a:rPr>
              <a:t>speech_recognition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 library.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The recognized text is sent for language detection to determine the source language.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The detected language is used to translate the text into the selected target language.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The translated text is displayed on the GUI and converted into speech for the user.</a:t>
            </a:r>
            <a:endParaRPr lang="en-IN" sz="22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7126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SOURCE CODE</a:t>
            </a: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DAF67-77C5-3625-562A-FD28F94D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17" y="1432985"/>
            <a:ext cx="7625502" cy="47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1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01E9-A5B2-E5E4-F7EF-FFAE7E0E3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E9809-ECE1-F23F-DD5F-4BDCD121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64" y="927659"/>
            <a:ext cx="8592671" cy="50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4C564-25C6-32AA-FDF2-976DD119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30A7-CA60-051C-4E98-47CAD75AF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B69AB-E90D-CBA0-F413-3D38F411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6" y="1060450"/>
            <a:ext cx="9731968" cy="50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7B133-BAA7-3EDF-B535-D8A87BCDB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5D8CC-0426-9BB3-E7F0-47A0F4A60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19D42-F2A3-C32F-249B-B0467EC1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39" y="976132"/>
            <a:ext cx="9037321" cy="52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6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E12B2-1AA2-5299-0A94-9A95C251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591F-3032-C36A-3997-B4379215C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C96B2-AD99-6AB6-817E-F09AA56E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17" y="796077"/>
            <a:ext cx="8145165" cy="52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B776C9FF-B4C7-8F50-F2FE-03DD7696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>
            <a:extLst>
              <a:ext uri="{FF2B5EF4-FFF2-40B4-BE49-F238E27FC236}">
                <a16:creationId xmlns:a16="http://schemas.microsoft.com/office/drawing/2014/main" id="{C48D2848-590E-CF05-4E31-DD59A25262C4}"/>
              </a:ext>
            </a:extLst>
          </p:cNvPr>
          <p:cNvSpPr txBox="1"/>
          <p:nvPr/>
        </p:nvSpPr>
        <p:spPr>
          <a:xfrm>
            <a:off x="668214" y="738554"/>
            <a:ext cx="108497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OUTPUT</a:t>
            </a: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6A50E-B32A-6AD0-34E0-593EF2EEEC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81F10-3929-C53D-6E06-BB8DB498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44" y="1769743"/>
            <a:ext cx="3441449" cy="1913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F6847-23B0-BA55-31AA-4D722FC6F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680" y="2059873"/>
            <a:ext cx="4210263" cy="1238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E05A8-6955-71A1-AA8A-A73230418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526" y="4034770"/>
            <a:ext cx="4397084" cy="21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/>
              <a:t>Language Translator using Google API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1DC41-930B-742F-441E-DD3C770FF521}"/>
              </a:ext>
            </a:extLst>
          </p:cNvPr>
          <p:cNvSpPr txBox="1"/>
          <p:nvPr/>
        </p:nvSpPr>
        <p:spPr>
          <a:xfrm>
            <a:off x="1494692" y="2229492"/>
            <a:ext cx="9924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lt2"/>
                </a:solidFill>
                <a:latin typeface="Century Gothic"/>
                <a:sym typeface="Century Gothic"/>
              </a:rPr>
              <a:t>Develop a python project which does language translator using Google API. Use any native language</a:t>
            </a:r>
            <a:endParaRPr lang="en-IN" sz="4400" dirty="0">
              <a:solidFill>
                <a:schemeClr val="lt2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234087" y="69774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>
                <a:solidFill>
                  <a:srgbClr val="D8D8D8"/>
                </a:solidFill>
              </a:rPr>
              <a:t>    </a:t>
            </a:r>
            <a:r>
              <a:rPr lang="en-US" sz="4000" b="1" i="1" u="sng">
                <a:solidFill>
                  <a:srgbClr val="D8D8D8"/>
                </a:solidFill>
              </a:rPr>
              <a:t>DETAILED REQUIREMENTS</a:t>
            </a:r>
            <a:endParaRPr/>
          </a:p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EE2E-2621-A162-0BB2-8E26AE9DE1AB}"/>
              </a:ext>
            </a:extLst>
          </p:cNvPr>
          <p:cNvSpPr txBox="1"/>
          <p:nvPr/>
        </p:nvSpPr>
        <p:spPr>
          <a:xfrm>
            <a:off x="1234087" y="2024008"/>
            <a:ext cx="9348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Knowledge of Python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 API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</a:t>
            </a:r>
            <a:r>
              <a:rPr lang="en-IN" sz="3600" dirty="0" err="1">
                <a:solidFill>
                  <a:schemeClr val="lt2"/>
                </a:solidFill>
                <a:latin typeface="Century Gothic"/>
              </a:rPr>
              <a:t>tkinter</a:t>
            </a:r>
            <a:r>
              <a:rPr lang="en-IN" sz="3600" dirty="0">
                <a:solidFill>
                  <a:schemeClr val="lt2"/>
                </a:solidFill>
                <a:latin typeface="Century Gothic"/>
              </a:rPr>
              <a:t> library to take in voice input and display output.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googletrans and speech_recognition libraries.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lt2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997565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6ABC5-E339-5F60-8737-B9552F274EE5}"/>
              </a:ext>
            </a:extLst>
          </p:cNvPr>
          <p:cNvSpPr txBox="1"/>
          <p:nvPr/>
        </p:nvSpPr>
        <p:spPr>
          <a:xfrm>
            <a:off x="2147299" y="2449126"/>
            <a:ext cx="60412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Visual Studio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GitHub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Python 3.11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Tkinter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Googletrans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lt2"/>
                </a:solidFill>
                <a:latin typeface="Century Gothic"/>
              </a:rPr>
              <a:t>Speech_recognition library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lt2"/>
                </a:solidFill>
                <a:latin typeface="Century Gothic"/>
              </a:rPr>
              <a:t>Gtts</a:t>
            </a:r>
            <a:r>
              <a:rPr lang="en-IN" sz="2800" dirty="0">
                <a:solidFill>
                  <a:schemeClr val="lt2"/>
                </a:solidFill>
                <a:latin typeface="Century Gothic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/>
          <p:nvPr/>
        </p:nvSpPr>
        <p:spPr>
          <a:xfrm>
            <a:off x="489300" y="29210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A22A-F41C-5B44-52A1-A283079C9172}"/>
              </a:ext>
            </a:extLst>
          </p:cNvPr>
          <p:cNvSpPr txBox="1"/>
          <p:nvPr/>
        </p:nvSpPr>
        <p:spPr>
          <a:xfrm>
            <a:off x="872019" y="1678403"/>
            <a:ext cx="9599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Graphical User Interface (GUI)</a:t>
            </a:r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Create a basic GUI using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with a single button (e.g., microphone symbol) to initiate voice input.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Voice Input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voice input using the </a:t>
            </a:r>
            <a:r>
              <a:rPr lang="en-US" sz="2400" b="0" i="1" dirty="0" err="1">
                <a:solidFill>
                  <a:schemeClr val="bg1"/>
                </a:solidFill>
                <a:effectLst/>
                <a:latin typeface="Söhne"/>
              </a:rPr>
              <a:t>speech_recognition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library when the user clicks the microphone button.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Translation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Utilize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googletrans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translate the captured voice input into a target language.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Text-to-Speech Output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Use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öhne"/>
              </a:rPr>
              <a:t>gTTS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library to convert the translated text into speech for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805087" y="1592494"/>
            <a:ext cx="10291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Asynchronous Processing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Implement threading to ensure the GUI remains responsive during voice capture and translation.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Error Handling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Handle potential errors during voice recognition and translation to provide a smooth user experience.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Dynamic Language Selection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Allow users to dynamically select the target language (e.g., through a dropdown or input).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User Feedback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Provide clear feedback to the user, such as displaying the translated text on the GUI and potentially using visual indicators for the translation process.</a:t>
            </a:r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489300" y="306417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08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250156"/>
            <a:ext cx="921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This project will require around 40 days.</a:t>
            </a:r>
          </a:p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20 days for one person.</a:t>
            </a:r>
            <a:endParaRPr lang="en-IN" sz="3600" dirty="0"/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TOTAL HOUR &amp; WORKS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5" y="738554"/>
            <a:ext cx="1081829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77B36-26A6-87D8-B773-FB3EB032B684}"/>
              </a:ext>
            </a:extLst>
          </p:cNvPr>
          <p:cNvSpPr txBox="1"/>
          <p:nvPr/>
        </p:nvSpPr>
        <p:spPr>
          <a:xfrm>
            <a:off x="1113033" y="1749195"/>
            <a:ext cx="99659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bg1"/>
                </a:solidFill>
                <a:latin typeface="Söhne"/>
              </a:rPr>
              <a:t>User Interface: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Microphone Button: Allows users to trigger voice input.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Language Dropdown: Enables users to select the target language for translation.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Output Label: Displays the translated text to the user.</a:t>
            </a:r>
          </a:p>
          <a:p>
            <a:pPr>
              <a:buClr>
                <a:schemeClr val="accent1"/>
              </a:buClr>
            </a:pPr>
            <a:r>
              <a:rPr lang="en-US" sz="2200" b="1" dirty="0">
                <a:solidFill>
                  <a:schemeClr val="bg1"/>
                </a:solidFill>
                <a:latin typeface="Söhne"/>
              </a:rPr>
              <a:t>Translation Process: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Speech Recognition: Utilizes the </a:t>
            </a:r>
            <a:r>
              <a:rPr lang="en-US" sz="2200" i="1" dirty="0" err="1">
                <a:solidFill>
                  <a:schemeClr val="bg1"/>
                </a:solidFill>
                <a:latin typeface="Söhne"/>
              </a:rPr>
              <a:t>speech_recognition</a:t>
            </a:r>
            <a:r>
              <a:rPr lang="en-US" sz="2200" i="1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library to convert speech input into text.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Language Detection: Determines the language of the input text using the </a:t>
            </a:r>
            <a:r>
              <a:rPr lang="en-US" sz="2200" i="1" dirty="0" err="1">
                <a:solidFill>
                  <a:schemeClr val="bg1"/>
                </a:solidFill>
                <a:latin typeface="Söhne"/>
              </a:rPr>
              <a:t>googletrans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 library.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Translation: Translates the input text into the selected target language using the </a:t>
            </a:r>
            <a:r>
              <a:rPr lang="en-US" sz="2200" i="1" dirty="0" err="1">
                <a:solidFill>
                  <a:schemeClr val="bg1"/>
                </a:solidFill>
                <a:latin typeface="Söhne"/>
              </a:rPr>
              <a:t>googletrans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 library.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Text-to-Speech Conversion: Converts the translated text into speech using the </a:t>
            </a:r>
            <a:r>
              <a:rPr lang="en-US" sz="2200" i="1" dirty="0" err="1">
                <a:solidFill>
                  <a:schemeClr val="bg1"/>
                </a:solidFill>
                <a:latin typeface="Söhne"/>
              </a:rPr>
              <a:t>gtts</a:t>
            </a:r>
            <a:r>
              <a:rPr lang="en-US" sz="2200" dirty="0">
                <a:solidFill>
                  <a:schemeClr val="bg1"/>
                </a:solidFill>
                <a:latin typeface="Söhne"/>
              </a:rPr>
              <a:t> library.</a:t>
            </a:r>
            <a:endParaRPr lang="en-IN" sz="22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6865989"/>
      </p:ext>
    </p:extLst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582</Words>
  <Application>Microsoft Office PowerPoint</Application>
  <PresentationFormat>Widescreen</PresentationFormat>
  <Paragraphs>101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Söhne</vt:lpstr>
      <vt:lpstr>Noto Sans</vt:lpstr>
      <vt:lpstr>Arial</vt:lpstr>
      <vt:lpstr>Century Gothic</vt:lpstr>
      <vt:lpstr>Arial</vt:lpstr>
      <vt:lpstr>Verdana</vt:lpstr>
      <vt:lpstr>Calibri</vt:lpstr>
      <vt:lpstr>Twentieth Century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Language Translator using Google API</vt:lpstr>
      <vt:lpstr>Language Translator using Google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12</cp:revision>
  <dcterms:created xsi:type="dcterms:W3CDTF">2017-08-03T09:47:51Z</dcterms:created>
  <dcterms:modified xsi:type="dcterms:W3CDTF">2024-02-20T11:49:25Z</dcterms:modified>
</cp:coreProperties>
</file>