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9d63010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e9d63010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9d63010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9d63010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9d63010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9d63010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e9d63010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e9d63010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9d63010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9d63010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9d63010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9d63010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9d63010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9d63010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15624" y="3177450"/>
            <a:ext cx="667727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Project Name - Medical Image Processing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5624" y="3577650"/>
            <a:ext cx="701924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oneAPI</a:t>
            </a: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or SYCL mention -  SYCL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5625" y="4017575"/>
            <a:ext cx="57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Team Name - Mind Crusaders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5625" y="4368125"/>
            <a:ext cx="82681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Team Member - </a:t>
            </a:r>
            <a:r>
              <a:rPr lang="en-GB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Kaamal</a:t>
            </a: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VN, Harshitaa M S, </a:t>
            </a:r>
            <a:r>
              <a:rPr lang="en-GB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Abbijannanee</a:t>
            </a:r>
            <a:r>
              <a:rPr lang="en-GB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M, Vishal V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-13854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039899" y="679749"/>
            <a:ext cx="4245563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Problem Statement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A4513-3A3C-379B-B0B9-02D972F4220C}"/>
              </a:ext>
            </a:extLst>
          </p:cNvPr>
          <p:cNvSpPr txBox="1"/>
          <p:nvPr/>
        </p:nvSpPr>
        <p:spPr>
          <a:xfrm>
            <a:off x="676508" y="1397621"/>
            <a:ext cx="752335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 	    Medical Image Processing - Pneumonia classification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According to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WHO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the world pneumonia killed more than 80800 children under the age of 5 in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2017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accounting for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15% all deaths under 5years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while India contributes about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23% of global pneumonia burden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Pneumonia is a prevalent respiratory infection that requires accurate and timely diagnosis for effective treatment.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 our project, we utilized SYCL, a programming model based on standard C++, for the classification of pneumonia in medical image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SYCL served as the foundation for our pneumonia classification project, leveraging the power of heterogeneous hardware architectures, such as CPUs, GPUs, and FPGAs.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With SYCL, we optimized our classification algorithms for parallel processing, enabling faster and more accurate diagnosis.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63273" y="529438"/>
            <a:ext cx="7214154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Architecture – Impact of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(How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/SYCL helped you?)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EFB79-36DE-9081-C0A9-55112BA448C4}"/>
              </a:ext>
            </a:extLst>
          </p:cNvPr>
          <p:cNvSpPr txBox="1"/>
          <p:nvPr/>
        </p:nvSpPr>
        <p:spPr>
          <a:xfrm>
            <a:off x="414454" y="1345160"/>
            <a:ext cx="79117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Optimization: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Harness the power of parallel programming with fine-grained control over performance which ensures faster and more efficient diagnosis.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Portability: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code once and seamlessly execute it on various hardware platforms which supports SYCL standards which is useful when using multiple GPUs.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Resource Utilization: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Efficiently utilize CPUs, GPUs, and FPGAs to distribute the workload, optimizing resource utilization and enhancing pneumonia classification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Streamlined Development: </a:t>
            </a:r>
            <a:r>
              <a:rPr lang="en-IN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Leverage SYCL's unified programming model, incorporating pre-implemented functions and algorithmic optimizations to streamline development, deploy models faster, and achieve accurate pneumonia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Debugging and Profiling</a:t>
            </a:r>
            <a:r>
              <a:rPr lang="en-US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We utilized the debugging and profiling capabilities offered by the SYCL framework to analyze the performance of our code.- These tools allowed us to identify bottlenecks, optimize our pneumonia classification algorithms, and improve accuracy and speed.</a:t>
            </a:r>
            <a:endParaRPr lang="en-IN" b="0" i="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SYCL served as the foundation for our pneumonia classification project, providing a robust programming model for heterogeneous computation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42650" y="679725"/>
            <a:ext cx="76587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Core components of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used in the project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F4037-C329-1720-45F7-DBDD41EE60F0}"/>
              </a:ext>
            </a:extLst>
          </p:cNvPr>
          <p:cNvSpPr txBox="1"/>
          <p:nvPr/>
        </p:nvSpPr>
        <p:spPr>
          <a:xfrm>
            <a:off x="401782" y="1906250"/>
            <a:ext cx="8562109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Intel®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oneAPI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Base Toolkit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it provides the environment for compiling for DPC++/ SYCL libraries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SYCL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it provides process parallelism which makes the diagnosis efficient and effective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oneDNN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– Neural Network Classifier for pneumonia prediction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Opencv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-  it is used for data preprocessing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67145" y="617850"/>
            <a:ext cx="8524191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Demo Video/Live Demo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Please elaborate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usage</a:t>
            </a:r>
          </a:p>
        </p:txBody>
      </p:sp>
      <p:pic>
        <p:nvPicPr>
          <p:cNvPr id="5" name="Picture 4" descr="A x-ray of a chest&#10;&#10;Description automatically generated with low confidence">
            <a:extLst>
              <a:ext uri="{FF2B5EF4-FFF2-40B4-BE49-F238E27FC236}">
                <a16:creationId xmlns:a16="http://schemas.microsoft.com/office/drawing/2014/main" id="{34832FFC-77FF-9546-9113-646BFBAAF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64" y="1639173"/>
            <a:ext cx="3291256" cy="30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6BC92-690D-4C40-F0CD-8CDE2D5314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59"/>
          <a:stretch/>
        </p:blipFill>
        <p:spPr>
          <a:xfrm>
            <a:off x="3938775" y="2266243"/>
            <a:ext cx="5011261" cy="155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65718" y="617849"/>
            <a:ext cx="7709209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GitHub Link (Codes should be public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and available after hackathon also)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EEAD8-A4AF-FA4A-9081-0F10CEA29DB7}"/>
              </a:ext>
            </a:extLst>
          </p:cNvPr>
          <p:cNvSpPr txBox="1"/>
          <p:nvPr/>
        </p:nvSpPr>
        <p:spPr>
          <a:xfrm>
            <a:off x="1061225" y="1833086"/>
            <a:ext cx="65587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MEDICAL IMAGE PROCESSING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– PNEUMONIA CLASSIFICATION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https://github.com/KaamalVN/intel-oneAPI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87987"/>
          <a:stretch/>
        </p:blipFill>
        <p:spPr>
          <a:xfrm>
            <a:off x="0" y="0"/>
            <a:ext cx="9144003" cy="61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-12" y="4996800"/>
            <a:ext cx="9144000" cy="146700"/>
          </a:xfrm>
          <a:prstGeom prst="rect">
            <a:avLst/>
          </a:prstGeom>
          <a:solidFill>
            <a:srgbClr val="001466"/>
          </a:solidFill>
          <a:ln w="9525" cap="flat" cmpd="sng">
            <a:solidFill>
              <a:srgbClr val="0014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87024" y="437176"/>
            <a:ext cx="8769928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Results Summary (focus on unique aspects of </a:t>
            </a:r>
            <a:r>
              <a:rPr lang="en-GB" sz="2100" b="1" dirty="0" err="1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oneAPI</a:t>
            </a:r>
            <a:r>
              <a:rPr lang="en-GB" sz="2100" b="1" dirty="0">
                <a:solidFill>
                  <a:srgbClr val="001466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 AI Toolkit &amp; its Libraries /SYCL that you have used)</a:t>
            </a:r>
            <a:endParaRPr sz="2100" b="1" dirty="0">
              <a:solidFill>
                <a:srgbClr val="001466"/>
              </a:solidFill>
              <a:latin typeface="Cambria" panose="02040503050406030204" pitchFamily="18" charset="0"/>
              <a:ea typeface="Cambria" panose="02040503050406030204" pitchFamily="18" charset="0"/>
              <a:cs typeface="Montserrat"/>
              <a:sym typeface="Montserra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47A36C-C84B-CEFE-D833-2EA0A4610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0" t="4623" r="406" b="5481"/>
          <a:stretch/>
        </p:blipFill>
        <p:spPr>
          <a:xfrm>
            <a:off x="1132200" y="1255290"/>
            <a:ext cx="6879599" cy="3626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482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Cambria</vt:lpstr>
      <vt:lpstr>Montserrat SemiBold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Harshitaa M S</dc:creator>
  <cp:lastModifiedBy>Vis .</cp:lastModifiedBy>
  <cp:revision>20</cp:revision>
  <dcterms:modified xsi:type="dcterms:W3CDTF">2023-07-02T10:01:12Z</dcterms:modified>
</cp:coreProperties>
</file>