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ZJNJwyWToZ1LCgBWO0yo2dfi5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DA9488-2368-41B3-8A6C-2CF603AEDD65}" v="4" dt="2023-03-22T14:15:59.393"/>
  </p1510:revLst>
</p1510:revInfo>
</file>

<file path=ppt/tableStyles.xml><?xml version="1.0" encoding="utf-8"?>
<a:tblStyleLst xmlns:a="http://schemas.openxmlformats.org/drawingml/2006/main" def="{71706BC5-0EC0-4C26-830D-15881A252111}">
  <a:tblStyle styleId="{71706BC5-0EC0-4C26-830D-15881A25211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nair" userId="2b500da1c3bb762a" providerId="LiveId" clId="{E3DA9488-2368-41B3-8A6C-2CF603AEDD65}"/>
    <pc:docChg chg="undo custSel modSld sldOrd">
      <pc:chgData name="vishnu nair" userId="2b500da1c3bb762a" providerId="LiveId" clId="{E3DA9488-2368-41B3-8A6C-2CF603AEDD65}" dt="2023-03-22T14:16:17.387" v="308" actId="1076"/>
      <pc:docMkLst>
        <pc:docMk/>
      </pc:docMkLst>
      <pc:sldChg chg="modSp mod">
        <pc:chgData name="vishnu nair" userId="2b500da1c3bb762a" providerId="LiveId" clId="{E3DA9488-2368-41B3-8A6C-2CF603AEDD65}" dt="2023-02-28T13:27:00.143" v="207" actId="20577"/>
        <pc:sldMkLst>
          <pc:docMk/>
          <pc:sldMk cId="0" sldId="256"/>
        </pc:sldMkLst>
        <pc:spChg chg="mod">
          <ac:chgData name="vishnu nair" userId="2b500da1c3bb762a" providerId="LiveId" clId="{E3DA9488-2368-41B3-8A6C-2CF603AEDD65}" dt="2023-02-28T13:27:00.143" v="207" actId="20577"/>
          <ac:spMkLst>
            <pc:docMk/>
            <pc:sldMk cId="0" sldId="256"/>
            <ac:spMk id="54" creationId="{00000000-0000-0000-0000-000000000000}"/>
          </ac:spMkLst>
        </pc:spChg>
      </pc:sldChg>
      <pc:sldChg chg="modSp mod">
        <pc:chgData name="vishnu nair" userId="2b500da1c3bb762a" providerId="LiveId" clId="{E3DA9488-2368-41B3-8A6C-2CF603AEDD65}" dt="2023-02-28T13:27:29.678" v="231" actId="20577"/>
        <pc:sldMkLst>
          <pc:docMk/>
          <pc:sldMk cId="0" sldId="257"/>
        </pc:sldMkLst>
        <pc:spChg chg="mod">
          <ac:chgData name="vishnu nair" userId="2b500da1c3bb762a" providerId="LiveId" clId="{E3DA9488-2368-41B3-8A6C-2CF603AEDD65}" dt="2023-02-28T13:27:29.678" v="231" actId="20577"/>
          <ac:spMkLst>
            <pc:docMk/>
            <pc:sldMk cId="0" sldId="257"/>
            <ac:spMk id="59" creationId="{00000000-0000-0000-0000-000000000000}"/>
          </ac:spMkLst>
        </pc:spChg>
      </pc:sldChg>
      <pc:sldChg chg="delSp modSp mod">
        <pc:chgData name="vishnu nair" userId="2b500da1c3bb762a" providerId="LiveId" clId="{E3DA9488-2368-41B3-8A6C-2CF603AEDD65}" dt="2023-02-28T13:32:39.981" v="246" actId="255"/>
        <pc:sldMkLst>
          <pc:docMk/>
          <pc:sldMk cId="0" sldId="258"/>
        </pc:sldMkLst>
        <pc:spChg chg="mod">
          <ac:chgData name="vishnu nair" userId="2b500da1c3bb762a" providerId="LiveId" clId="{E3DA9488-2368-41B3-8A6C-2CF603AEDD65}" dt="2023-02-28T13:32:39.981" v="246" actId="255"/>
          <ac:spMkLst>
            <pc:docMk/>
            <pc:sldMk cId="0" sldId="258"/>
            <ac:spMk id="66" creationId="{00000000-0000-0000-0000-000000000000}"/>
          </ac:spMkLst>
        </pc:spChg>
        <pc:spChg chg="del">
          <ac:chgData name="vishnu nair" userId="2b500da1c3bb762a" providerId="LiveId" clId="{E3DA9488-2368-41B3-8A6C-2CF603AEDD65}" dt="2023-02-28T08:43:56.739" v="1" actId="21"/>
          <ac:spMkLst>
            <pc:docMk/>
            <pc:sldMk cId="0" sldId="258"/>
            <ac:spMk id="69" creationId="{00000000-0000-0000-0000-000000000000}"/>
          </ac:spMkLst>
        </pc:spChg>
      </pc:sldChg>
      <pc:sldChg chg="delSp modSp mod">
        <pc:chgData name="vishnu nair" userId="2b500da1c3bb762a" providerId="LiveId" clId="{E3DA9488-2368-41B3-8A6C-2CF603AEDD65}" dt="2023-02-28T08:54:05.296" v="205" actId="27636"/>
        <pc:sldMkLst>
          <pc:docMk/>
          <pc:sldMk cId="0" sldId="259"/>
        </pc:sldMkLst>
        <pc:spChg chg="mod">
          <ac:chgData name="vishnu nair" userId="2b500da1c3bb762a" providerId="LiveId" clId="{E3DA9488-2368-41B3-8A6C-2CF603AEDD65}" dt="2023-02-28T08:54:05.296" v="205" actId="27636"/>
          <ac:spMkLst>
            <pc:docMk/>
            <pc:sldMk cId="0" sldId="259"/>
            <ac:spMk id="76" creationId="{00000000-0000-0000-0000-000000000000}"/>
          </ac:spMkLst>
        </pc:spChg>
        <pc:spChg chg="del">
          <ac:chgData name="vishnu nair" userId="2b500da1c3bb762a" providerId="LiveId" clId="{E3DA9488-2368-41B3-8A6C-2CF603AEDD65}" dt="2023-02-28T08:44:01.477" v="2" actId="21"/>
          <ac:spMkLst>
            <pc:docMk/>
            <pc:sldMk cId="0" sldId="259"/>
            <ac:spMk id="79" creationId="{00000000-0000-0000-0000-000000000000}"/>
          </ac:spMkLst>
        </pc:spChg>
      </pc:sldChg>
      <pc:sldChg chg="delSp modSp mod">
        <pc:chgData name="vishnu nair" userId="2b500da1c3bb762a" providerId="LiveId" clId="{E3DA9488-2368-41B3-8A6C-2CF603AEDD65}" dt="2023-02-28T13:33:11.959" v="247" actId="255"/>
        <pc:sldMkLst>
          <pc:docMk/>
          <pc:sldMk cId="0" sldId="260"/>
        </pc:sldMkLst>
        <pc:spChg chg="mod">
          <ac:chgData name="vishnu nair" userId="2b500da1c3bb762a" providerId="LiveId" clId="{E3DA9488-2368-41B3-8A6C-2CF603AEDD65}" dt="2023-02-28T13:33:11.959" v="247" actId="255"/>
          <ac:spMkLst>
            <pc:docMk/>
            <pc:sldMk cId="0" sldId="260"/>
            <ac:spMk id="86" creationId="{00000000-0000-0000-0000-000000000000}"/>
          </ac:spMkLst>
        </pc:spChg>
        <pc:spChg chg="del">
          <ac:chgData name="vishnu nair" userId="2b500da1c3bb762a" providerId="LiveId" clId="{E3DA9488-2368-41B3-8A6C-2CF603AEDD65}" dt="2023-02-28T08:43:16.028" v="0" actId="21"/>
          <ac:spMkLst>
            <pc:docMk/>
            <pc:sldMk cId="0" sldId="260"/>
            <ac:spMk id="87" creationId="{00000000-0000-0000-0000-000000000000}"/>
          </ac:spMkLst>
        </pc:spChg>
      </pc:sldChg>
      <pc:sldChg chg="delSp modSp mod">
        <pc:chgData name="vishnu nair" userId="2b500da1c3bb762a" providerId="LiveId" clId="{E3DA9488-2368-41B3-8A6C-2CF603AEDD65}" dt="2023-02-28T16:31:35.047" v="304" actId="20577"/>
        <pc:sldMkLst>
          <pc:docMk/>
          <pc:sldMk cId="0" sldId="261"/>
        </pc:sldMkLst>
        <pc:spChg chg="mod">
          <ac:chgData name="vishnu nair" userId="2b500da1c3bb762a" providerId="LiveId" clId="{E3DA9488-2368-41B3-8A6C-2CF603AEDD65}" dt="2023-02-28T16:31:35.047" v="304" actId="20577"/>
          <ac:spMkLst>
            <pc:docMk/>
            <pc:sldMk cId="0" sldId="261"/>
            <ac:spMk id="96" creationId="{00000000-0000-0000-0000-000000000000}"/>
          </ac:spMkLst>
        </pc:spChg>
        <pc:spChg chg="del">
          <ac:chgData name="vishnu nair" userId="2b500da1c3bb762a" providerId="LiveId" clId="{E3DA9488-2368-41B3-8A6C-2CF603AEDD65}" dt="2023-02-28T08:44:08.190" v="3" actId="21"/>
          <ac:spMkLst>
            <pc:docMk/>
            <pc:sldMk cId="0" sldId="261"/>
            <ac:spMk id="97" creationId="{00000000-0000-0000-0000-000000000000}"/>
          </ac:spMkLst>
        </pc:spChg>
      </pc:sldChg>
      <pc:sldChg chg="delSp modSp mod">
        <pc:chgData name="vishnu nair" userId="2b500da1c3bb762a" providerId="LiveId" clId="{E3DA9488-2368-41B3-8A6C-2CF603AEDD65}" dt="2023-02-28T13:30:37.974" v="244" actId="2711"/>
        <pc:sldMkLst>
          <pc:docMk/>
          <pc:sldMk cId="0" sldId="262"/>
        </pc:sldMkLst>
        <pc:spChg chg="mod">
          <ac:chgData name="vishnu nair" userId="2b500da1c3bb762a" providerId="LiveId" clId="{E3DA9488-2368-41B3-8A6C-2CF603AEDD65}" dt="2023-02-28T13:30:09.479" v="243" actId="27636"/>
          <ac:spMkLst>
            <pc:docMk/>
            <pc:sldMk cId="0" sldId="262"/>
            <ac:spMk id="106" creationId="{00000000-0000-0000-0000-000000000000}"/>
          </ac:spMkLst>
        </pc:spChg>
        <pc:spChg chg="del">
          <ac:chgData name="vishnu nair" userId="2b500da1c3bb762a" providerId="LiveId" clId="{E3DA9488-2368-41B3-8A6C-2CF603AEDD65}" dt="2023-02-28T08:44:13.381" v="4" actId="21"/>
          <ac:spMkLst>
            <pc:docMk/>
            <pc:sldMk cId="0" sldId="262"/>
            <ac:spMk id="107" creationId="{00000000-0000-0000-0000-000000000000}"/>
          </ac:spMkLst>
        </pc:spChg>
        <pc:spChg chg="mod">
          <ac:chgData name="vishnu nair" userId="2b500da1c3bb762a" providerId="LiveId" clId="{E3DA9488-2368-41B3-8A6C-2CF603AEDD65}" dt="2023-02-28T13:30:37.974" v="244" actId="2711"/>
          <ac:spMkLst>
            <pc:docMk/>
            <pc:sldMk cId="0" sldId="262"/>
            <ac:spMk id="110" creationId="{00000000-0000-0000-0000-000000000000}"/>
          </ac:spMkLst>
        </pc:spChg>
      </pc:sldChg>
      <pc:sldChg chg="delSp modSp mod">
        <pc:chgData name="vishnu nair" userId="2b500da1c3bb762a" providerId="LiveId" clId="{E3DA9488-2368-41B3-8A6C-2CF603AEDD65}" dt="2023-02-28T13:31:05.178" v="245" actId="2711"/>
        <pc:sldMkLst>
          <pc:docMk/>
          <pc:sldMk cId="0" sldId="263"/>
        </pc:sldMkLst>
        <pc:spChg chg="del">
          <ac:chgData name="vishnu nair" userId="2b500da1c3bb762a" providerId="LiveId" clId="{E3DA9488-2368-41B3-8A6C-2CF603AEDD65}" dt="2023-02-28T08:44:18.737" v="5" actId="21"/>
          <ac:spMkLst>
            <pc:docMk/>
            <pc:sldMk cId="0" sldId="263"/>
            <ac:spMk id="116" creationId="{00000000-0000-0000-0000-000000000000}"/>
          </ac:spMkLst>
        </pc:spChg>
        <pc:spChg chg="mod">
          <ac:chgData name="vishnu nair" userId="2b500da1c3bb762a" providerId="LiveId" clId="{E3DA9488-2368-41B3-8A6C-2CF603AEDD65}" dt="2023-02-28T13:31:05.178" v="245" actId="2711"/>
          <ac:spMkLst>
            <pc:docMk/>
            <pc:sldMk cId="0" sldId="263"/>
            <ac:spMk id="119" creationId="{00000000-0000-0000-0000-000000000000}"/>
          </ac:spMkLst>
        </pc:spChg>
      </pc:sldChg>
      <pc:sldChg chg="delSp modSp mod ord">
        <pc:chgData name="vishnu nair" userId="2b500da1c3bb762a" providerId="LiveId" clId="{E3DA9488-2368-41B3-8A6C-2CF603AEDD65}" dt="2023-02-28T13:36:46.369" v="275"/>
        <pc:sldMkLst>
          <pc:docMk/>
          <pc:sldMk cId="0" sldId="264"/>
        </pc:sldMkLst>
        <pc:spChg chg="mod">
          <ac:chgData name="vishnu nair" userId="2b500da1c3bb762a" providerId="LiveId" clId="{E3DA9488-2368-41B3-8A6C-2CF603AEDD65}" dt="2023-02-28T13:36:09.752" v="273" actId="20577"/>
          <ac:spMkLst>
            <pc:docMk/>
            <pc:sldMk cId="0" sldId="264"/>
            <ac:spMk id="126" creationId="{00000000-0000-0000-0000-000000000000}"/>
          </ac:spMkLst>
        </pc:spChg>
        <pc:spChg chg="del">
          <ac:chgData name="vishnu nair" userId="2b500da1c3bb762a" providerId="LiveId" clId="{E3DA9488-2368-41B3-8A6C-2CF603AEDD65}" dt="2023-02-28T08:44:26.711" v="6" actId="21"/>
          <ac:spMkLst>
            <pc:docMk/>
            <pc:sldMk cId="0" sldId="264"/>
            <ac:spMk id="127" creationId="{00000000-0000-0000-0000-000000000000}"/>
          </ac:spMkLst>
        </pc:spChg>
      </pc:sldChg>
      <pc:sldChg chg="delSp modSp mod">
        <pc:chgData name="vishnu nair" userId="2b500da1c3bb762a" providerId="LiveId" clId="{E3DA9488-2368-41B3-8A6C-2CF603AEDD65}" dt="2023-02-28T13:35:31.340" v="271" actId="255"/>
        <pc:sldMkLst>
          <pc:docMk/>
          <pc:sldMk cId="0" sldId="265"/>
        </pc:sldMkLst>
        <pc:spChg chg="mod">
          <ac:chgData name="vishnu nair" userId="2b500da1c3bb762a" providerId="LiveId" clId="{E3DA9488-2368-41B3-8A6C-2CF603AEDD65}" dt="2023-02-28T13:35:31.340" v="271" actId="255"/>
          <ac:spMkLst>
            <pc:docMk/>
            <pc:sldMk cId="0" sldId="265"/>
            <ac:spMk id="135" creationId="{00000000-0000-0000-0000-000000000000}"/>
          </ac:spMkLst>
        </pc:spChg>
        <pc:spChg chg="del">
          <ac:chgData name="vishnu nair" userId="2b500da1c3bb762a" providerId="LiveId" clId="{E3DA9488-2368-41B3-8A6C-2CF603AEDD65}" dt="2023-02-28T08:44:33.724" v="7" actId="21"/>
          <ac:spMkLst>
            <pc:docMk/>
            <pc:sldMk cId="0" sldId="265"/>
            <ac:spMk id="136" creationId="{00000000-0000-0000-0000-000000000000}"/>
          </ac:spMkLst>
        </pc:spChg>
      </pc:sldChg>
      <pc:sldChg chg="delSp modSp mod">
        <pc:chgData name="vishnu nair" userId="2b500da1c3bb762a" providerId="LiveId" clId="{E3DA9488-2368-41B3-8A6C-2CF603AEDD65}" dt="2023-02-28T08:52:27.066" v="191" actId="6549"/>
        <pc:sldMkLst>
          <pc:docMk/>
          <pc:sldMk cId="0" sldId="266"/>
        </pc:sldMkLst>
        <pc:spChg chg="mod">
          <ac:chgData name="vishnu nair" userId="2b500da1c3bb762a" providerId="LiveId" clId="{E3DA9488-2368-41B3-8A6C-2CF603AEDD65}" dt="2023-02-28T08:52:27.066" v="191" actId="6549"/>
          <ac:spMkLst>
            <pc:docMk/>
            <pc:sldMk cId="0" sldId="266"/>
            <ac:spMk id="144" creationId="{00000000-0000-0000-0000-000000000000}"/>
          </ac:spMkLst>
        </pc:spChg>
        <pc:spChg chg="del">
          <ac:chgData name="vishnu nair" userId="2b500da1c3bb762a" providerId="LiveId" clId="{E3DA9488-2368-41B3-8A6C-2CF603AEDD65}" dt="2023-02-28T08:44:51.195" v="8" actId="21"/>
          <ac:spMkLst>
            <pc:docMk/>
            <pc:sldMk cId="0" sldId="266"/>
            <ac:spMk id="145" creationId="{00000000-0000-0000-0000-000000000000}"/>
          </ac:spMkLst>
        </pc:spChg>
      </pc:sldChg>
      <pc:sldChg chg="delSp mod">
        <pc:chgData name="vishnu nair" userId="2b500da1c3bb762a" providerId="LiveId" clId="{E3DA9488-2368-41B3-8A6C-2CF603AEDD65}" dt="2023-02-28T08:45:56.534" v="9" actId="21"/>
        <pc:sldMkLst>
          <pc:docMk/>
          <pc:sldMk cId="0" sldId="267"/>
        </pc:sldMkLst>
        <pc:spChg chg="del">
          <ac:chgData name="vishnu nair" userId="2b500da1c3bb762a" providerId="LiveId" clId="{E3DA9488-2368-41B3-8A6C-2CF603AEDD65}" dt="2023-02-28T08:45:56.534" v="9" actId="21"/>
          <ac:spMkLst>
            <pc:docMk/>
            <pc:sldMk cId="0" sldId="267"/>
            <ac:spMk id="155" creationId="{00000000-0000-0000-0000-000000000000}"/>
          </ac:spMkLst>
        </pc:spChg>
      </pc:sldChg>
      <pc:sldChg chg="delSp mod">
        <pc:chgData name="vishnu nair" userId="2b500da1c3bb762a" providerId="LiveId" clId="{E3DA9488-2368-41B3-8A6C-2CF603AEDD65}" dt="2023-02-28T08:46:01.139" v="10" actId="21"/>
        <pc:sldMkLst>
          <pc:docMk/>
          <pc:sldMk cId="0" sldId="268"/>
        </pc:sldMkLst>
        <pc:spChg chg="del">
          <ac:chgData name="vishnu nair" userId="2b500da1c3bb762a" providerId="LiveId" clId="{E3DA9488-2368-41B3-8A6C-2CF603AEDD65}" dt="2023-02-28T08:46:01.139" v="10" actId="21"/>
          <ac:spMkLst>
            <pc:docMk/>
            <pc:sldMk cId="0" sldId="268"/>
            <ac:spMk id="166" creationId="{00000000-0000-0000-0000-000000000000}"/>
          </ac:spMkLst>
        </pc:spChg>
      </pc:sldChg>
      <pc:sldChg chg="addSp delSp modSp mod">
        <pc:chgData name="vishnu nair" userId="2b500da1c3bb762a" providerId="LiveId" clId="{E3DA9488-2368-41B3-8A6C-2CF603AEDD65}" dt="2023-03-22T14:16:17.387" v="308" actId="1076"/>
        <pc:sldMkLst>
          <pc:docMk/>
          <pc:sldMk cId="0" sldId="269"/>
        </pc:sldMkLst>
        <pc:spChg chg="del">
          <ac:chgData name="vishnu nair" userId="2b500da1c3bb762a" providerId="LiveId" clId="{E3DA9488-2368-41B3-8A6C-2CF603AEDD65}" dt="2023-02-28T08:46:06.370" v="11" actId="21"/>
          <ac:spMkLst>
            <pc:docMk/>
            <pc:sldMk cId="0" sldId="269"/>
            <ac:spMk id="176" creationId="{00000000-0000-0000-0000-000000000000}"/>
          </ac:spMkLst>
        </pc:spChg>
        <pc:picChg chg="add mod">
          <ac:chgData name="vishnu nair" userId="2b500da1c3bb762a" providerId="LiveId" clId="{E3DA9488-2368-41B3-8A6C-2CF603AEDD65}" dt="2023-03-22T14:16:17.387" v="308" actId="1076"/>
          <ac:picMkLst>
            <pc:docMk/>
            <pc:sldMk cId="0" sldId="269"/>
            <ac:picMk id="3" creationId="{4F01C9DC-BD15-6650-F2A7-9E185577FA7F}"/>
          </ac:picMkLst>
        </pc:picChg>
        <pc:picChg chg="del">
          <ac:chgData name="vishnu nair" userId="2b500da1c3bb762a" providerId="LiveId" clId="{E3DA9488-2368-41B3-8A6C-2CF603AEDD65}" dt="2023-03-22T14:16:08.284" v="307" actId="21"/>
          <ac:picMkLst>
            <pc:docMk/>
            <pc:sldMk cId="0" sldId="269"/>
            <ac:picMk id="180" creationId="{00000000-0000-0000-0000-000000000000}"/>
          </ac:picMkLst>
        </pc:picChg>
      </pc:sldChg>
      <pc:sldChg chg="delSp mod">
        <pc:chgData name="vishnu nair" userId="2b500da1c3bb762a" providerId="LiveId" clId="{E3DA9488-2368-41B3-8A6C-2CF603AEDD65}" dt="2023-02-28T08:46:11.684" v="12" actId="21"/>
        <pc:sldMkLst>
          <pc:docMk/>
          <pc:sldMk cId="0" sldId="270"/>
        </pc:sldMkLst>
        <pc:spChg chg="del">
          <ac:chgData name="vishnu nair" userId="2b500da1c3bb762a" providerId="LiveId" clId="{E3DA9488-2368-41B3-8A6C-2CF603AEDD65}" dt="2023-02-28T08:46:11.684" v="12" actId="21"/>
          <ac:spMkLst>
            <pc:docMk/>
            <pc:sldMk cId="0" sldId="270"/>
            <ac:spMk id="186" creationId="{00000000-0000-0000-0000-000000000000}"/>
          </ac:spMkLst>
        </pc:spChg>
      </pc:sldChg>
      <pc:sldChg chg="delSp mod">
        <pc:chgData name="vishnu nair" userId="2b500da1c3bb762a" providerId="LiveId" clId="{E3DA9488-2368-41B3-8A6C-2CF603AEDD65}" dt="2023-02-28T08:46:19.817" v="13" actId="21"/>
        <pc:sldMkLst>
          <pc:docMk/>
          <pc:sldMk cId="0" sldId="271"/>
        </pc:sldMkLst>
        <pc:spChg chg="del">
          <ac:chgData name="vishnu nair" userId="2b500da1c3bb762a" providerId="LiveId" clId="{E3DA9488-2368-41B3-8A6C-2CF603AEDD65}" dt="2023-02-28T08:46:19.817" v="13" actId="21"/>
          <ac:spMkLst>
            <pc:docMk/>
            <pc:sldMk cId="0" sldId="271"/>
            <ac:spMk id="197" creationId="{00000000-0000-0000-0000-000000000000}"/>
          </ac:spMkLst>
        </pc:spChg>
      </pc:sldChg>
      <pc:sldChg chg="delSp mod">
        <pc:chgData name="vishnu nair" userId="2b500da1c3bb762a" providerId="LiveId" clId="{E3DA9488-2368-41B3-8A6C-2CF603AEDD65}" dt="2023-02-28T08:47:30.534" v="14" actId="21"/>
        <pc:sldMkLst>
          <pc:docMk/>
          <pc:sldMk cId="0" sldId="272"/>
        </pc:sldMkLst>
        <pc:spChg chg="del">
          <ac:chgData name="vishnu nair" userId="2b500da1c3bb762a" providerId="LiveId" clId="{E3DA9488-2368-41B3-8A6C-2CF603AEDD65}" dt="2023-02-28T08:47:30.534" v="14" actId="21"/>
          <ac:spMkLst>
            <pc:docMk/>
            <pc:sldMk cId="0" sldId="272"/>
            <ac:spMk id="206" creationId="{00000000-0000-0000-0000-000000000000}"/>
          </ac:spMkLst>
        </pc:spChg>
      </pc:sldChg>
      <pc:sldChg chg="delSp mod">
        <pc:chgData name="vishnu nair" userId="2b500da1c3bb762a" providerId="LiveId" clId="{E3DA9488-2368-41B3-8A6C-2CF603AEDD65}" dt="2023-02-28T08:47:34.569" v="15" actId="21"/>
        <pc:sldMkLst>
          <pc:docMk/>
          <pc:sldMk cId="0" sldId="273"/>
        </pc:sldMkLst>
        <pc:spChg chg="del">
          <ac:chgData name="vishnu nair" userId="2b500da1c3bb762a" providerId="LiveId" clId="{E3DA9488-2368-41B3-8A6C-2CF603AEDD65}" dt="2023-02-28T08:47:34.569" v="15" actId="21"/>
          <ac:spMkLst>
            <pc:docMk/>
            <pc:sldMk cId="0" sldId="273"/>
            <ac:spMk id="217" creationId="{00000000-0000-0000-0000-000000000000}"/>
          </ac:spMkLst>
        </pc:spChg>
      </pc:sldChg>
      <pc:sldChg chg="delSp modSp mod">
        <pc:chgData name="vishnu nair" userId="2b500da1c3bb762a" providerId="LiveId" clId="{E3DA9488-2368-41B3-8A6C-2CF603AEDD65}" dt="2023-02-28T08:47:43.009" v="17" actId="21"/>
        <pc:sldMkLst>
          <pc:docMk/>
          <pc:sldMk cId="0" sldId="274"/>
        </pc:sldMkLst>
        <pc:spChg chg="del mod">
          <ac:chgData name="vishnu nair" userId="2b500da1c3bb762a" providerId="LiveId" clId="{E3DA9488-2368-41B3-8A6C-2CF603AEDD65}" dt="2023-02-28T08:47:43.009" v="17" actId="21"/>
          <ac:spMkLst>
            <pc:docMk/>
            <pc:sldMk cId="0" sldId="274"/>
            <ac:spMk id="224" creationId="{00000000-0000-0000-0000-000000000000}"/>
          </ac:spMkLst>
        </pc:spChg>
      </pc:sldChg>
      <pc:sldChg chg="delSp mod">
        <pc:chgData name="vishnu nair" userId="2b500da1c3bb762a" providerId="LiveId" clId="{E3DA9488-2368-41B3-8A6C-2CF603AEDD65}" dt="2023-02-28T08:47:47.671" v="18" actId="21"/>
        <pc:sldMkLst>
          <pc:docMk/>
          <pc:sldMk cId="0" sldId="275"/>
        </pc:sldMkLst>
        <pc:spChg chg="del">
          <ac:chgData name="vishnu nair" userId="2b500da1c3bb762a" providerId="LiveId" clId="{E3DA9488-2368-41B3-8A6C-2CF603AEDD65}" dt="2023-02-28T08:47:47.671" v="18" actId="21"/>
          <ac:spMkLst>
            <pc:docMk/>
            <pc:sldMk cId="0" sldId="275"/>
            <ac:spMk id="233" creationId="{00000000-0000-0000-0000-000000000000}"/>
          </ac:spMkLst>
        </pc:spChg>
      </pc:sldChg>
      <pc:sldChg chg="delSp mod">
        <pc:chgData name="vishnu nair" userId="2b500da1c3bb762a" providerId="LiveId" clId="{E3DA9488-2368-41B3-8A6C-2CF603AEDD65}" dt="2023-02-28T08:47:54.314" v="19" actId="21"/>
        <pc:sldMkLst>
          <pc:docMk/>
          <pc:sldMk cId="0" sldId="276"/>
        </pc:sldMkLst>
        <pc:spChg chg="del">
          <ac:chgData name="vishnu nair" userId="2b500da1c3bb762a" providerId="LiveId" clId="{E3DA9488-2368-41B3-8A6C-2CF603AEDD65}" dt="2023-02-28T08:47:54.314" v="19" actId="21"/>
          <ac:spMkLst>
            <pc:docMk/>
            <pc:sldMk cId="0" sldId="276"/>
            <ac:spMk id="242" creationId="{00000000-0000-0000-0000-000000000000}"/>
          </ac:spMkLst>
        </pc:spChg>
      </pc:sldChg>
      <pc:sldChg chg="delSp mod">
        <pc:chgData name="vishnu nair" userId="2b500da1c3bb762a" providerId="LiveId" clId="{E3DA9488-2368-41B3-8A6C-2CF603AEDD65}" dt="2023-02-28T08:47:58.978" v="20" actId="21"/>
        <pc:sldMkLst>
          <pc:docMk/>
          <pc:sldMk cId="0" sldId="277"/>
        </pc:sldMkLst>
        <pc:spChg chg="del">
          <ac:chgData name="vishnu nair" userId="2b500da1c3bb762a" providerId="LiveId" clId="{E3DA9488-2368-41B3-8A6C-2CF603AEDD65}" dt="2023-02-28T08:47:58.978" v="20" actId="21"/>
          <ac:spMkLst>
            <pc:docMk/>
            <pc:sldMk cId="0" sldId="277"/>
            <ac:spMk id="251" creationId="{00000000-0000-0000-0000-000000000000}"/>
          </ac:spMkLst>
        </pc:spChg>
      </pc:sldChg>
      <pc:sldChg chg="delSp mod">
        <pc:chgData name="vishnu nair" userId="2b500da1c3bb762a" providerId="LiveId" clId="{E3DA9488-2368-41B3-8A6C-2CF603AEDD65}" dt="2023-02-28T08:48:03.633" v="21" actId="21"/>
        <pc:sldMkLst>
          <pc:docMk/>
          <pc:sldMk cId="0" sldId="278"/>
        </pc:sldMkLst>
        <pc:spChg chg="del">
          <ac:chgData name="vishnu nair" userId="2b500da1c3bb762a" providerId="LiveId" clId="{E3DA9488-2368-41B3-8A6C-2CF603AEDD65}" dt="2023-02-28T08:48:03.633" v="21" actId="21"/>
          <ac:spMkLst>
            <pc:docMk/>
            <pc:sldMk cId="0" sldId="278"/>
            <ac:spMk id="263" creationId="{00000000-0000-0000-0000-000000000000}"/>
          </ac:spMkLst>
        </pc:spChg>
      </pc:sldChg>
      <pc:sldChg chg="delSp modSp mod">
        <pc:chgData name="vishnu nair" userId="2b500da1c3bb762a" providerId="LiveId" clId="{E3DA9488-2368-41B3-8A6C-2CF603AEDD65}" dt="2023-02-28T13:40:29.682" v="280" actId="20577"/>
        <pc:sldMkLst>
          <pc:docMk/>
          <pc:sldMk cId="0" sldId="279"/>
        </pc:sldMkLst>
        <pc:spChg chg="del">
          <ac:chgData name="vishnu nair" userId="2b500da1c3bb762a" providerId="LiveId" clId="{E3DA9488-2368-41B3-8A6C-2CF603AEDD65}" dt="2023-02-28T08:48:10.535" v="22" actId="21"/>
          <ac:spMkLst>
            <pc:docMk/>
            <pc:sldMk cId="0" sldId="279"/>
            <ac:spMk id="270" creationId="{00000000-0000-0000-0000-000000000000}"/>
          </ac:spMkLst>
        </pc:spChg>
        <pc:graphicFrameChg chg="modGraphic">
          <ac:chgData name="vishnu nair" userId="2b500da1c3bb762a" providerId="LiveId" clId="{E3DA9488-2368-41B3-8A6C-2CF603AEDD65}" dt="2023-02-28T13:40:29.682" v="280" actId="20577"/>
          <ac:graphicFrameMkLst>
            <pc:docMk/>
            <pc:sldMk cId="0" sldId="279"/>
            <ac:graphicFrameMk id="273" creationId="{00000000-0000-0000-0000-000000000000}"/>
          </ac:graphicFrameMkLst>
        </pc:graphicFrameChg>
      </pc:sldChg>
      <pc:sldChg chg="delSp modSp mod">
        <pc:chgData name="vishnu nair" userId="2b500da1c3bb762a" providerId="LiveId" clId="{E3DA9488-2368-41B3-8A6C-2CF603AEDD65}" dt="2023-02-28T13:49:00.315" v="286" actId="20577"/>
        <pc:sldMkLst>
          <pc:docMk/>
          <pc:sldMk cId="0" sldId="280"/>
        </pc:sldMkLst>
        <pc:spChg chg="del">
          <ac:chgData name="vishnu nair" userId="2b500da1c3bb762a" providerId="LiveId" clId="{E3DA9488-2368-41B3-8A6C-2CF603AEDD65}" dt="2023-02-28T08:48:17.086" v="23" actId="21"/>
          <ac:spMkLst>
            <pc:docMk/>
            <pc:sldMk cId="0" sldId="280"/>
            <ac:spMk id="279" creationId="{00000000-0000-0000-0000-000000000000}"/>
          </ac:spMkLst>
        </pc:spChg>
        <pc:graphicFrameChg chg="modGraphic">
          <ac:chgData name="vishnu nair" userId="2b500da1c3bb762a" providerId="LiveId" clId="{E3DA9488-2368-41B3-8A6C-2CF603AEDD65}" dt="2023-02-28T13:49:00.315" v="286" actId="20577"/>
          <ac:graphicFrameMkLst>
            <pc:docMk/>
            <pc:sldMk cId="0" sldId="280"/>
            <ac:graphicFrameMk id="28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0" y="182875"/>
            <a:ext cx="4640700" cy="2154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GB" sz="3200" b="1" dirty="0">
                <a:highlight>
                  <a:schemeClr val="lt1"/>
                </a:highlight>
                <a:latin typeface="Times New Roman"/>
                <a:ea typeface="Times New Roman"/>
                <a:cs typeface="Times New Roman"/>
                <a:sym typeface="Times New Roman"/>
              </a:rPr>
              <a:t>Health Chatbot: </a:t>
            </a:r>
          </a:p>
          <a:p>
            <a:pPr marL="0" marR="0" lvl="0" indent="0" algn="ctr" rtl="0">
              <a:lnSpc>
                <a:spcPct val="100000"/>
              </a:lnSpc>
              <a:spcBef>
                <a:spcPts val="0"/>
              </a:spcBef>
              <a:spcAft>
                <a:spcPts val="0"/>
              </a:spcAft>
              <a:buClr>
                <a:srgbClr val="000000"/>
              </a:buClr>
              <a:buSzPts val="3200"/>
              <a:buFont typeface="Arial"/>
              <a:buNone/>
            </a:pPr>
            <a:r>
              <a:rPr lang="en-GB" sz="3200" b="1" dirty="0">
                <a:highlight>
                  <a:schemeClr val="lt1"/>
                </a:highlight>
                <a:latin typeface="Times New Roman"/>
                <a:ea typeface="Times New Roman"/>
                <a:cs typeface="Times New Roman"/>
                <a:sym typeface="Times New Roman"/>
              </a:rPr>
              <a:t>Design, Implementation, Acceptance and Usage Motivation</a:t>
            </a:r>
            <a:endParaRPr sz="3200" b="1" i="0" u="none" strike="noStrike" cap="none" dirty="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a:spLocks noGrp="1"/>
          </p:cNvSpPr>
          <p:nvPr>
            <p:ph type="body" idx="1"/>
          </p:nvPr>
        </p:nvSpPr>
        <p:spPr>
          <a:xfrm>
            <a:off x="346044" y="308035"/>
            <a:ext cx="8520600" cy="4315500"/>
          </a:xfrm>
          <a:prstGeom prst="rect">
            <a:avLst/>
          </a:prstGeom>
          <a:noFill/>
          <a:ln>
            <a:noFill/>
          </a:ln>
        </p:spPr>
        <p:txBody>
          <a:bodyPr spcFirstLastPara="1" wrap="square" lIns="91425" tIns="91425" rIns="91425" bIns="91425" anchor="t" anchorCtr="0">
            <a:normAutofit fontScale="25000" lnSpcReduction="20000"/>
          </a:bodyPr>
          <a:lstStyle/>
          <a:p>
            <a:pPr marL="0" lvl="0" indent="0" algn="ctr" rtl="0">
              <a:lnSpc>
                <a:spcPct val="115000"/>
              </a:lnSpc>
              <a:spcBef>
                <a:spcPts val="0"/>
              </a:spcBef>
              <a:spcAft>
                <a:spcPts val="0"/>
              </a:spcAft>
              <a:buSzPct val="105649"/>
              <a:buNone/>
            </a:pPr>
            <a:r>
              <a:rPr lang="en-GB" sz="6815" b="1" dirty="0">
                <a:latin typeface="Times New Roman"/>
                <a:ea typeface="Times New Roman"/>
                <a:cs typeface="Times New Roman"/>
                <a:sym typeface="Times New Roman"/>
              </a:rPr>
              <a:t>SOFTWARE REQUIREMENTS</a:t>
            </a:r>
            <a:endParaRPr sz="6815" b="1" dirty="0">
              <a:latin typeface="Times New Roman"/>
              <a:ea typeface="Times New Roman"/>
              <a:cs typeface="Times New Roman"/>
              <a:sym typeface="Times New Roman"/>
            </a:endParaRPr>
          </a:p>
          <a:p>
            <a:pPr marL="0" lvl="0" indent="0" algn="ctr" rtl="0">
              <a:lnSpc>
                <a:spcPct val="115000"/>
              </a:lnSpc>
              <a:spcBef>
                <a:spcPts val="1200"/>
              </a:spcBef>
              <a:spcAft>
                <a:spcPts val="0"/>
              </a:spcAft>
              <a:buSzPct val="119700"/>
              <a:buNone/>
            </a:pPr>
            <a:endParaRPr sz="6015" b="1" dirty="0">
              <a:latin typeface="Times New Roman"/>
              <a:ea typeface="Times New Roman"/>
              <a:cs typeface="Times New Roman"/>
              <a:sym typeface="Times New Roman"/>
            </a:endParaRPr>
          </a:p>
          <a:p>
            <a:pPr marL="0" lvl="0" indent="0" rtl="0">
              <a:lnSpc>
                <a:spcPct val="200000"/>
              </a:lnSpc>
              <a:spcBef>
                <a:spcPts val="1200"/>
              </a:spcBef>
              <a:spcAft>
                <a:spcPts val="0"/>
              </a:spcAft>
              <a:buSzPct val="119700"/>
              <a:buNone/>
            </a:pPr>
            <a:r>
              <a:rPr lang="en-GB" sz="7200" dirty="0">
                <a:latin typeface="Times New Roman"/>
                <a:ea typeface="Times New Roman"/>
                <a:cs typeface="Times New Roman"/>
                <a:sym typeface="Times New Roman"/>
              </a:rPr>
              <a:t>•  Operating System        :	 </a:t>
            </a:r>
            <a:r>
              <a:rPr lang="en-GB" sz="7200" dirty="0">
                <a:solidFill>
                  <a:schemeClr val="dk1"/>
                </a:solidFill>
                <a:latin typeface="Times New Roman"/>
                <a:ea typeface="Times New Roman"/>
                <a:cs typeface="Times New Roman"/>
                <a:sym typeface="Times New Roman"/>
              </a:rPr>
              <a:t>Windows 8 or above</a:t>
            </a:r>
            <a:endParaRPr sz="7200" dirty="0">
              <a:latin typeface="Times New Roman"/>
              <a:ea typeface="Times New Roman"/>
              <a:cs typeface="Times New Roman"/>
              <a:sym typeface="Times New Roman"/>
            </a:endParaRPr>
          </a:p>
          <a:p>
            <a:pPr marL="0" lvl="0" indent="0" rtl="0">
              <a:lnSpc>
                <a:spcPct val="200000"/>
              </a:lnSpc>
              <a:spcBef>
                <a:spcPts val="1200"/>
              </a:spcBef>
              <a:spcAft>
                <a:spcPts val="0"/>
              </a:spcAft>
              <a:buSzPct val="99792"/>
              <a:buNone/>
            </a:pPr>
            <a:r>
              <a:rPr lang="en-GB" sz="7200" dirty="0">
                <a:latin typeface="Times New Roman"/>
                <a:ea typeface="Times New Roman"/>
                <a:cs typeface="Times New Roman"/>
                <a:sym typeface="Times New Roman"/>
              </a:rPr>
              <a:t>• Front End            	        :	 HTML, CSS, BOOTSTRAP</a:t>
            </a:r>
            <a:endParaRPr sz="7200" dirty="0">
              <a:latin typeface="Times New Roman"/>
              <a:ea typeface="Times New Roman"/>
              <a:cs typeface="Times New Roman"/>
              <a:sym typeface="Times New Roman"/>
            </a:endParaRPr>
          </a:p>
          <a:p>
            <a:pPr marL="0" lvl="0" indent="0" rtl="0">
              <a:lnSpc>
                <a:spcPct val="200000"/>
              </a:lnSpc>
              <a:spcBef>
                <a:spcPts val="1200"/>
              </a:spcBef>
              <a:spcAft>
                <a:spcPts val="0"/>
              </a:spcAft>
              <a:buSzPct val="99792"/>
              <a:buNone/>
            </a:pPr>
            <a:r>
              <a:rPr lang="en-GB" sz="7200" dirty="0">
                <a:latin typeface="Times New Roman"/>
                <a:ea typeface="Times New Roman"/>
                <a:cs typeface="Times New Roman"/>
                <a:sym typeface="Times New Roman"/>
              </a:rPr>
              <a:t>• Back End	        :	 </a:t>
            </a:r>
            <a:r>
              <a:rPr lang="en-GB" sz="7200" dirty="0">
                <a:solidFill>
                  <a:schemeClr val="dk1"/>
                </a:solidFill>
                <a:latin typeface="Times New Roman"/>
                <a:ea typeface="Times New Roman"/>
                <a:cs typeface="Times New Roman"/>
                <a:sym typeface="Times New Roman"/>
              </a:rPr>
              <a:t>Python, Java</a:t>
            </a:r>
            <a:endParaRPr sz="7200" dirty="0">
              <a:latin typeface="Times New Roman"/>
              <a:ea typeface="Times New Roman"/>
              <a:cs typeface="Times New Roman"/>
              <a:sym typeface="Times New Roman"/>
            </a:endParaRPr>
          </a:p>
          <a:p>
            <a:pPr marL="0" lvl="0" indent="0" rtl="0">
              <a:lnSpc>
                <a:spcPct val="200000"/>
              </a:lnSpc>
              <a:spcBef>
                <a:spcPts val="1200"/>
              </a:spcBef>
              <a:spcAft>
                <a:spcPts val="0"/>
              </a:spcAft>
              <a:buSzPct val="99792"/>
              <a:buNone/>
            </a:pPr>
            <a:r>
              <a:rPr lang="en-GB" sz="7200" dirty="0">
                <a:latin typeface="Times New Roman"/>
                <a:ea typeface="Times New Roman"/>
                <a:cs typeface="Times New Roman"/>
                <a:sym typeface="Times New Roman"/>
              </a:rPr>
              <a:t>• IDE	                        :	 </a:t>
            </a:r>
            <a:r>
              <a:rPr lang="en-GB" sz="7200" dirty="0">
                <a:solidFill>
                  <a:schemeClr val="dk1"/>
                </a:solidFill>
                <a:latin typeface="Times New Roman"/>
                <a:ea typeface="Times New Roman"/>
                <a:cs typeface="Times New Roman"/>
                <a:sym typeface="Times New Roman"/>
              </a:rPr>
              <a:t>Android Studio /JetBrains PyCharm</a:t>
            </a:r>
            <a:endParaRPr sz="7200" dirty="0">
              <a:latin typeface="Times New Roman"/>
              <a:ea typeface="Times New Roman"/>
              <a:cs typeface="Times New Roman"/>
              <a:sym typeface="Times New Roman"/>
            </a:endParaRPr>
          </a:p>
          <a:p>
            <a:pPr marL="0" lvl="0" indent="0" rtl="0">
              <a:lnSpc>
                <a:spcPct val="200000"/>
              </a:lnSpc>
              <a:spcBef>
                <a:spcPts val="1200"/>
              </a:spcBef>
              <a:spcAft>
                <a:spcPts val="0"/>
              </a:spcAft>
              <a:buSzPct val="99792"/>
              <a:buNone/>
            </a:pPr>
            <a:r>
              <a:rPr lang="en-GB" sz="7200" dirty="0">
                <a:latin typeface="Times New Roman"/>
                <a:ea typeface="Times New Roman"/>
                <a:cs typeface="Times New Roman"/>
                <a:sym typeface="Times New Roman"/>
              </a:rPr>
              <a:t>• </a:t>
            </a:r>
            <a:r>
              <a:rPr lang="en-GB" sz="7200" dirty="0">
                <a:solidFill>
                  <a:schemeClr val="dk1"/>
                </a:solidFill>
                <a:latin typeface="Times New Roman"/>
                <a:ea typeface="Times New Roman"/>
                <a:cs typeface="Times New Roman"/>
                <a:sym typeface="Times New Roman"/>
              </a:rPr>
              <a:t>Database                       :      	 MySQL</a:t>
            </a:r>
            <a:endParaRPr sz="7200" dirty="0">
              <a:solidFill>
                <a:schemeClr val="dk1"/>
              </a:solidFill>
              <a:latin typeface="Times New Roman"/>
              <a:ea typeface="Times New Roman"/>
              <a:cs typeface="Times New Roman"/>
              <a:sym typeface="Times New Roman"/>
            </a:endParaRPr>
          </a:p>
          <a:p>
            <a:pPr marL="0" lvl="0" indent="0" algn="l" rtl="0">
              <a:lnSpc>
                <a:spcPct val="200000"/>
              </a:lnSpc>
              <a:spcBef>
                <a:spcPts val="1200"/>
              </a:spcBef>
              <a:spcAft>
                <a:spcPts val="0"/>
              </a:spcAft>
              <a:buSzPct val="99792"/>
              <a:buNone/>
            </a:pPr>
            <a:endParaRPr sz="7215" dirty="0">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1200"/>
              </a:spcAft>
              <a:buSzPts val="1800"/>
              <a:buNone/>
            </a:pPr>
            <a:endParaRPr dirty="0"/>
          </a:p>
        </p:txBody>
      </p:sp>
      <p:sp>
        <p:nvSpPr>
          <p:cNvPr id="137" name="Google Shape;137;p10"/>
          <p:cNvSpPr txBox="1"/>
          <p:nvPr/>
        </p:nvSpPr>
        <p:spPr>
          <a:xfrm>
            <a:off x="45775" y="4818750"/>
            <a:ext cx="59172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8" name="Google Shape;138;p10"/>
          <p:cNvPicPr preferRelativeResize="0"/>
          <p:nvPr/>
        </p:nvPicPr>
        <p:blipFill rotWithShape="1">
          <a:blip r:embed="rId3">
            <a:alphaModFix/>
          </a:blip>
          <a:srcRect/>
          <a:stretch/>
        </p:blipFill>
        <p:spPr>
          <a:xfrm>
            <a:off x="3008288" y="4818738"/>
            <a:ext cx="337825" cy="337825"/>
          </a:xfrm>
          <a:prstGeom prst="rect">
            <a:avLst/>
          </a:prstGeom>
          <a:noFill/>
          <a:ln>
            <a:noFill/>
          </a:ln>
        </p:spPr>
      </p:pic>
      <p:sp>
        <p:nvSpPr>
          <p:cNvPr id="139" name="Google Shape;1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body" idx="1"/>
          </p:nvPr>
        </p:nvSpPr>
        <p:spPr>
          <a:xfrm>
            <a:off x="311700" y="1978950"/>
            <a:ext cx="8520600" cy="2590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800"/>
              <a:buNone/>
            </a:pPr>
            <a:r>
              <a:rPr lang="en-GB" sz="4200" b="1" dirty="0">
                <a:solidFill>
                  <a:schemeClr val="dk1"/>
                </a:solidFill>
                <a:latin typeface="Times New Roman"/>
                <a:ea typeface="Times New Roman"/>
                <a:cs typeface="Times New Roman"/>
                <a:sym typeface="Times New Roman"/>
              </a:rPr>
              <a:t>DATAFL</a:t>
            </a:r>
            <a:r>
              <a:rPr lang="en-GB" sz="4200" b="1" dirty="0">
                <a:latin typeface="Times New Roman"/>
                <a:ea typeface="Times New Roman"/>
                <a:cs typeface="Times New Roman"/>
                <a:sym typeface="Times New Roman"/>
              </a:rPr>
              <a:t>OW DIAGRAM</a:t>
            </a:r>
            <a:endParaRPr sz="4200" b="1" dirty="0">
              <a:latin typeface="Times New Roman"/>
              <a:ea typeface="Times New Roman"/>
              <a:cs typeface="Times New Roman"/>
              <a:sym typeface="Times New Roman"/>
            </a:endParaRPr>
          </a:p>
        </p:txBody>
      </p:sp>
      <p:sp>
        <p:nvSpPr>
          <p:cNvPr id="146" name="Google Shape;146;p11"/>
          <p:cNvSpPr txBox="1"/>
          <p:nvPr/>
        </p:nvSpPr>
        <p:spPr>
          <a:xfrm>
            <a:off x="143850" y="4855825"/>
            <a:ext cx="4598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7" name="Google Shape;147;p11"/>
          <p:cNvPicPr preferRelativeResize="0"/>
          <p:nvPr/>
        </p:nvPicPr>
        <p:blipFill rotWithShape="1">
          <a:blip r:embed="rId3">
            <a:alphaModFix/>
          </a:blip>
          <a:srcRect/>
          <a:stretch/>
        </p:blipFill>
        <p:spPr>
          <a:xfrm>
            <a:off x="3073638" y="4805663"/>
            <a:ext cx="337825" cy="337825"/>
          </a:xfrm>
          <a:prstGeom prst="rect">
            <a:avLst/>
          </a:prstGeom>
          <a:noFill/>
          <a:ln>
            <a:noFill/>
          </a:ln>
        </p:spPr>
      </p:pic>
      <p:sp>
        <p:nvSpPr>
          <p:cNvPr id="148" name="Google Shape;1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2"/>
          <p:cNvPicPr preferRelativeResize="0"/>
          <p:nvPr/>
        </p:nvPicPr>
        <p:blipFill rotWithShape="1">
          <a:blip r:embed="rId3">
            <a:alphaModFix/>
          </a:blip>
          <a:srcRect/>
          <a:stretch/>
        </p:blipFill>
        <p:spPr>
          <a:xfrm>
            <a:off x="1571375" y="857250"/>
            <a:ext cx="5960801" cy="3934750"/>
          </a:xfrm>
          <a:prstGeom prst="rect">
            <a:avLst/>
          </a:prstGeom>
          <a:noFill/>
          <a:ln>
            <a:noFill/>
          </a:ln>
        </p:spPr>
      </p:pic>
      <p:sp>
        <p:nvSpPr>
          <p:cNvPr id="154" name="Google Shape;154;p12"/>
          <p:cNvSpPr txBox="1"/>
          <p:nvPr/>
        </p:nvSpPr>
        <p:spPr>
          <a:xfrm>
            <a:off x="2606625" y="562300"/>
            <a:ext cx="3846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p:txBody>
      </p:sp>
      <p:sp>
        <p:nvSpPr>
          <p:cNvPr id="156" name="Google Shape;156;p12"/>
          <p:cNvSpPr txBox="1"/>
          <p:nvPr/>
        </p:nvSpPr>
        <p:spPr>
          <a:xfrm>
            <a:off x="0" y="4807000"/>
            <a:ext cx="41757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p:txBody>
      </p:sp>
      <p:pic>
        <p:nvPicPr>
          <p:cNvPr id="157" name="Google Shape;157;p12"/>
          <p:cNvPicPr preferRelativeResize="0"/>
          <p:nvPr/>
        </p:nvPicPr>
        <p:blipFill rotWithShape="1">
          <a:blip r:embed="rId4">
            <a:alphaModFix/>
          </a:blip>
          <a:srcRect/>
          <a:stretch/>
        </p:blipFill>
        <p:spPr>
          <a:xfrm>
            <a:off x="2922488" y="4791988"/>
            <a:ext cx="337825" cy="337825"/>
          </a:xfrm>
          <a:prstGeom prst="rect">
            <a:avLst/>
          </a:prstGeom>
          <a:noFill/>
          <a:ln>
            <a:noFill/>
          </a:ln>
        </p:spPr>
      </p:pic>
      <p:sp>
        <p:nvSpPr>
          <p:cNvPr id="158" name="Google Shape;1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12</a:t>
            </a:fld>
            <a:endParaRPr/>
          </a:p>
        </p:txBody>
      </p:sp>
      <p:pic>
        <p:nvPicPr>
          <p:cNvPr id="159" name="Google Shape;159;p12"/>
          <p:cNvPicPr preferRelativeResize="0"/>
          <p:nvPr/>
        </p:nvPicPr>
        <p:blipFill>
          <a:blip r:embed="rId5">
            <a:alphaModFix/>
          </a:blip>
          <a:stretch>
            <a:fillRect/>
          </a:stretch>
        </p:blipFill>
        <p:spPr>
          <a:xfrm>
            <a:off x="1965975" y="707575"/>
            <a:ext cx="5714799" cy="3915050"/>
          </a:xfrm>
          <a:prstGeom prst="rect">
            <a:avLst/>
          </a:prstGeom>
          <a:noFill/>
          <a:ln>
            <a:noFill/>
          </a:ln>
        </p:spPr>
      </p:pic>
      <p:pic>
        <p:nvPicPr>
          <p:cNvPr id="160" name="Google Shape;160;p12"/>
          <p:cNvPicPr preferRelativeResize="0"/>
          <p:nvPr/>
        </p:nvPicPr>
        <p:blipFill>
          <a:blip r:embed="rId6">
            <a:alphaModFix/>
          </a:blip>
          <a:stretch>
            <a:fillRect/>
          </a:stretch>
        </p:blipFill>
        <p:spPr>
          <a:xfrm>
            <a:off x="902975" y="995275"/>
            <a:ext cx="7569476" cy="333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3"/>
          <p:cNvSpPr txBox="1"/>
          <p:nvPr/>
        </p:nvSpPr>
        <p:spPr>
          <a:xfrm>
            <a:off x="2650200" y="295600"/>
            <a:ext cx="44244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GB" sz="1900" b="0" i="0" u="none" strike="noStrike" cap="none">
                <a:solidFill>
                  <a:srgbClr val="000000"/>
                </a:solidFill>
                <a:latin typeface="Times New Roman"/>
                <a:ea typeface="Times New Roman"/>
                <a:cs typeface="Times New Roman"/>
                <a:sym typeface="Times New Roman"/>
              </a:rPr>
              <a:t>                  </a:t>
            </a:r>
            <a:endParaRPr sz="1900" b="0" i="0" u="none" strike="noStrike" cap="none">
              <a:solidFill>
                <a:srgbClr val="000000"/>
              </a:solidFill>
              <a:latin typeface="Times New Roman"/>
              <a:ea typeface="Times New Roman"/>
              <a:cs typeface="Times New Roman"/>
              <a:sym typeface="Times New Roman"/>
            </a:endParaRPr>
          </a:p>
        </p:txBody>
      </p:sp>
      <p:sp>
        <p:nvSpPr>
          <p:cNvPr id="167" name="Google Shape;167;p13"/>
          <p:cNvSpPr txBox="1"/>
          <p:nvPr/>
        </p:nvSpPr>
        <p:spPr>
          <a:xfrm>
            <a:off x="78475" y="4866700"/>
            <a:ext cx="5187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8" name="Google Shape;168;p13"/>
          <p:cNvPicPr preferRelativeResize="0"/>
          <p:nvPr/>
        </p:nvPicPr>
        <p:blipFill rotWithShape="1">
          <a:blip r:embed="rId3">
            <a:alphaModFix/>
          </a:blip>
          <a:srcRect/>
          <a:stretch/>
        </p:blipFill>
        <p:spPr>
          <a:xfrm>
            <a:off x="3053238" y="4805663"/>
            <a:ext cx="337825" cy="337825"/>
          </a:xfrm>
          <a:prstGeom prst="rect">
            <a:avLst/>
          </a:prstGeom>
          <a:noFill/>
          <a:ln>
            <a:noFill/>
          </a:ln>
        </p:spPr>
      </p:pic>
      <p:sp>
        <p:nvSpPr>
          <p:cNvPr id="169" name="Google Shape;16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13</a:t>
            </a:fld>
            <a:endParaRPr/>
          </a:p>
        </p:txBody>
      </p:sp>
      <p:pic>
        <p:nvPicPr>
          <p:cNvPr id="170" name="Google Shape;170;p13"/>
          <p:cNvPicPr preferRelativeResize="0"/>
          <p:nvPr/>
        </p:nvPicPr>
        <p:blipFill>
          <a:blip r:embed="rId4">
            <a:alphaModFix/>
          </a:blip>
          <a:stretch>
            <a:fillRect/>
          </a:stretch>
        </p:blipFill>
        <p:spPr>
          <a:xfrm>
            <a:off x="1496425" y="449450"/>
            <a:ext cx="6151149" cy="4271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4"/>
          <p:cNvSpPr txBox="1"/>
          <p:nvPr/>
        </p:nvSpPr>
        <p:spPr>
          <a:xfrm>
            <a:off x="2617525" y="300775"/>
            <a:ext cx="4032000" cy="692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GB" sz="1900" b="0" i="0" u="none" strike="noStrike" cap="none">
                <a:solidFill>
                  <a:schemeClr val="dk1"/>
                </a:solidFill>
                <a:latin typeface="Times New Roman"/>
                <a:ea typeface="Times New Roman"/>
                <a:cs typeface="Times New Roman"/>
                <a:sym typeface="Times New Roman"/>
              </a:rPr>
              <a:t>  </a:t>
            </a:r>
            <a:endParaRPr sz="19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
          <p:cNvSpPr txBox="1"/>
          <p:nvPr/>
        </p:nvSpPr>
        <p:spPr>
          <a:xfrm>
            <a:off x="-19625" y="4849775"/>
            <a:ext cx="40974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8" name="Google Shape;178;p14"/>
          <p:cNvPicPr preferRelativeResize="0"/>
          <p:nvPr/>
        </p:nvPicPr>
        <p:blipFill rotWithShape="1">
          <a:blip r:embed="rId3">
            <a:alphaModFix/>
          </a:blip>
          <a:srcRect/>
          <a:stretch/>
        </p:blipFill>
        <p:spPr>
          <a:xfrm>
            <a:off x="2955188" y="4805663"/>
            <a:ext cx="337825" cy="337825"/>
          </a:xfrm>
          <a:prstGeom prst="rect">
            <a:avLst/>
          </a:prstGeom>
          <a:noFill/>
          <a:ln>
            <a:noFill/>
          </a:ln>
        </p:spPr>
      </p:pic>
      <p:sp>
        <p:nvSpPr>
          <p:cNvPr id="179" name="Google Shape;17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14</a:t>
            </a:fld>
            <a:endParaRPr/>
          </a:p>
        </p:txBody>
      </p:sp>
      <p:pic>
        <p:nvPicPr>
          <p:cNvPr id="3" name="Picture 2">
            <a:extLst>
              <a:ext uri="{FF2B5EF4-FFF2-40B4-BE49-F238E27FC236}">
                <a16:creationId xmlns:a16="http://schemas.microsoft.com/office/drawing/2014/main" id="{4F01C9DC-BD15-6650-F2A7-9E185577FA7F}"/>
              </a:ext>
            </a:extLst>
          </p:cNvPr>
          <p:cNvPicPr>
            <a:picLocks noChangeAspect="1"/>
          </p:cNvPicPr>
          <p:nvPr/>
        </p:nvPicPr>
        <p:blipFill>
          <a:blip r:embed="rId4"/>
          <a:stretch>
            <a:fillRect/>
          </a:stretch>
        </p:blipFill>
        <p:spPr>
          <a:xfrm>
            <a:off x="1072276" y="505344"/>
            <a:ext cx="6724699" cy="38005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p:nvPr/>
        </p:nvSpPr>
        <p:spPr>
          <a:xfrm>
            <a:off x="4284800" y="336125"/>
            <a:ext cx="25173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
        <p:nvSpPr>
          <p:cNvPr id="187" name="Google Shape;187;p15"/>
          <p:cNvSpPr txBox="1"/>
          <p:nvPr/>
        </p:nvSpPr>
        <p:spPr>
          <a:xfrm>
            <a:off x="34875" y="4866700"/>
            <a:ext cx="60372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8" name="Google Shape;188;p15"/>
          <p:cNvPicPr preferRelativeResize="0"/>
          <p:nvPr/>
        </p:nvPicPr>
        <p:blipFill rotWithShape="1">
          <a:blip r:embed="rId3">
            <a:alphaModFix/>
          </a:blip>
          <a:srcRect/>
          <a:stretch/>
        </p:blipFill>
        <p:spPr>
          <a:xfrm>
            <a:off x="2976963" y="4805663"/>
            <a:ext cx="337825" cy="337825"/>
          </a:xfrm>
          <a:prstGeom prst="rect">
            <a:avLst/>
          </a:prstGeom>
          <a:noFill/>
          <a:ln>
            <a:noFill/>
          </a:ln>
        </p:spPr>
      </p:pic>
      <p:sp>
        <p:nvSpPr>
          <p:cNvPr id="189" name="Google Shape;18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15</a:t>
            </a:fld>
            <a:endParaRPr/>
          </a:p>
        </p:txBody>
      </p:sp>
      <p:pic>
        <p:nvPicPr>
          <p:cNvPr id="190" name="Google Shape;190;p15"/>
          <p:cNvPicPr preferRelativeResize="0"/>
          <p:nvPr/>
        </p:nvPicPr>
        <p:blipFill>
          <a:blip r:embed="rId4">
            <a:alphaModFix/>
          </a:blip>
          <a:stretch>
            <a:fillRect/>
          </a:stretch>
        </p:blipFill>
        <p:spPr>
          <a:xfrm>
            <a:off x="1200150" y="336125"/>
            <a:ext cx="6686549" cy="4388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b="1">
                <a:latin typeface="Times New Roman"/>
                <a:ea typeface="Times New Roman"/>
                <a:cs typeface="Times New Roman"/>
                <a:sym typeface="Times New Roman"/>
              </a:rPr>
              <a:t>USER STORIES</a:t>
            </a:r>
            <a:endParaRPr b="1">
              <a:latin typeface="Times New Roman"/>
              <a:ea typeface="Times New Roman"/>
              <a:cs typeface="Times New Roman"/>
              <a:sym typeface="Times New Roman"/>
            </a:endParaRPr>
          </a:p>
          <a:p>
            <a:pPr marL="0" lvl="0" indent="0" algn="ctr" rtl="0">
              <a:lnSpc>
                <a:spcPct val="100000"/>
              </a:lnSpc>
              <a:spcBef>
                <a:spcPts val="0"/>
              </a:spcBef>
              <a:spcAft>
                <a:spcPts val="0"/>
              </a:spcAft>
              <a:buSzPct val="111111"/>
              <a:buNone/>
            </a:pPr>
            <a:endParaRPr b="1">
              <a:latin typeface="Times New Roman"/>
              <a:ea typeface="Times New Roman"/>
              <a:cs typeface="Times New Roman"/>
              <a:sym typeface="Times New Roman"/>
            </a:endParaRPr>
          </a:p>
        </p:txBody>
      </p:sp>
      <p:graphicFrame>
        <p:nvGraphicFramePr>
          <p:cNvPr id="196" name="Google Shape;196;p17"/>
          <p:cNvGraphicFramePr/>
          <p:nvPr/>
        </p:nvGraphicFramePr>
        <p:xfrm>
          <a:off x="821738" y="1017735"/>
          <a:ext cx="7500525" cy="3870780"/>
        </p:xfrm>
        <a:graphic>
          <a:graphicData uri="http://schemas.openxmlformats.org/drawingml/2006/table">
            <a:tbl>
              <a:tblPr>
                <a:noFill/>
                <a:tableStyleId>{71706BC5-0EC0-4C26-830D-15881A252111}</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2071275">
                  <a:extLst>
                    <a:ext uri="{9D8B030D-6E8A-4147-A177-3AD203B41FA5}">
                      <a16:colId xmlns:a16="http://schemas.microsoft.com/office/drawing/2014/main" val="20003"/>
                    </a:ext>
                  </a:extLst>
                </a:gridCol>
              </a:tblGrid>
              <a:tr h="387325">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UserStory_ID</a:t>
                      </a:r>
                      <a:endParaRPr sz="14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As a &lt;type of user&gt;</a:t>
                      </a:r>
                      <a:endParaRPr sz="14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I want to</a:t>
                      </a:r>
                      <a:endParaRPr sz="14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So that I can</a:t>
                      </a:r>
                      <a:endParaRPr sz="1400" b="1"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80437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Admin</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Login</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Login successful with correct username and password</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5958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Admin</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Add and manage expert</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Manage the expert</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80437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3</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Admin</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View complaints and send reply</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We can v</a:t>
                      </a:r>
                      <a:r>
                        <a:rPr lang="en-GB" sz="1400" u="none" strike="noStrike" cap="none">
                          <a:latin typeface="Times New Roman"/>
                          <a:ea typeface="Times New Roman"/>
                          <a:cs typeface="Times New Roman"/>
                          <a:sym typeface="Times New Roman"/>
                        </a:rPr>
                        <a:t>iew the complaints  and </a:t>
                      </a:r>
                      <a:r>
                        <a:rPr lang="en-GB">
                          <a:latin typeface="Times New Roman"/>
                          <a:ea typeface="Times New Roman"/>
                          <a:cs typeface="Times New Roman"/>
                          <a:sym typeface="Times New Roman"/>
                        </a:rPr>
                        <a:t>send </a:t>
                      </a:r>
                      <a:r>
                        <a:rPr lang="en-GB" sz="1400" u="none" strike="noStrike" cap="none">
                          <a:latin typeface="Times New Roman"/>
                          <a:ea typeface="Times New Roman"/>
                          <a:cs typeface="Times New Roman"/>
                          <a:sym typeface="Times New Roman"/>
                        </a:rPr>
                        <a:t>reply</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5958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4</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Admin</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View </a:t>
                      </a:r>
                      <a:r>
                        <a:rPr lang="en-GB">
                          <a:latin typeface="Times New Roman"/>
                          <a:ea typeface="Times New Roman"/>
                          <a:cs typeface="Times New Roman"/>
                          <a:sym typeface="Times New Roman"/>
                        </a:rPr>
                        <a:t>rating</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Ratings are viewed by the users</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5959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5</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Admin</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Add </a:t>
                      </a:r>
                      <a:r>
                        <a:rPr lang="en-GB">
                          <a:latin typeface="Times New Roman"/>
                          <a:ea typeface="Times New Roman"/>
                          <a:cs typeface="Times New Roman"/>
                          <a:sym typeface="Times New Roman"/>
                        </a:rPr>
                        <a:t>and manage disease</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Manage </a:t>
                      </a:r>
                      <a:r>
                        <a:rPr lang="en-GB">
                          <a:latin typeface="Times New Roman"/>
                          <a:ea typeface="Times New Roman"/>
                          <a:cs typeface="Times New Roman"/>
                          <a:sym typeface="Times New Roman"/>
                        </a:rPr>
                        <a:t>the disease</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
        <p:nvSpPr>
          <p:cNvPr id="198" name="Google Shape;198;p17"/>
          <p:cNvSpPr txBox="1"/>
          <p:nvPr/>
        </p:nvSpPr>
        <p:spPr>
          <a:xfrm>
            <a:off x="0" y="4801325"/>
            <a:ext cx="54921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p:txBody>
      </p:sp>
      <p:pic>
        <p:nvPicPr>
          <p:cNvPr id="199" name="Google Shape;199;p17"/>
          <p:cNvPicPr preferRelativeResize="0"/>
          <p:nvPr/>
        </p:nvPicPr>
        <p:blipFill rotWithShape="1">
          <a:blip r:embed="rId3">
            <a:alphaModFix/>
          </a:blip>
          <a:srcRect/>
          <a:stretch/>
        </p:blipFill>
        <p:spPr>
          <a:xfrm>
            <a:off x="2955163" y="4801313"/>
            <a:ext cx="337825" cy="337825"/>
          </a:xfrm>
          <a:prstGeom prst="rect">
            <a:avLst/>
          </a:prstGeom>
          <a:noFill/>
          <a:ln>
            <a:noFill/>
          </a:ln>
        </p:spPr>
      </p:pic>
      <p:sp>
        <p:nvSpPr>
          <p:cNvPr id="200" name="Google Shape;20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graphicFrame>
        <p:nvGraphicFramePr>
          <p:cNvPr id="205" name="Google Shape;205;p18"/>
          <p:cNvGraphicFramePr/>
          <p:nvPr/>
        </p:nvGraphicFramePr>
        <p:xfrm>
          <a:off x="810875" y="600550"/>
          <a:ext cx="7260775" cy="3657420"/>
        </p:xfrm>
        <a:graphic>
          <a:graphicData uri="http://schemas.openxmlformats.org/drawingml/2006/table">
            <a:tbl>
              <a:tblPr>
                <a:noFill/>
                <a:tableStyleId>{71706BC5-0EC0-4C26-830D-15881A252111}</a:tableStyleId>
              </a:tblPr>
              <a:tblGrid>
                <a:gridCol w="1831525">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UserStory_ID</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As a &lt;type of user&gt;</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I want to</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So that I can</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6</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Admin</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Add and manage Dataset</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just" rtl="0">
                        <a:lnSpc>
                          <a:spcPct val="100000"/>
                        </a:lnSpc>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Manage the Dataset</a:t>
                      </a:r>
                      <a:endParaRPr sz="1400" u="none" strike="noStrike" cap="none"/>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7</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Admin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Add and manage remedies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Manage the home remedies</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8</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Admin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Block or Unblock </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Expert</a:t>
                      </a:r>
                      <a:endParaRPr>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Updation of the expert</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9</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Expert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Login</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Login successful with correct username and password</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10</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Expert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Add and manage symptoms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Add and manage the symptoms</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
        <p:nvSpPr>
          <p:cNvPr id="207" name="Google Shape;207;p18"/>
          <p:cNvSpPr txBox="1"/>
          <p:nvPr/>
        </p:nvSpPr>
        <p:spPr>
          <a:xfrm>
            <a:off x="0" y="4835700"/>
            <a:ext cx="5001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p:txBody>
      </p:sp>
      <p:pic>
        <p:nvPicPr>
          <p:cNvPr id="208" name="Google Shape;208;p18"/>
          <p:cNvPicPr preferRelativeResize="0"/>
          <p:nvPr/>
        </p:nvPicPr>
        <p:blipFill rotWithShape="1">
          <a:blip r:embed="rId3">
            <a:alphaModFix/>
          </a:blip>
          <a:srcRect/>
          <a:stretch/>
        </p:blipFill>
        <p:spPr>
          <a:xfrm>
            <a:off x="2976938" y="4805663"/>
            <a:ext cx="337825" cy="337825"/>
          </a:xfrm>
          <a:prstGeom prst="rect">
            <a:avLst/>
          </a:prstGeom>
          <a:noFill/>
          <a:ln>
            <a:noFill/>
          </a:ln>
        </p:spPr>
      </p:pic>
      <p:sp>
        <p:nvSpPr>
          <p:cNvPr id="209" name="Google Shape;20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aphicFrame>
        <p:nvGraphicFramePr>
          <p:cNvPr id="214" name="Google Shape;214;p19"/>
          <p:cNvGraphicFramePr/>
          <p:nvPr/>
        </p:nvGraphicFramePr>
        <p:xfrm>
          <a:off x="832625" y="485925"/>
          <a:ext cx="7444750" cy="4038660"/>
        </p:xfrm>
        <a:graphic>
          <a:graphicData uri="http://schemas.openxmlformats.org/drawingml/2006/table">
            <a:tbl>
              <a:tblPr>
                <a:noFill/>
                <a:tableStyleId>{71706BC5-0EC0-4C26-830D-15881A252111}</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766150">
                  <a:extLst>
                    <a:ext uri="{9D8B030D-6E8A-4147-A177-3AD203B41FA5}">
                      <a16:colId xmlns:a16="http://schemas.microsoft.com/office/drawing/2014/main" val="20002"/>
                    </a:ext>
                  </a:extLst>
                </a:gridCol>
                <a:gridCol w="2059100">
                  <a:extLst>
                    <a:ext uri="{9D8B030D-6E8A-4147-A177-3AD203B41FA5}">
                      <a16:colId xmlns:a16="http://schemas.microsoft.com/office/drawing/2014/main" val="20003"/>
                    </a:ext>
                  </a:extLst>
                </a:gridCol>
              </a:tblGrid>
              <a:tr h="744925">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UserStory_ID</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As a &lt;type of user&gt;</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I want to</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So that I can</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48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11</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Expert</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Chat with users</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just"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Users can view chat and reply</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7313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12</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Expert</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Add and manage suggestions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Manage the suggestions</a:t>
                      </a:r>
                      <a:endParaRPr sz="1400" u="none" strike="noStrike" cap="none"/>
                    </a:p>
                  </a:txBody>
                  <a:tcPr marL="91425" marR="91425" marT="91425" marB="91425"/>
                </a:tc>
                <a:extLst>
                  <a:ext uri="{0D108BD9-81ED-4DB2-BD59-A6C34878D82A}">
                    <a16:rowId xmlns:a16="http://schemas.microsoft.com/office/drawing/2014/main" val="10002"/>
                  </a:ext>
                </a:extLst>
              </a:tr>
              <a:tr h="5224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13</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Users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Registration</a:t>
                      </a:r>
                      <a:endParaRPr>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Create a profile</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5811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14</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Users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Login</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Login successful with username and password</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7337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15</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Users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View and Update</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profile</a:t>
                      </a:r>
                      <a:endParaRPr>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View and update user</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
        <p:nvSpPr>
          <p:cNvPr id="215" name="Google Shape;215;p19"/>
          <p:cNvSpPr txBox="1"/>
          <p:nvPr/>
        </p:nvSpPr>
        <p:spPr>
          <a:xfrm>
            <a:off x="0" y="4835700"/>
            <a:ext cx="43503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Times New Roman"/>
              <a:ea typeface="Times New Roman"/>
              <a:cs typeface="Times New Roman"/>
              <a:sym typeface="Times New Roman"/>
            </a:endParaRPr>
          </a:p>
        </p:txBody>
      </p:sp>
      <p:pic>
        <p:nvPicPr>
          <p:cNvPr id="216" name="Google Shape;216;p19"/>
          <p:cNvPicPr preferRelativeResize="0"/>
          <p:nvPr/>
        </p:nvPicPr>
        <p:blipFill rotWithShape="1">
          <a:blip r:embed="rId3">
            <a:alphaModFix/>
          </a:blip>
          <a:srcRect/>
          <a:stretch/>
        </p:blipFill>
        <p:spPr>
          <a:xfrm>
            <a:off x="2955163" y="4805663"/>
            <a:ext cx="337825" cy="337825"/>
          </a:xfrm>
          <a:prstGeom prst="rect">
            <a:avLst/>
          </a:prstGeom>
          <a:noFill/>
          <a:ln>
            <a:noFill/>
          </a:ln>
        </p:spPr>
      </p:pic>
      <p:sp>
        <p:nvSpPr>
          <p:cNvPr id="218" name="Google Shape;21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aphicFrame>
        <p:nvGraphicFramePr>
          <p:cNvPr id="223" name="Google Shape;223;p20"/>
          <p:cNvGraphicFramePr/>
          <p:nvPr/>
        </p:nvGraphicFramePr>
        <p:xfrm>
          <a:off x="658275" y="468763"/>
          <a:ext cx="7239000" cy="3898900"/>
        </p:xfrm>
        <a:graphic>
          <a:graphicData uri="http://schemas.openxmlformats.org/drawingml/2006/table">
            <a:tbl>
              <a:tblPr>
                <a:noFill/>
                <a:tableStyleId>{71706BC5-0EC0-4C26-830D-15881A252111}</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UserStory_ID</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As a &lt;type of user&gt;</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I want to</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So that I can</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85105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16</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Users</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Chatbot</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just" rtl="0">
                        <a:lnSpc>
                          <a:spcPct val="100000"/>
                        </a:lnSpc>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Send messages and view reply</a:t>
                      </a:r>
                      <a:endParaRPr sz="140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17</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Users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Disease Prediction</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Insert Details to symptoms and view the Disease.</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18</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Users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View </a:t>
                      </a:r>
                      <a:r>
                        <a:rPr lang="en-GB">
                          <a:latin typeface="Times New Roman"/>
                          <a:ea typeface="Times New Roman"/>
                          <a:cs typeface="Times New Roman"/>
                          <a:sym typeface="Times New Roman"/>
                        </a:rPr>
                        <a:t>expert</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View the </a:t>
                      </a:r>
                      <a:r>
                        <a:rPr lang="en-GB">
                          <a:latin typeface="Times New Roman"/>
                          <a:ea typeface="Times New Roman"/>
                          <a:cs typeface="Times New Roman"/>
                          <a:sym typeface="Times New Roman"/>
                        </a:rPr>
                        <a:t>expert</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19</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Users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Chat with experts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Viewed by the experts, send and view the messages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20</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Users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View suggestions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User can view the suggestions</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
        <p:nvSpPr>
          <p:cNvPr id="225" name="Google Shape;225;p20"/>
          <p:cNvSpPr txBox="1"/>
          <p:nvPr/>
        </p:nvSpPr>
        <p:spPr>
          <a:xfrm>
            <a:off x="-8725" y="4855825"/>
            <a:ext cx="48711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p:txBody>
      </p:sp>
      <p:pic>
        <p:nvPicPr>
          <p:cNvPr id="226" name="Google Shape;226;p20"/>
          <p:cNvPicPr preferRelativeResize="0"/>
          <p:nvPr/>
        </p:nvPicPr>
        <p:blipFill rotWithShape="1">
          <a:blip r:embed="rId3">
            <a:alphaModFix/>
          </a:blip>
          <a:srcRect/>
          <a:stretch/>
        </p:blipFill>
        <p:spPr>
          <a:xfrm>
            <a:off x="2955138" y="4766263"/>
            <a:ext cx="337825" cy="337825"/>
          </a:xfrm>
          <a:prstGeom prst="rect">
            <a:avLst/>
          </a:prstGeom>
          <a:noFill/>
          <a:ln>
            <a:noFill/>
          </a:ln>
        </p:spPr>
      </p:pic>
      <p:sp>
        <p:nvSpPr>
          <p:cNvPr id="227" name="Google Shape;22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body" idx="1"/>
          </p:nvPr>
        </p:nvSpPr>
        <p:spPr>
          <a:xfrm>
            <a:off x="311700" y="574925"/>
            <a:ext cx="8520600" cy="4357200"/>
          </a:xfrm>
          <a:prstGeom prst="rect">
            <a:avLst/>
          </a:prstGeom>
          <a:noFill/>
          <a:ln>
            <a:noFill/>
          </a:ln>
        </p:spPr>
        <p:txBody>
          <a:bodyPr spcFirstLastPara="1" wrap="square" lIns="91425" tIns="91425" rIns="91425" bIns="91425" anchor="t" anchorCtr="0">
            <a:normAutofit fontScale="92500" lnSpcReduction="20000"/>
          </a:bodyPr>
          <a:lstStyle/>
          <a:p>
            <a:pPr marL="0" lvl="0" indent="0" algn="ctr" rtl="0">
              <a:lnSpc>
                <a:spcPct val="115000"/>
              </a:lnSpc>
              <a:spcBef>
                <a:spcPts val="0"/>
              </a:spcBef>
              <a:spcAft>
                <a:spcPts val="0"/>
              </a:spcAft>
              <a:buClr>
                <a:schemeClr val="dk1"/>
              </a:buClr>
              <a:buSzPts val="1100"/>
              <a:buFont typeface="Arial"/>
              <a:buNone/>
            </a:pPr>
            <a:r>
              <a:rPr lang="en-GB" b="1" dirty="0">
                <a:latin typeface="Times New Roman"/>
                <a:ea typeface="Times New Roman"/>
                <a:cs typeface="Times New Roman"/>
                <a:sym typeface="Times New Roman"/>
              </a:rPr>
              <a:t>Presented By</a:t>
            </a:r>
            <a:endParaRPr b="1"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n-GB" b="1" dirty="0">
                <a:latin typeface="Times New Roman"/>
                <a:ea typeface="Times New Roman"/>
                <a:cs typeface="Times New Roman"/>
                <a:sym typeface="Times New Roman"/>
              </a:rPr>
              <a:t>VISHNU NAIR</a:t>
            </a:r>
            <a:endParaRPr b="1"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n-GB" dirty="0">
                <a:latin typeface="Times New Roman"/>
                <a:ea typeface="Times New Roman"/>
                <a:cs typeface="Times New Roman"/>
                <a:sym typeface="Times New Roman"/>
              </a:rPr>
              <a:t>(MES21MCA-2059)</a:t>
            </a:r>
            <a:endParaRPr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n-GB" b="1" dirty="0">
                <a:latin typeface="Times New Roman"/>
                <a:ea typeface="Times New Roman"/>
                <a:cs typeface="Times New Roman"/>
                <a:sym typeface="Times New Roman"/>
              </a:rPr>
              <a:t>Product Owner</a:t>
            </a:r>
            <a:endParaRPr b="1"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n-GB" b="1">
                <a:latin typeface="Times New Roman"/>
                <a:ea typeface="Times New Roman"/>
                <a:cs typeface="Times New Roman"/>
                <a:sym typeface="Times New Roman"/>
              </a:rPr>
              <a:t>Mr. NOWSHAD </a:t>
            </a:r>
            <a:r>
              <a:rPr lang="en-GB" b="1" dirty="0">
                <a:latin typeface="Times New Roman"/>
                <a:ea typeface="Times New Roman"/>
                <a:cs typeface="Times New Roman"/>
                <a:sym typeface="Times New Roman"/>
              </a:rPr>
              <a:t>CV</a:t>
            </a:r>
            <a:endParaRPr b="1"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n-GB" dirty="0">
                <a:latin typeface="Times New Roman"/>
                <a:ea typeface="Times New Roman"/>
                <a:cs typeface="Times New Roman"/>
                <a:sym typeface="Times New Roman"/>
              </a:rPr>
              <a:t>Asst. Professor</a:t>
            </a:r>
            <a:endParaRPr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n-GB" dirty="0">
                <a:latin typeface="Times New Roman"/>
                <a:ea typeface="Times New Roman"/>
                <a:cs typeface="Times New Roman"/>
                <a:sym typeface="Times New Roman"/>
              </a:rPr>
              <a:t>MES College of Engineering, </a:t>
            </a:r>
            <a:r>
              <a:rPr lang="en-GB" dirty="0" err="1">
                <a:latin typeface="Times New Roman"/>
                <a:ea typeface="Times New Roman"/>
                <a:cs typeface="Times New Roman"/>
                <a:sym typeface="Times New Roman"/>
              </a:rPr>
              <a:t>Kuttippuram</a:t>
            </a:r>
            <a:endParaRPr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endParaRPr b="1" dirty="0">
              <a:latin typeface="Times New Roman"/>
              <a:ea typeface="Times New Roman"/>
              <a:cs typeface="Times New Roman"/>
              <a:sym typeface="Times New Roman"/>
            </a:endParaRPr>
          </a:p>
          <a:p>
            <a:pPr marL="0" lvl="0" indent="0" algn="ctr" rtl="0">
              <a:lnSpc>
                <a:spcPct val="115000"/>
              </a:lnSpc>
              <a:spcBef>
                <a:spcPts val="1200"/>
              </a:spcBef>
              <a:spcAft>
                <a:spcPts val="1200"/>
              </a:spcAft>
              <a:buClr>
                <a:schemeClr val="dk1"/>
              </a:buClr>
              <a:buSzPts val="1100"/>
              <a:buFont typeface="Arial"/>
              <a:buNone/>
            </a:pPr>
            <a:r>
              <a:rPr lang="en-GB" b="1" dirty="0">
                <a:latin typeface="Times New Roman"/>
                <a:ea typeface="Times New Roman"/>
                <a:cs typeface="Times New Roman"/>
                <a:sym typeface="Times New Roman"/>
              </a:rPr>
              <a:t>Date : 01.03.2023, Wednesday</a:t>
            </a:r>
            <a:endParaRPr b="1" dirty="0">
              <a:latin typeface="Times New Roman"/>
              <a:ea typeface="Times New Roman"/>
              <a:cs typeface="Times New Roman"/>
              <a:sym typeface="Times New Roman"/>
            </a:endParaRPr>
          </a:p>
        </p:txBody>
      </p:sp>
      <p:sp>
        <p:nvSpPr>
          <p:cNvPr id="60" name="Google Shape;6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graphicFrame>
        <p:nvGraphicFramePr>
          <p:cNvPr id="232" name="Google Shape;232;p21"/>
          <p:cNvGraphicFramePr/>
          <p:nvPr/>
        </p:nvGraphicFramePr>
        <p:xfrm>
          <a:off x="908900" y="1820013"/>
          <a:ext cx="7239000" cy="1615350"/>
        </p:xfrm>
        <a:graphic>
          <a:graphicData uri="http://schemas.openxmlformats.org/drawingml/2006/table">
            <a:tbl>
              <a:tblPr>
                <a:noFill/>
                <a:tableStyleId>{71706BC5-0EC0-4C26-830D-15881A252111}</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21</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Users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View home remedies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User can view the home remedies</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22</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Users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Send complaints and view reply</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Send and view complaints</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23</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Users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Send </a:t>
                      </a:r>
                      <a:r>
                        <a:rPr lang="en-GB">
                          <a:latin typeface="Times New Roman"/>
                          <a:ea typeface="Times New Roman"/>
                          <a:cs typeface="Times New Roman"/>
                          <a:sym typeface="Times New Roman"/>
                        </a:rPr>
                        <a:t>rating</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Send </a:t>
                      </a:r>
                      <a:r>
                        <a:rPr lang="en-GB">
                          <a:latin typeface="Times New Roman"/>
                          <a:ea typeface="Times New Roman"/>
                          <a:cs typeface="Times New Roman"/>
                          <a:sym typeface="Times New Roman"/>
                        </a:rPr>
                        <a:t>the rating</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34" name="Google Shape;234;p21"/>
          <p:cNvSpPr txBox="1"/>
          <p:nvPr/>
        </p:nvSpPr>
        <p:spPr>
          <a:xfrm>
            <a:off x="-8725" y="4823125"/>
            <a:ext cx="5088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p:txBody>
      </p:sp>
      <p:pic>
        <p:nvPicPr>
          <p:cNvPr id="235" name="Google Shape;235;p21"/>
          <p:cNvPicPr preferRelativeResize="0"/>
          <p:nvPr/>
        </p:nvPicPr>
        <p:blipFill rotWithShape="1">
          <a:blip r:embed="rId3">
            <a:alphaModFix/>
          </a:blip>
          <a:srcRect/>
          <a:stretch/>
        </p:blipFill>
        <p:spPr>
          <a:xfrm>
            <a:off x="2922463" y="4805675"/>
            <a:ext cx="337825" cy="337825"/>
          </a:xfrm>
          <a:prstGeom prst="rect">
            <a:avLst/>
          </a:prstGeom>
          <a:noFill/>
          <a:ln>
            <a:noFill/>
          </a:ln>
        </p:spPr>
      </p:pic>
      <p:sp>
        <p:nvSpPr>
          <p:cNvPr id="236" name="Google Shape;23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2"/>
          <p:cNvSpPr txBox="1">
            <a:spLocks noGrp="1"/>
          </p:cNvSpPr>
          <p:nvPr>
            <p:ph type="title"/>
          </p:nvPr>
        </p:nvSpPr>
        <p:spPr>
          <a:xfrm>
            <a:off x="311700" y="357925"/>
            <a:ext cx="8520600" cy="424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b="1" dirty="0">
                <a:latin typeface="Times New Roman"/>
                <a:ea typeface="Times New Roman"/>
                <a:cs typeface="Times New Roman"/>
                <a:sym typeface="Times New Roman"/>
              </a:rPr>
              <a:t>PRODUCT BACKLOG</a:t>
            </a:r>
            <a:endParaRPr b="1" dirty="0">
              <a:latin typeface="Times New Roman"/>
              <a:ea typeface="Times New Roman"/>
              <a:cs typeface="Times New Roman"/>
              <a:sym typeface="Times New Roman"/>
            </a:endParaRPr>
          </a:p>
        </p:txBody>
      </p:sp>
      <p:sp>
        <p:nvSpPr>
          <p:cNvPr id="243" name="Google Shape;243;p22"/>
          <p:cNvSpPr txBox="1"/>
          <p:nvPr/>
        </p:nvSpPr>
        <p:spPr>
          <a:xfrm>
            <a:off x="34875" y="4877600"/>
            <a:ext cx="5056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p:txBody>
      </p:sp>
      <p:pic>
        <p:nvPicPr>
          <p:cNvPr id="244" name="Google Shape;244;p22"/>
          <p:cNvPicPr preferRelativeResize="0"/>
          <p:nvPr/>
        </p:nvPicPr>
        <p:blipFill rotWithShape="1">
          <a:blip r:embed="rId3">
            <a:alphaModFix/>
          </a:blip>
          <a:srcRect/>
          <a:stretch/>
        </p:blipFill>
        <p:spPr>
          <a:xfrm>
            <a:off x="2987863" y="4805675"/>
            <a:ext cx="337825" cy="337825"/>
          </a:xfrm>
          <a:prstGeom prst="rect">
            <a:avLst/>
          </a:prstGeom>
          <a:noFill/>
          <a:ln>
            <a:noFill/>
          </a:ln>
        </p:spPr>
      </p:pic>
      <p:graphicFrame>
        <p:nvGraphicFramePr>
          <p:cNvPr id="245" name="Google Shape;245;p22"/>
          <p:cNvGraphicFramePr/>
          <p:nvPr/>
        </p:nvGraphicFramePr>
        <p:xfrm>
          <a:off x="1061475" y="939200"/>
          <a:ext cx="7239000" cy="3383040"/>
        </p:xfrm>
        <a:graphic>
          <a:graphicData uri="http://schemas.openxmlformats.org/drawingml/2006/table">
            <a:tbl>
              <a:tblPr>
                <a:noFill/>
                <a:tableStyleId>{71706BC5-0EC0-4C26-830D-15881A252111}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solidFill>
                            <a:schemeClr val="dk1"/>
                          </a:solidFill>
                          <a:latin typeface="Times New Roman"/>
                          <a:ea typeface="Times New Roman"/>
                          <a:cs typeface="Times New Roman"/>
                          <a:sym typeface="Times New Roman"/>
                        </a:rPr>
                        <a:t>UserStory_ID</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Name</a:t>
                      </a:r>
                      <a:endParaRPr sz="1400" b="1" u="none" strike="noStrike" cap="none">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Priority</a:t>
                      </a:r>
                      <a:endParaRPr sz="1400" b="1"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Login for admin</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High</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just"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Add and manage expert</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High</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3</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View complaints and send reply</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High</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4</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just"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View rating</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Medium</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5</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just"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Add and manage disease</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Medium</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6</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Add and manage Dataset</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Medium</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7</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Add and manage remedies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Medium</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7"/>
                  </a:ext>
                </a:extLst>
              </a:tr>
            </a:tbl>
          </a:graphicData>
        </a:graphic>
      </p:graphicFrame>
      <p:sp>
        <p:nvSpPr>
          <p:cNvPr id="246" name="Google Shape;24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23"/>
          <p:cNvSpPr txBox="1"/>
          <p:nvPr/>
        </p:nvSpPr>
        <p:spPr>
          <a:xfrm>
            <a:off x="2175" y="4866700"/>
            <a:ext cx="5568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p:txBody>
      </p:sp>
      <p:pic>
        <p:nvPicPr>
          <p:cNvPr id="253" name="Google Shape;253;p23"/>
          <p:cNvPicPr preferRelativeResize="0"/>
          <p:nvPr/>
        </p:nvPicPr>
        <p:blipFill rotWithShape="1">
          <a:blip r:embed="rId3">
            <a:alphaModFix/>
          </a:blip>
          <a:srcRect/>
          <a:stretch/>
        </p:blipFill>
        <p:spPr>
          <a:xfrm>
            <a:off x="2955163" y="4805675"/>
            <a:ext cx="337825" cy="337825"/>
          </a:xfrm>
          <a:prstGeom prst="rect">
            <a:avLst/>
          </a:prstGeom>
          <a:noFill/>
          <a:ln>
            <a:noFill/>
          </a:ln>
        </p:spPr>
      </p:pic>
      <p:graphicFrame>
        <p:nvGraphicFramePr>
          <p:cNvPr id="254" name="Google Shape;254;p23"/>
          <p:cNvGraphicFramePr/>
          <p:nvPr/>
        </p:nvGraphicFramePr>
        <p:xfrm>
          <a:off x="963400" y="521375"/>
          <a:ext cx="7228100" cy="4175460"/>
        </p:xfrm>
        <a:graphic>
          <a:graphicData uri="http://schemas.openxmlformats.org/drawingml/2006/table">
            <a:tbl>
              <a:tblPr>
                <a:noFill/>
                <a:tableStyleId>{71706BC5-0EC0-4C26-830D-15881A252111}</a:tableStyleId>
              </a:tblPr>
              <a:tblGrid>
                <a:gridCol w="24021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8</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Block or Unblock Expert</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Medium</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9</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Login for expert</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High</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10</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Add and manage symptoms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Mediun</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11</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Chat with users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High</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12</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Add and manage suggestions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High</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13</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Registration for users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High</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14</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Login with users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High</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15</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View and Update</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profile</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Medium</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7"/>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16</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Chatbot</a:t>
                      </a:r>
                      <a:endParaRPr>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High</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8"/>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17</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Disease Prediction</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High</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9"/>
                  </a:ext>
                </a:extLst>
              </a:tr>
            </a:tbl>
          </a:graphicData>
        </a:graphic>
      </p:graphicFrame>
      <p:sp>
        <p:nvSpPr>
          <p:cNvPr id="255" name="Google Shape;25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graphicFrame>
        <p:nvGraphicFramePr>
          <p:cNvPr id="260" name="Google Shape;260;p24"/>
          <p:cNvGraphicFramePr/>
          <p:nvPr/>
        </p:nvGraphicFramePr>
        <p:xfrm>
          <a:off x="1039675" y="720450"/>
          <a:ext cx="7239000" cy="2590620"/>
        </p:xfrm>
        <a:graphic>
          <a:graphicData uri="http://schemas.openxmlformats.org/drawingml/2006/table">
            <a:tbl>
              <a:tblPr>
                <a:noFill/>
                <a:tableStyleId>{71706BC5-0EC0-4C26-830D-15881A252111}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18</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View expert</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High</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19</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Chat with experts</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High</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20</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View suggestions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Medium</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21</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View home remedies</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Medium</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22</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Send complaints and view reply</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Medium</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23</a:t>
                      </a:r>
                      <a:endParaRPr sz="1400"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GB">
                          <a:solidFill>
                            <a:schemeClr val="dk1"/>
                          </a:solidFill>
                          <a:latin typeface="Times New Roman"/>
                          <a:ea typeface="Times New Roman"/>
                          <a:cs typeface="Times New Roman"/>
                          <a:sym typeface="Times New Roman"/>
                        </a:rPr>
                        <a:t>Send rating</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Medium</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bl>
          </a:graphicData>
        </a:graphic>
      </p:graphicFrame>
      <p:sp>
        <p:nvSpPr>
          <p:cNvPr id="261" name="Google Shape;261;p24"/>
          <p:cNvSpPr txBox="1"/>
          <p:nvPr/>
        </p:nvSpPr>
        <p:spPr>
          <a:xfrm>
            <a:off x="-52300" y="4805675"/>
            <a:ext cx="49473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p:txBody>
      </p:sp>
      <p:pic>
        <p:nvPicPr>
          <p:cNvPr id="262" name="Google Shape;262;p24"/>
          <p:cNvPicPr preferRelativeResize="0"/>
          <p:nvPr/>
        </p:nvPicPr>
        <p:blipFill rotWithShape="1">
          <a:blip r:embed="rId3">
            <a:alphaModFix/>
          </a:blip>
          <a:srcRect/>
          <a:stretch/>
        </p:blipFill>
        <p:spPr>
          <a:xfrm>
            <a:off x="2889788" y="4805663"/>
            <a:ext cx="337825" cy="337825"/>
          </a:xfrm>
          <a:prstGeom prst="rect">
            <a:avLst/>
          </a:prstGeom>
          <a:noFill/>
          <a:ln>
            <a:noFill/>
          </a:ln>
        </p:spPr>
      </p:pic>
      <p:sp>
        <p:nvSpPr>
          <p:cNvPr id="264" name="Google Shape;26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b="1">
                <a:latin typeface="Times New Roman"/>
                <a:ea typeface="Times New Roman"/>
                <a:cs typeface="Times New Roman"/>
                <a:sym typeface="Times New Roman"/>
              </a:rPr>
              <a:t>PROJECT PLAN</a:t>
            </a:r>
            <a:endParaRPr b="1">
              <a:latin typeface="Times New Roman"/>
              <a:ea typeface="Times New Roman"/>
              <a:cs typeface="Times New Roman"/>
              <a:sym typeface="Times New Roman"/>
            </a:endParaRPr>
          </a:p>
        </p:txBody>
      </p:sp>
      <p:sp>
        <p:nvSpPr>
          <p:cNvPr id="271" name="Google Shape;271;p25"/>
          <p:cNvSpPr txBox="1"/>
          <p:nvPr/>
        </p:nvSpPr>
        <p:spPr>
          <a:xfrm>
            <a:off x="2175" y="4834025"/>
            <a:ext cx="4152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p:txBody>
      </p:sp>
      <p:pic>
        <p:nvPicPr>
          <p:cNvPr id="272" name="Google Shape;272;p25"/>
          <p:cNvPicPr preferRelativeResize="0"/>
          <p:nvPr/>
        </p:nvPicPr>
        <p:blipFill rotWithShape="1">
          <a:blip r:embed="rId3">
            <a:alphaModFix/>
          </a:blip>
          <a:srcRect/>
          <a:stretch/>
        </p:blipFill>
        <p:spPr>
          <a:xfrm>
            <a:off x="2955163" y="4805663"/>
            <a:ext cx="337825" cy="337825"/>
          </a:xfrm>
          <a:prstGeom prst="rect">
            <a:avLst/>
          </a:prstGeom>
          <a:noFill/>
          <a:ln>
            <a:noFill/>
          </a:ln>
        </p:spPr>
      </p:pic>
      <p:graphicFrame>
        <p:nvGraphicFramePr>
          <p:cNvPr id="273" name="Google Shape;273;p25"/>
          <p:cNvGraphicFramePr/>
          <p:nvPr>
            <p:extLst>
              <p:ext uri="{D42A27DB-BD31-4B8C-83A1-F6EECF244321}">
                <p14:modId xmlns:p14="http://schemas.microsoft.com/office/powerpoint/2010/main" val="2839641007"/>
              </p:ext>
            </p:extLst>
          </p:nvPr>
        </p:nvGraphicFramePr>
        <p:xfrm>
          <a:off x="994925" y="1379063"/>
          <a:ext cx="7239000" cy="3093630"/>
        </p:xfrm>
        <a:graphic>
          <a:graphicData uri="http://schemas.openxmlformats.org/drawingml/2006/table">
            <a:tbl>
              <a:tblPr>
                <a:noFill/>
                <a:tableStyleId>{71706BC5-0EC0-4C26-830D-15881A252111}</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28900">
                <a:tc>
                  <a:txBody>
                    <a:bodyPr/>
                    <a:lstStyle/>
                    <a:p>
                      <a:pPr marL="0" marR="0" lvl="0" indent="0" algn="ctr" rtl="0">
                        <a:lnSpc>
                          <a:spcPct val="100000"/>
                        </a:lnSpc>
                        <a:spcBef>
                          <a:spcPts val="0"/>
                        </a:spcBef>
                        <a:spcAft>
                          <a:spcPts val="0"/>
                        </a:spcAft>
                        <a:buClr>
                          <a:srgbClr val="000000"/>
                        </a:buClr>
                        <a:buSzPts val="1300"/>
                        <a:buFont typeface="Arial"/>
                        <a:buNone/>
                      </a:pPr>
                      <a:r>
                        <a:rPr lang="en-GB" sz="1300" b="1" u="none" strike="noStrike" cap="none">
                          <a:latin typeface="Times New Roman"/>
                          <a:ea typeface="Times New Roman"/>
                          <a:cs typeface="Times New Roman"/>
                          <a:sym typeface="Times New Roman"/>
                        </a:rPr>
                        <a:t>UserStory_ID</a:t>
                      </a:r>
                      <a:endParaRPr sz="13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300"/>
                        <a:buFont typeface="Arial"/>
                        <a:buNone/>
                      </a:pPr>
                      <a:r>
                        <a:rPr lang="en-GB" sz="1300" b="1" u="none" strike="noStrike" cap="none">
                          <a:latin typeface="Times New Roman"/>
                          <a:ea typeface="Times New Roman"/>
                          <a:cs typeface="Times New Roman"/>
                          <a:sym typeface="Times New Roman"/>
                        </a:rPr>
                        <a:t>Sprint</a:t>
                      </a:r>
                      <a:endParaRPr sz="13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300"/>
                        <a:buFont typeface="Arial"/>
                        <a:buNone/>
                      </a:pPr>
                      <a:r>
                        <a:rPr lang="en-GB" sz="1300" b="1" u="none" strike="noStrike" cap="none">
                          <a:latin typeface="Times New Roman"/>
                          <a:ea typeface="Times New Roman"/>
                          <a:cs typeface="Times New Roman"/>
                          <a:sym typeface="Times New Roman"/>
                        </a:rPr>
                        <a:t>StartDate</a:t>
                      </a:r>
                      <a:endParaRPr sz="1300" b="1" u="none" strike="noStrike" cap="none">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GB" sz="1300" b="1" u="none" strike="noStrike" cap="none">
                          <a:latin typeface="Times New Roman"/>
                          <a:ea typeface="Times New Roman"/>
                          <a:cs typeface="Times New Roman"/>
                          <a:sym typeface="Times New Roman"/>
                        </a:rPr>
                        <a:t>EndDate</a:t>
                      </a:r>
                      <a:endParaRPr sz="1300" b="1" u="none" strike="noStrike" cap="none">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GB" sz="1300" b="1" u="none" strike="noStrike" cap="none">
                          <a:latin typeface="Times New Roman"/>
                          <a:ea typeface="Times New Roman"/>
                          <a:cs typeface="Times New Roman"/>
                          <a:sym typeface="Times New Roman"/>
                        </a:rPr>
                        <a:t>Day</a:t>
                      </a:r>
                      <a:endParaRPr sz="1300" b="1" u="none" strike="noStrike" cap="none">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GB" sz="1300" b="1" u="none" strike="noStrike" cap="none">
                          <a:latin typeface="Times New Roman"/>
                          <a:ea typeface="Times New Roman"/>
                          <a:cs typeface="Times New Roman"/>
                          <a:sym typeface="Times New Roman"/>
                        </a:rPr>
                        <a:t>Status</a:t>
                      </a:r>
                      <a:endParaRPr sz="1300" b="1"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2629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3</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4</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5</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6</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1"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b="1" u="none" strike="noStrike" cap="none" dirty="0">
                          <a:latin typeface="Times New Roman"/>
                          <a:ea typeface="Times New Roman"/>
                          <a:cs typeface="Times New Roman"/>
                          <a:sym typeface="Times New Roman"/>
                        </a:rPr>
                        <a:t>Sprint 1</a:t>
                      </a:r>
                      <a:endParaRPr sz="1400" b="1" u="none" strike="noStrike" cap="none" dirty="0">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07/02/2023</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28/02/2023</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latin typeface="Times New Roman"/>
                          <a:ea typeface="Times New Roman"/>
                          <a:cs typeface="Times New Roman"/>
                          <a:sym typeface="Times New Roman"/>
                        </a:rPr>
                        <a:t>22</a:t>
                      </a:r>
                      <a:endParaRPr sz="1400" u="none" strike="noStrike" cap="none"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Planned</a:t>
                      </a:r>
                      <a:endParaRPr sz="14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1078725">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7</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8</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9</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10</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11</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Sprint 2</a:t>
                      </a:r>
                      <a:endParaRPr sz="14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01/03/2023</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15/03/2023</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15</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latin typeface="Times New Roman"/>
                          <a:ea typeface="Times New Roman"/>
                          <a:cs typeface="Times New Roman"/>
                          <a:sym typeface="Times New Roman"/>
                        </a:rPr>
                        <a:t>Planned</a:t>
                      </a:r>
                      <a:endParaRPr sz="14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74" name="Google Shape;27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26"/>
          <p:cNvSpPr txBox="1"/>
          <p:nvPr/>
        </p:nvSpPr>
        <p:spPr>
          <a:xfrm>
            <a:off x="63750" y="4805675"/>
            <a:ext cx="4456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p:txBody>
      </p:sp>
      <p:pic>
        <p:nvPicPr>
          <p:cNvPr id="281" name="Google Shape;281;p26"/>
          <p:cNvPicPr preferRelativeResize="0"/>
          <p:nvPr/>
        </p:nvPicPr>
        <p:blipFill rotWithShape="1">
          <a:blip r:embed="rId3">
            <a:alphaModFix/>
          </a:blip>
          <a:srcRect/>
          <a:stretch/>
        </p:blipFill>
        <p:spPr>
          <a:xfrm>
            <a:off x="2900388" y="4805663"/>
            <a:ext cx="337825" cy="337825"/>
          </a:xfrm>
          <a:prstGeom prst="rect">
            <a:avLst/>
          </a:prstGeom>
          <a:noFill/>
          <a:ln>
            <a:noFill/>
          </a:ln>
        </p:spPr>
      </p:pic>
      <p:graphicFrame>
        <p:nvGraphicFramePr>
          <p:cNvPr id="282" name="Google Shape;282;p26"/>
          <p:cNvGraphicFramePr/>
          <p:nvPr>
            <p:extLst>
              <p:ext uri="{D42A27DB-BD31-4B8C-83A1-F6EECF244321}">
                <p14:modId xmlns:p14="http://schemas.microsoft.com/office/powerpoint/2010/main" val="2930743179"/>
              </p:ext>
            </p:extLst>
          </p:nvPr>
        </p:nvGraphicFramePr>
        <p:xfrm>
          <a:off x="825225" y="547350"/>
          <a:ext cx="7239000" cy="3307020"/>
        </p:xfrm>
        <a:graphic>
          <a:graphicData uri="http://schemas.openxmlformats.org/drawingml/2006/table">
            <a:tbl>
              <a:tblPr>
                <a:noFill/>
                <a:tableStyleId>{71706BC5-0EC0-4C26-830D-15881A252111}</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marR="0" lvl="0" indent="0" algn="ctr" rtl="0">
                        <a:lnSpc>
                          <a:spcPct val="100000"/>
                        </a:lnSpc>
                        <a:spcBef>
                          <a:spcPts val="0"/>
                        </a:spcBef>
                        <a:spcAft>
                          <a:spcPts val="0"/>
                        </a:spcAft>
                        <a:buClr>
                          <a:srgbClr val="000000"/>
                        </a:buClr>
                        <a:buSzPts val="1300"/>
                        <a:buFont typeface="Arial"/>
                        <a:buNone/>
                      </a:pPr>
                      <a:r>
                        <a:rPr lang="en-GB" sz="1300" b="1" u="none" strike="noStrike" cap="none">
                          <a:latin typeface="Times New Roman"/>
                          <a:ea typeface="Times New Roman"/>
                          <a:cs typeface="Times New Roman"/>
                          <a:sym typeface="Times New Roman"/>
                        </a:rPr>
                        <a:t>UserStory_ID</a:t>
                      </a:r>
                      <a:endParaRPr sz="13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GB" sz="1300" b="1" u="none" strike="noStrike" cap="none">
                          <a:latin typeface="Times New Roman"/>
                          <a:ea typeface="Times New Roman"/>
                          <a:cs typeface="Times New Roman"/>
                          <a:sym typeface="Times New Roman"/>
                        </a:rPr>
                        <a:t>Sprint</a:t>
                      </a:r>
                      <a:endParaRPr sz="13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GB" sz="1300" b="1" u="none" strike="noStrike" cap="none">
                          <a:latin typeface="Times New Roman"/>
                          <a:ea typeface="Times New Roman"/>
                          <a:cs typeface="Times New Roman"/>
                          <a:sym typeface="Times New Roman"/>
                        </a:rPr>
                        <a:t>StartDate</a:t>
                      </a:r>
                      <a:endParaRPr sz="13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GB" sz="1300" b="1" u="none" strike="noStrike" cap="none">
                          <a:latin typeface="Times New Roman"/>
                          <a:ea typeface="Times New Roman"/>
                          <a:cs typeface="Times New Roman"/>
                          <a:sym typeface="Times New Roman"/>
                        </a:rPr>
                        <a:t>EndDate</a:t>
                      </a:r>
                      <a:endParaRPr sz="13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GB" sz="1300" b="1" u="none" strike="noStrike" cap="none">
                          <a:latin typeface="Times New Roman"/>
                          <a:ea typeface="Times New Roman"/>
                          <a:cs typeface="Times New Roman"/>
                          <a:sym typeface="Times New Roman"/>
                        </a:rPr>
                        <a:t>Day</a:t>
                      </a:r>
                      <a:endParaRPr sz="13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GB" sz="1300" b="1" u="none" strike="noStrike" cap="none">
                          <a:latin typeface="Times New Roman"/>
                          <a:ea typeface="Times New Roman"/>
                          <a:cs typeface="Times New Roman"/>
                          <a:sym typeface="Times New Roman"/>
                        </a:rPr>
                        <a:t>Status</a:t>
                      </a:r>
                      <a:endParaRPr sz="13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12</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13</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14</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15</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16</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17</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Sprint 3</a:t>
                      </a:r>
                      <a:endParaRPr sz="1400" b="1"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16/03/2023</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16/04/2023</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latin typeface="Times New Roman"/>
                          <a:ea typeface="Times New Roman"/>
                          <a:cs typeface="Times New Roman"/>
                          <a:sym typeface="Times New Roman"/>
                        </a:rPr>
                        <a:t>32</a:t>
                      </a:r>
                      <a:endParaRPr sz="1400" u="none" strike="noStrike" cap="none"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Planned</a:t>
                      </a:r>
                      <a:endParaRPr sz="1400" u="none" strike="noStrike" cap="none">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18</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19</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20</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21</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22</a:t>
                      </a: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23</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b="1" u="none" strike="noStrike" cap="none">
                          <a:latin typeface="Times New Roman"/>
                          <a:ea typeface="Times New Roman"/>
                          <a:cs typeface="Times New Roman"/>
                          <a:sym typeface="Times New Roman"/>
                        </a:rPr>
                        <a:t>Sprint 4</a:t>
                      </a:r>
                      <a:endParaRPr sz="14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17/04/2023</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15/05/2023</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latin typeface="Times New Roman"/>
                          <a:ea typeface="Times New Roman"/>
                          <a:cs typeface="Times New Roman"/>
                          <a:sym typeface="Times New Roman"/>
                        </a:rPr>
                        <a:t>29</a:t>
                      </a:r>
                      <a:endParaRPr sz="14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latin typeface="Times New Roman"/>
                          <a:ea typeface="Times New Roman"/>
                          <a:cs typeface="Times New Roman"/>
                          <a:sym typeface="Times New Roman"/>
                        </a:rPr>
                        <a:t>Planned</a:t>
                      </a:r>
                      <a:endParaRPr sz="14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83" name="Google Shape;28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b="1" dirty="0">
                <a:latin typeface="Times New Roman"/>
                <a:ea typeface="Times New Roman"/>
                <a:cs typeface="Times New Roman"/>
                <a:sym typeface="Times New Roman"/>
              </a:rPr>
              <a:t>CONTENTS</a:t>
            </a:r>
            <a:endParaRPr b="1" dirty="0">
              <a:latin typeface="Times New Roman"/>
              <a:ea typeface="Times New Roman"/>
              <a:cs typeface="Times New Roman"/>
              <a:sym typeface="Times New Roman"/>
            </a:endParaRPr>
          </a:p>
        </p:txBody>
      </p:sp>
      <p:sp>
        <p:nvSpPr>
          <p:cNvPr id="66" name="Google Shape;66;p3"/>
          <p:cNvSpPr txBox="1">
            <a:spLocks noGrp="1"/>
          </p:cNvSpPr>
          <p:nvPr>
            <p:ph type="body" idx="1"/>
          </p:nvPr>
        </p:nvSpPr>
        <p:spPr>
          <a:xfrm>
            <a:off x="311700" y="1017725"/>
            <a:ext cx="8520600" cy="3551100"/>
          </a:xfrm>
          <a:prstGeom prst="rect">
            <a:avLst/>
          </a:prstGeom>
          <a:noFill/>
          <a:ln>
            <a:noFill/>
          </a:ln>
        </p:spPr>
        <p:txBody>
          <a:bodyPr spcFirstLastPara="1" wrap="square" lIns="91425" tIns="91425" rIns="91425" bIns="91425" anchor="t" anchorCtr="0">
            <a:noAutofit/>
          </a:bodyPr>
          <a:lstStyle/>
          <a:p>
            <a:pPr marL="457200" lvl="0" indent="-311150" algn="l" rtl="0">
              <a:lnSpc>
                <a:spcPct val="18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a:ea typeface="Times New Roman"/>
                <a:cs typeface="Times New Roman"/>
                <a:sym typeface="Times New Roman"/>
              </a:rPr>
              <a:t>INTRODUCTION</a:t>
            </a:r>
            <a:endParaRPr sz="14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a:ea typeface="Times New Roman"/>
                <a:cs typeface="Times New Roman"/>
                <a:sym typeface="Times New Roman"/>
              </a:rPr>
              <a:t>EXISTING SYSTEM</a:t>
            </a:r>
            <a:endParaRPr sz="14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a:ea typeface="Times New Roman"/>
                <a:cs typeface="Times New Roman"/>
                <a:sym typeface="Times New Roman"/>
              </a:rPr>
              <a:t>PROPOSED SYSTEM</a:t>
            </a:r>
            <a:endParaRPr sz="14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a:ea typeface="Times New Roman"/>
                <a:cs typeface="Times New Roman"/>
                <a:sym typeface="Times New Roman"/>
              </a:rPr>
              <a:t>MODULE DESCRIPTION</a:t>
            </a:r>
            <a:endParaRPr sz="14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a:ea typeface="Times New Roman"/>
                <a:cs typeface="Times New Roman"/>
                <a:sym typeface="Times New Roman"/>
              </a:rPr>
              <a:t>SYSTEM REQUIREMENTS      </a:t>
            </a:r>
            <a:endParaRPr sz="14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a:ea typeface="Times New Roman"/>
                <a:cs typeface="Times New Roman"/>
                <a:sym typeface="Times New Roman"/>
              </a:rPr>
              <a:t>DATA FLOW DIAGRAM                                               </a:t>
            </a:r>
            <a:endParaRPr sz="14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a:ea typeface="Times New Roman"/>
                <a:cs typeface="Times New Roman"/>
                <a:sym typeface="Times New Roman"/>
              </a:rPr>
              <a:t>USER STORIES</a:t>
            </a:r>
            <a:endParaRPr sz="14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a:ea typeface="Times New Roman"/>
                <a:cs typeface="Times New Roman"/>
                <a:sym typeface="Times New Roman"/>
              </a:rPr>
              <a:t>PRODUCT BACKLOG</a:t>
            </a:r>
            <a:endParaRPr sz="14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a:ea typeface="Times New Roman"/>
                <a:cs typeface="Times New Roman"/>
                <a:sym typeface="Times New Roman"/>
              </a:rPr>
              <a:t>PROJECT PLAN</a:t>
            </a:r>
            <a:endParaRPr sz="1400" dirty="0">
              <a:latin typeface="Times New Roman"/>
              <a:ea typeface="Times New Roman"/>
              <a:cs typeface="Times New Roman"/>
              <a:sym typeface="Times New Roman"/>
            </a:endParaRPr>
          </a:p>
        </p:txBody>
      </p:sp>
      <p:sp>
        <p:nvSpPr>
          <p:cNvPr id="67" name="Google Shape;67;p3"/>
          <p:cNvSpPr txBox="1"/>
          <p:nvPr/>
        </p:nvSpPr>
        <p:spPr>
          <a:xfrm>
            <a:off x="220125" y="4743300"/>
            <a:ext cx="32475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 </a:t>
            </a:r>
            <a:endParaRPr sz="800" b="0" i="0" u="none" strike="noStrike" cap="none">
              <a:solidFill>
                <a:srgbClr val="000000"/>
              </a:solidFill>
              <a:latin typeface="Times New Roman"/>
              <a:ea typeface="Times New Roman"/>
              <a:cs typeface="Times New Roman"/>
              <a:sym typeface="Times New Roman"/>
            </a:endParaRPr>
          </a:p>
        </p:txBody>
      </p:sp>
      <p:pic>
        <p:nvPicPr>
          <p:cNvPr id="68" name="Google Shape;68;p3"/>
          <p:cNvPicPr preferRelativeResize="0"/>
          <p:nvPr/>
        </p:nvPicPr>
        <p:blipFill rotWithShape="1">
          <a:blip r:embed="rId3">
            <a:alphaModFix/>
          </a:blip>
          <a:srcRect/>
          <a:stretch/>
        </p:blipFill>
        <p:spPr>
          <a:xfrm>
            <a:off x="3202763" y="4691113"/>
            <a:ext cx="337825" cy="337825"/>
          </a:xfrm>
          <a:prstGeom prst="rect">
            <a:avLst/>
          </a:prstGeom>
          <a:noFill/>
          <a:ln>
            <a:noFill/>
          </a:ln>
        </p:spPr>
      </p:pic>
      <p:sp>
        <p:nvSpPr>
          <p:cNvPr id="70" name="Google Shape;7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76" name="Google Shape;76;p4"/>
          <p:cNvSpPr txBox="1">
            <a:spLocks noGrp="1"/>
          </p:cNvSpPr>
          <p:nvPr>
            <p:ph type="body" idx="1"/>
          </p:nvPr>
        </p:nvSpPr>
        <p:spPr>
          <a:xfrm>
            <a:off x="311700" y="1152475"/>
            <a:ext cx="8520600" cy="3510742"/>
          </a:xfrm>
          <a:prstGeom prst="rect">
            <a:avLst/>
          </a:prstGeom>
          <a:noFill/>
          <a:ln>
            <a:noFill/>
          </a:ln>
        </p:spPr>
        <p:txBody>
          <a:bodyPr spcFirstLastPara="1" wrap="square" lIns="91425" tIns="91425" rIns="91425" bIns="91425" anchor="t" anchorCtr="0">
            <a:normAutofit fontScale="85000" lnSpcReduction="20000"/>
          </a:bodyPr>
          <a:lstStyle/>
          <a:p>
            <a:pPr marL="457200" lvl="0" indent="-317182" algn="just" rtl="0">
              <a:lnSpc>
                <a:spcPct val="150000"/>
              </a:lnSpc>
              <a:spcBef>
                <a:spcPts val="0"/>
              </a:spcBef>
              <a:spcAft>
                <a:spcPts val="0"/>
              </a:spcAft>
              <a:buSzPct val="100000"/>
              <a:buFont typeface="Times New Roman"/>
              <a:buChar char="●"/>
            </a:pPr>
            <a:r>
              <a:rPr lang="en-GB" dirty="0">
                <a:solidFill>
                  <a:srgbClr val="404040"/>
                </a:solidFill>
              </a:rPr>
              <a:t>The health chatbot application created on the Chatfuel platform. This application allows people to interact with the health chatbot in the same way as they do with other people.</a:t>
            </a:r>
            <a:endParaRPr dirty="0">
              <a:solidFill>
                <a:srgbClr val="404040"/>
              </a:solidFill>
            </a:endParaRPr>
          </a:p>
          <a:p>
            <a:pPr marL="457200" lvl="0" indent="-317182" algn="just" rtl="0">
              <a:lnSpc>
                <a:spcPct val="150000"/>
              </a:lnSpc>
              <a:spcBef>
                <a:spcPts val="0"/>
              </a:spcBef>
              <a:spcAft>
                <a:spcPts val="0"/>
              </a:spcAft>
              <a:buSzPct val="100000"/>
              <a:buFont typeface="Times New Roman"/>
              <a:buChar char="●"/>
            </a:pPr>
            <a:r>
              <a:rPr lang="en-GB" dirty="0">
                <a:solidFill>
                  <a:srgbClr val="404040"/>
                </a:solidFill>
              </a:rPr>
              <a:t>The health chatbot identifies their symptoms through a series of queries and guides them to decide whether or not to go to doctor. Such application can be of great benefit to people who are not sure whether their symptoms are transients or require a response to a doctor for detailed tests.</a:t>
            </a:r>
            <a:endParaRPr dirty="0">
              <a:solidFill>
                <a:srgbClr val="404040"/>
              </a:solidFill>
            </a:endParaRPr>
          </a:p>
          <a:p>
            <a:pPr marL="457200" lvl="0" indent="-317182" algn="just" rtl="0">
              <a:lnSpc>
                <a:spcPct val="150000"/>
              </a:lnSpc>
              <a:spcBef>
                <a:spcPts val="0"/>
              </a:spcBef>
              <a:spcAft>
                <a:spcPts val="0"/>
              </a:spcAft>
              <a:buSzPct val="100000"/>
              <a:buFont typeface="Times New Roman"/>
              <a:buChar char="●"/>
            </a:pPr>
            <a:r>
              <a:rPr lang="en-GB" dirty="0">
                <a:solidFill>
                  <a:srgbClr val="404040"/>
                </a:solidFill>
              </a:rPr>
              <a:t>It also offers advice to users on minor illnesses, and in that way, encourages people to take appropriate measures to stay healthy, which is a great example of promoting a healthy life.</a:t>
            </a:r>
            <a:endParaRPr dirty="0">
              <a:solidFill>
                <a:srgbClr val="404040"/>
              </a:solidFill>
            </a:endParaRPr>
          </a:p>
          <a:p>
            <a:pPr marL="457200" lvl="0" indent="-317182" algn="just" rtl="0">
              <a:lnSpc>
                <a:spcPct val="150000"/>
              </a:lnSpc>
              <a:spcBef>
                <a:spcPts val="0"/>
              </a:spcBef>
              <a:spcAft>
                <a:spcPts val="0"/>
              </a:spcAft>
              <a:buSzPct val="100000"/>
              <a:buFont typeface="Times New Roman"/>
              <a:buChar char="●"/>
            </a:pPr>
            <a:r>
              <a:rPr lang="en-GB" dirty="0">
                <a:solidFill>
                  <a:srgbClr val="404040"/>
                </a:solidFill>
              </a:rPr>
              <a:t>For the purpose of this research, an end-user survey was created and conducted with aim to collect the user’s opinion regarding the acceptance and usage motivation of health chatbot. The results showed good acceptance and usage motivation of health chatbot.</a:t>
            </a:r>
            <a:endParaRPr dirty="0">
              <a:latin typeface="Times New Roman"/>
              <a:ea typeface="Times New Roman"/>
              <a:cs typeface="Times New Roman"/>
              <a:sym typeface="Times New Roman"/>
            </a:endParaRPr>
          </a:p>
        </p:txBody>
      </p:sp>
      <p:sp>
        <p:nvSpPr>
          <p:cNvPr id="77" name="Google Shape;77;p4"/>
          <p:cNvSpPr txBox="1"/>
          <p:nvPr/>
        </p:nvSpPr>
        <p:spPr>
          <a:xfrm>
            <a:off x="263725" y="4790425"/>
            <a:ext cx="41955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Times New Roman"/>
              <a:ea typeface="Times New Roman"/>
              <a:cs typeface="Times New Roman"/>
              <a:sym typeface="Times New Roman"/>
            </a:endParaRPr>
          </a:p>
        </p:txBody>
      </p:sp>
      <p:pic>
        <p:nvPicPr>
          <p:cNvPr id="78" name="Google Shape;78;p4"/>
          <p:cNvPicPr preferRelativeResize="0"/>
          <p:nvPr/>
        </p:nvPicPr>
        <p:blipFill rotWithShape="1">
          <a:blip r:embed="rId3">
            <a:alphaModFix/>
          </a:blip>
          <a:srcRect/>
          <a:stretch/>
        </p:blipFill>
        <p:spPr>
          <a:xfrm>
            <a:off x="3216925" y="4790413"/>
            <a:ext cx="337825" cy="337825"/>
          </a:xfrm>
          <a:prstGeom prst="rect">
            <a:avLst/>
          </a:prstGeom>
          <a:noFill/>
          <a:ln>
            <a:noFill/>
          </a:ln>
        </p:spPr>
      </p:pic>
      <p:sp>
        <p:nvSpPr>
          <p:cNvPr id="80" name="Google Shape;8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100000"/>
              <a:buFont typeface="Arial"/>
              <a:buNone/>
            </a:pPr>
            <a:r>
              <a:rPr lang="en-GB" sz="3000" b="1">
                <a:latin typeface="Times New Roman"/>
                <a:ea typeface="Times New Roman"/>
                <a:cs typeface="Times New Roman"/>
                <a:sym typeface="Times New Roman"/>
              </a:rPr>
              <a:t>EXISTING SYSTEM</a:t>
            </a:r>
            <a:endParaRPr sz="3000" b="1">
              <a:latin typeface="Times New Roman"/>
              <a:ea typeface="Times New Roman"/>
              <a:cs typeface="Times New Roman"/>
              <a:sym typeface="Times New Roman"/>
            </a:endParaRPr>
          </a:p>
          <a:p>
            <a:pPr marL="0" lvl="0" indent="0" algn="l" rtl="0">
              <a:lnSpc>
                <a:spcPct val="100000"/>
              </a:lnSpc>
              <a:spcBef>
                <a:spcPts val="0"/>
              </a:spcBef>
              <a:spcAft>
                <a:spcPts val="0"/>
              </a:spcAft>
              <a:buSzPct val="111111"/>
              <a:buNone/>
            </a:pPr>
            <a:endParaRPr/>
          </a:p>
        </p:txBody>
      </p:sp>
      <p:sp>
        <p:nvSpPr>
          <p:cNvPr id="86" name="Google Shape;86;p5"/>
          <p:cNvSpPr txBox="1">
            <a:spLocks noGrp="1"/>
          </p:cNvSpPr>
          <p:nvPr>
            <p:ph type="body" idx="1"/>
          </p:nvPr>
        </p:nvSpPr>
        <p:spPr>
          <a:xfrm>
            <a:off x="311700" y="1152475"/>
            <a:ext cx="8520600" cy="34293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1200"/>
              </a:spcBef>
              <a:spcAft>
                <a:spcPts val="0"/>
              </a:spcAft>
              <a:buSzPts val="1800"/>
              <a:buFont typeface="Times New Roman"/>
              <a:buChar char="●"/>
            </a:pPr>
            <a:r>
              <a:rPr lang="en-GB" sz="1500" dirty="0">
                <a:solidFill>
                  <a:schemeClr val="dk1"/>
                </a:solidFill>
                <a:latin typeface="Times New Roman"/>
                <a:ea typeface="Times New Roman"/>
                <a:cs typeface="Times New Roman"/>
                <a:sym typeface="Times New Roman"/>
              </a:rPr>
              <a:t>The number of people looking for health information is growing dramatically, either it is general health advice or instructions for the patient’s further path through the healthcare system .</a:t>
            </a:r>
            <a:endParaRPr sz="1500"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GB" sz="1500" dirty="0">
                <a:solidFill>
                  <a:schemeClr val="dk1"/>
                </a:solidFill>
                <a:latin typeface="Times New Roman"/>
                <a:ea typeface="Times New Roman"/>
                <a:cs typeface="Times New Roman"/>
                <a:sym typeface="Times New Roman"/>
              </a:rPr>
              <a:t> There is an awareness of the workload and overbooking of the healthcare system (health care workers, crowds in waiting rooms) .</a:t>
            </a:r>
            <a:endParaRPr sz="1500"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GB" sz="1500" dirty="0">
                <a:solidFill>
                  <a:schemeClr val="dk1"/>
                </a:solidFill>
                <a:latin typeface="Times New Roman"/>
                <a:ea typeface="Times New Roman"/>
                <a:cs typeface="Times New Roman"/>
                <a:sym typeface="Times New Roman"/>
              </a:rPr>
              <a:t> Health chatbots may speed up processes which means more free time and usefulness for both patients and healthcare professionals. </a:t>
            </a:r>
            <a:endParaRPr sz="1500"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GB" sz="1500" dirty="0">
                <a:solidFill>
                  <a:schemeClr val="dk1"/>
                </a:solidFill>
                <a:latin typeface="Times New Roman"/>
                <a:ea typeface="Times New Roman"/>
                <a:cs typeface="Times New Roman"/>
                <a:sym typeface="Times New Roman"/>
              </a:rPr>
              <a:t>Also, they may prevent activities that take up too much time for people and bring a minimal outcome (going to the doctor).</a:t>
            </a:r>
            <a:endParaRPr sz="1500" dirty="0">
              <a:solidFill>
                <a:schemeClr val="dk1"/>
              </a:solidFill>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endParaRPr sz="1600" dirty="0">
              <a:latin typeface="Times New Roman"/>
              <a:ea typeface="Times New Roman"/>
              <a:cs typeface="Times New Roman"/>
              <a:sym typeface="Times New Roman"/>
            </a:endParaRPr>
          </a:p>
        </p:txBody>
      </p:sp>
      <p:sp>
        <p:nvSpPr>
          <p:cNvPr id="88" name="Google Shape;88;p5"/>
          <p:cNvSpPr txBox="1"/>
          <p:nvPr/>
        </p:nvSpPr>
        <p:spPr>
          <a:xfrm>
            <a:off x="67575" y="4810675"/>
            <a:ext cx="54594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Google Shape;89;p5"/>
          <p:cNvPicPr preferRelativeResize="0"/>
          <p:nvPr/>
        </p:nvPicPr>
        <p:blipFill rotWithShape="1">
          <a:blip r:embed="rId3">
            <a:alphaModFix/>
          </a:blip>
          <a:srcRect/>
          <a:stretch/>
        </p:blipFill>
        <p:spPr>
          <a:xfrm>
            <a:off x="3042500" y="4703613"/>
            <a:ext cx="337825" cy="337825"/>
          </a:xfrm>
          <a:prstGeom prst="rect">
            <a:avLst/>
          </a:prstGeom>
          <a:noFill/>
          <a:ln>
            <a:noFill/>
          </a:ln>
        </p:spPr>
      </p:pic>
      <p:sp>
        <p:nvSpPr>
          <p:cNvPr id="90" name="Google Shape;9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100000"/>
              <a:buFont typeface="Arial"/>
              <a:buNone/>
            </a:pPr>
            <a:r>
              <a:rPr lang="en-GB" sz="3000" b="1">
                <a:latin typeface="Times New Roman"/>
                <a:ea typeface="Times New Roman"/>
                <a:cs typeface="Times New Roman"/>
                <a:sym typeface="Times New Roman"/>
              </a:rPr>
              <a:t>PROPOSED SYSTEM</a:t>
            </a:r>
            <a:endParaRPr/>
          </a:p>
        </p:txBody>
      </p:sp>
      <p:sp>
        <p:nvSpPr>
          <p:cNvPr id="96" name="Google Shape;96;p6"/>
          <p:cNvSpPr txBox="1">
            <a:spLocks noGrp="1"/>
          </p:cNvSpPr>
          <p:nvPr>
            <p:ph type="body" idx="1"/>
          </p:nvPr>
        </p:nvSpPr>
        <p:spPr>
          <a:xfrm>
            <a:off x="311700" y="1152475"/>
            <a:ext cx="8520600" cy="356640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1200"/>
              </a:spcBef>
              <a:spcAft>
                <a:spcPts val="0"/>
              </a:spcAft>
              <a:buSzPts val="1400"/>
              <a:buFont typeface="Times New Roman"/>
              <a:buChar char="●"/>
            </a:pPr>
            <a:r>
              <a:rPr lang="en-GB"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sym typeface="Times New Roman"/>
              </a:rPr>
              <a:t>The </a:t>
            </a:r>
            <a:r>
              <a:rPr lang="en-GB" sz="150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sym typeface="Times New Roman"/>
              </a:rPr>
              <a:t>main aim is </a:t>
            </a:r>
            <a:r>
              <a:rPr lang="en-GB"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sym typeface="Times New Roman"/>
              </a:rPr>
              <a:t>to design and create a simple health chatbot application, and to explore the acceptability and motivation for its use. This application is a reliable solution that enables efficient, safe, simple and fast provision of basic information about the user's health conditions and guidelines for further procedure.</a:t>
            </a:r>
            <a:endParaRPr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sym typeface="Times New Roman"/>
            </a:endParaRPr>
          </a:p>
          <a:p>
            <a:pPr marL="457200" lvl="0" indent="0" algn="l" rtl="0">
              <a:spcBef>
                <a:spcPts val="1400"/>
              </a:spcBef>
              <a:spcAft>
                <a:spcPts val="0"/>
              </a:spcAft>
              <a:buNone/>
            </a:pPr>
            <a:r>
              <a:rPr lang="en-GB" sz="1500" b="1"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rPr>
              <a:t>ADVANTAGES OF PROPOSED SYSTEM </a:t>
            </a:r>
            <a:endParaRPr sz="1500" b="1"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endParaRPr>
          </a:p>
          <a:p>
            <a:pPr marL="457200" lvl="0" indent="-317500" algn="l" rtl="0">
              <a:spcBef>
                <a:spcPts val="400"/>
              </a:spcBef>
              <a:spcAft>
                <a:spcPts val="0"/>
              </a:spcAft>
              <a:buSzPts val="1400"/>
              <a:buFont typeface="Times New Roman"/>
              <a:buChar char="●"/>
            </a:pPr>
            <a:r>
              <a:rPr lang="en-GB"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sym typeface="Times New Roman"/>
              </a:rPr>
              <a:t> </a:t>
            </a:r>
            <a:r>
              <a:rPr lang="en-GB"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rPr>
              <a:t>Reduced time on the part of physicians.</a:t>
            </a:r>
            <a:endParaRPr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endParaRPr>
          </a:p>
          <a:p>
            <a:pPr marL="457200" lvl="0" indent="-317500" algn="l" rtl="0">
              <a:spcBef>
                <a:spcPts val="0"/>
              </a:spcBef>
              <a:spcAft>
                <a:spcPts val="0"/>
              </a:spcAft>
              <a:buSzPts val="1400"/>
              <a:buFont typeface="Times New Roman"/>
              <a:buChar char="●"/>
            </a:pPr>
            <a:r>
              <a:rPr lang="en-GB"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sym typeface="Times New Roman"/>
              </a:rPr>
              <a:t> </a:t>
            </a:r>
            <a:r>
              <a:rPr lang="en-GB"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rPr>
              <a:t>Improved security of patient data.</a:t>
            </a:r>
            <a:endParaRPr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endParaRPr>
          </a:p>
          <a:p>
            <a:pPr marL="457200" lvl="0" indent="-317500" algn="l" rtl="0">
              <a:spcBef>
                <a:spcPts val="0"/>
              </a:spcBef>
              <a:spcAft>
                <a:spcPts val="0"/>
              </a:spcAft>
              <a:buSzPts val="1400"/>
              <a:buFont typeface="Times New Roman"/>
              <a:buChar char="●"/>
            </a:pPr>
            <a:r>
              <a:rPr lang="en-GB"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sym typeface="Times New Roman"/>
              </a:rPr>
              <a:t> </a:t>
            </a:r>
            <a:r>
              <a:rPr lang="en-GB"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rPr>
              <a:t>On demand healthcare information.</a:t>
            </a:r>
            <a:endParaRPr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endParaRPr>
          </a:p>
          <a:p>
            <a:pPr marL="457200" lvl="0" indent="-317500" algn="l" rtl="0">
              <a:spcBef>
                <a:spcPts val="0"/>
              </a:spcBef>
              <a:spcAft>
                <a:spcPts val="0"/>
              </a:spcAft>
              <a:buSzPts val="1400"/>
              <a:buFont typeface="Times New Roman"/>
              <a:buChar char="●"/>
            </a:pPr>
            <a:r>
              <a:rPr lang="en-GB"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sym typeface="Times New Roman"/>
              </a:rPr>
              <a:t> </a:t>
            </a:r>
            <a:r>
              <a:rPr lang="en-GB" sz="1500" dirty="0">
                <a:solidFill>
                  <a:schemeClr val="dk1"/>
                </a:solidFill>
                <a:latin typeface="Times New Roman" panose="02020603050405020304" pitchFamily="18" charset="0"/>
                <a:ea typeface="Yu Gothic Light" panose="020B0300000000000000" pitchFamily="34" charset="-128"/>
                <a:cs typeface="Times New Roman" panose="02020603050405020304" pitchFamily="18" charset="0"/>
              </a:rPr>
              <a:t>Accessible and affordable Healthcare information.</a:t>
            </a:r>
            <a:endParaRPr sz="1500" dirty="0">
              <a:latin typeface="Times New Roman" panose="02020603050405020304" pitchFamily="18" charset="0"/>
              <a:ea typeface="Yu Gothic Light" panose="020B0300000000000000" pitchFamily="34" charset="-128"/>
              <a:cs typeface="Times New Roman" panose="02020603050405020304" pitchFamily="18" charset="0"/>
              <a:sym typeface="Times New Roman"/>
            </a:endParaRPr>
          </a:p>
        </p:txBody>
      </p:sp>
      <p:sp>
        <p:nvSpPr>
          <p:cNvPr id="98" name="Google Shape;98;p6"/>
          <p:cNvSpPr txBox="1"/>
          <p:nvPr/>
        </p:nvSpPr>
        <p:spPr>
          <a:xfrm>
            <a:off x="13075" y="4806325"/>
            <a:ext cx="468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9" name="Google Shape;99;p6"/>
          <p:cNvPicPr preferRelativeResize="0"/>
          <p:nvPr/>
        </p:nvPicPr>
        <p:blipFill rotWithShape="1">
          <a:blip r:embed="rId3">
            <a:alphaModFix/>
          </a:blip>
          <a:srcRect/>
          <a:stretch/>
        </p:blipFill>
        <p:spPr>
          <a:xfrm>
            <a:off x="2998975" y="4718988"/>
            <a:ext cx="337825" cy="337825"/>
          </a:xfrm>
          <a:prstGeom prst="rect">
            <a:avLst/>
          </a:prstGeom>
          <a:noFill/>
          <a:ln>
            <a:noFill/>
          </a:ln>
        </p:spPr>
      </p:pic>
      <p:sp>
        <p:nvSpPr>
          <p:cNvPr id="100" name="Google Shape;10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b="1">
                <a:latin typeface="Times New Roman"/>
                <a:ea typeface="Times New Roman"/>
                <a:cs typeface="Times New Roman"/>
                <a:sym typeface="Times New Roman"/>
              </a:rPr>
              <a:t>MODULE DESCRIPTION</a:t>
            </a:r>
            <a:endParaRPr b="1">
              <a:latin typeface="Times New Roman"/>
              <a:ea typeface="Times New Roman"/>
              <a:cs typeface="Times New Roman"/>
              <a:sym typeface="Times New Roman"/>
            </a:endParaRPr>
          </a:p>
        </p:txBody>
      </p:sp>
      <p:sp>
        <p:nvSpPr>
          <p:cNvPr id="106" name="Google Shape;106;p7"/>
          <p:cNvSpPr txBox="1">
            <a:spLocks noGrp="1"/>
          </p:cNvSpPr>
          <p:nvPr>
            <p:ph type="body" idx="1"/>
          </p:nvPr>
        </p:nvSpPr>
        <p:spPr>
          <a:xfrm>
            <a:off x="311700" y="1152475"/>
            <a:ext cx="3999900" cy="353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GB" sz="1600" b="1" u="sng" dirty="0">
                <a:latin typeface="Times New Roman" panose="02020603050405020304" pitchFamily="18" charset="0"/>
                <a:ea typeface="Times New Roman"/>
                <a:cs typeface="Times New Roman" panose="02020603050405020304" pitchFamily="18" charset="0"/>
                <a:sym typeface="Times New Roman"/>
              </a:rPr>
              <a:t>ADMIN</a:t>
            </a:r>
            <a:endParaRPr sz="1600" b="1" u="sng"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spcBef>
                <a:spcPts val="1000"/>
              </a:spcBef>
              <a:spcAft>
                <a:spcPts val="0"/>
              </a:spcAft>
              <a:buClr>
                <a:srgbClr val="404040"/>
              </a:buClr>
              <a:buSzPts val="1800"/>
              <a:buChar char="●"/>
            </a:pPr>
            <a:r>
              <a:rPr lang="en-GB" sz="1800" dirty="0">
                <a:solidFill>
                  <a:srgbClr val="404040"/>
                </a:solidFill>
                <a:latin typeface="Times New Roman" panose="02020603050405020304" pitchFamily="18" charset="0"/>
                <a:cs typeface="Times New Roman" panose="02020603050405020304" pitchFamily="18" charset="0"/>
              </a:rPr>
              <a:t>Login</a:t>
            </a:r>
            <a:endParaRPr sz="1800" dirty="0">
              <a:solidFill>
                <a:srgbClr val="404040"/>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rgbClr val="404040"/>
              </a:buClr>
              <a:buSzPts val="1800"/>
              <a:buChar char="●"/>
            </a:pPr>
            <a:r>
              <a:rPr lang="en-GB" sz="1800" dirty="0">
                <a:solidFill>
                  <a:srgbClr val="404040"/>
                </a:solidFill>
                <a:latin typeface="Times New Roman" panose="02020603050405020304" pitchFamily="18" charset="0"/>
                <a:cs typeface="Times New Roman" panose="02020603050405020304" pitchFamily="18" charset="0"/>
              </a:rPr>
              <a:t>Add and manage Expert</a:t>
            </a:r>
            <a:endParaRPr sz="1800" dirty="0">
              <a:solidFill>
                <a:srgbClr val="404040"/>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rgbClr val="404040"/>
              </a:buClr>
              <a:buSzPts val="1800"/>
              <a:buChar char="●"/>
            </a:pPr>
            <a:r>
              <a:rPr lang="en-GB" sz="1800" dirty="0">
                <a:solidFill>
                  <a:srgbClr val="404040"/>
                </a:solidFill>
                <a:latin typeface="Times New Roman" panose="02020603050405020304" pitchFamily="18" charset="0"/>
                <a:cs typeface="Times New Roman" panose="02020603050405020304" pitchFamily="18" charset="0"/>
              </a:rPr>
              <a:t>View complaint and Send reply</a:t>
            </a:r>
            <a:endParaRPr sz="1800" dirty="0">
              <a:solidFill>
                <a:srgbClr val="404040"/>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rgbClr val="404040"/>
              </a:buClr>
              <a:buSzPts val="1800"/>
              <a:buChar char="●"/>
            </a:pPr>
            <a:r>
              <a:rPr lang="en-GB" sz="1800" dirty="0">
                <a:solidFill>
                  <a:srgbClr val="404040"/>
                </a:solidFill>
                <a:latin typeface="Times New Roman" panose="02020603050405020304" pitchFamily="18" charset="0"/>
                <a:cs typeface="Times New Roman" panose="02020603050405020304" pitchFamily="18" charset="0"/>
              </a:rPr>
              <a:t>Block or Unblock expert</a:t>
            </a:r>
            <a:endParaRPr sz="1800" dirty="0">
              <a:solidFill>
                <a:srgbClr val="404040"/>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rgbClr val="404040"/>
              </a:buClr>
              <a:buSzPts val="1800"/>
              <a:buChar char="●"/>
            </a:pPr>
            <a:r>
              <a:rPr lang="en-GB" sz="1800" dirty="0">
                <a:solidFill>
                  <a:srgbClr val="404040"/>
                </a:solidFill>
                <a:latin typeface="Times New Roman" panose="02020603050405020304" pitchFamily="18" charset="0"/>
                <a:cs typeface="Times New Roman" panose="02020603050405020304" pitchFamily="18" charset="0"/>
              </a:rPr>
              <a:t>Add and manage disease</a:t>
            </a:r>
            <a:endParaRPr sz="1800" dirty="0">
              <a:solidFill>
                <a:srgbClr val="404040"/>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rgbClr val="404040"/>
              </a:buClr>
              <a:buSzPts val="1800"/>
              <a:buChar char="●"/>
            </a:pPr>
            <a:r>
              <a:rPr lang="en-GB" sz="1800" dirty="0">
                <a:solidFill>
                  <a:srgbClr val="404040"/>
                </a:solidFill>
                <a:latin typeface="Times New Roman" panose="02020603050405020304" pitchFamily="18" charset="0"/>
                <a:cs typeface="Times New Roman" panose="02020603050405020304" pitchFamily="18" charset="0"/>
              </a:rPr>
              <a:t>Add and manage home remedies</a:t>
            </a:r>
            <a:endParaRPr sz="1800" dirty="0">
              <a:solidFill>
                <a:srgbClr val="404040"/>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rgbClr val="404040"/>
              </a:buClr>
              <a:buSzPts val="1800"/>
              <a:buChar char="●"/>
            </a:pPr>
            <a:r>
              <a:rPr lang="en-GB" sz="1800" dirty="0">
                <a:solidFill>
                  <a:srgbClr val="404040"/>
                </a:solidFill>
                <a:latin typeface="Times New Roman" panose="02020603050405020304" pitchFamily="18" charset="0"/>
                <a:cs typeface="Times New Roman" panose="02020603050405020304" pitchFamily="18" charset="0"/>
              </a:rPr>
              <a:t>View rating</a:t>
            </a:r>
            <a:endParaRPr sz="1800" dirty="0">
              <a:solidFill>
                <a:srgbClr val="404040"/>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ts val="1400"/>
              <a:buNone/>
            </a:pPr>
            <a:endParaRPr sz="1500" dirty="0">
              <a:latin typeface="Times New Roman"/>
              <a:ea typeface="Times New Roman"/>
              <a:cs typeface="Times New Roman"/>
              <a:sym typeface="Times New Roman"/>
            </a:endParaRPr>
          </a:p>
          <a:p>
            <a:pPr marL="0" lvl="0" indent="0" algn="l" rtl="0">
              <a:lnSpc>
                <a:spcPct val="150000"/>
              </a:lnSpc>
              <a:spcBef>
                <a:spcPts val="0"/>
              </a:spcBef>
              <a:spcAft>
                <a:spcPts val="1200"/>
              </a:spcAft>
              <a:buSzPts val="1400"/>
              <a:buNone/>
            </a:pPr>
            <a:endParaRPr sz="1500" dirty="0">
              <a:latin typeface="Times New Roman"/>
              <a:ea typeface="Times New Roman"/>
              <a:cs typeface="Times New Roman"/>
              <a:sym typeface="Times New Roman"/>
            </a:endParaRPr>
          </a:p>
        </p:txBody>
      </p:sp>
      <p:sp>
        <p:nvSpPr>
          <p:cNvPr id="108" name="Google Shape;108;p7"/>
          <p:cNvSpPr txBox="1"/>
          <p:nvPr/>
        </p:nvSpPr>
        <p:spPr>
          <a:xfrm>
            <a:off x="13075" y="4799150"/>
            <a:ext cx="4558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9" name="Google Shape;109;p7"/>
          <p:cNvPicPr preferRelativeResize="0"/>
          <p:nvPr/>
        </p:nvPicPr>
        <p:blipFill rotWithShape="1">
          <a:blip r:embed="rId3">
            <a:alphaModFix/>
          </a:blip>
          <a:srcRect/>
          <a:stretch/>
        </p:blipFill>
        <p:spPr>
          <a:xfrm>
            <a:off x="2966275" y="4799138"/>
            <a:ext cx="337825" cy="337825"/>
          </a:xfrm>
          <a:prstGeom prst="rect">
            <a:avLst/>
          </a:prstGeom>
          <a:noFill/>
          <a:ln>
            <a:noFill/>
          </a:ln>
        </p:spPr>
      </p:pic>
      <p:sp>
        <p:nvSpPr>
          <p:cNvPr id="110" name="Google Shape;110;p7"/>
          <p:cNvSpPr txBox="1">
            <a:spLocks noGrp="1"/>
          </p:cNvSpPr>
          <p:nvPr>
            <p:ph type="body" idx="2"/>
          </p:nvPr>
        </p:nvSpPr>
        <p:spPr>
          <a:xfrm>
            <a:off x="4832400" y="1152475"/>
            <a:ext cx="3999900" cy="3728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1600" b="1" u="sng" dirty="0">
                <a:latin typeface="Times New Roman" panose="02020603050405020304" pitchFamily="18" charset="0"/>
                <a:ea typeface="Times New Roman"/>
                <a:cs typeface="Times New Roman" panose="02020603050405020304" pitchFamily="18" charset="0"/>
                <a:sym typeface="Times New Roman"/>
              </a:rPr>
              <a:t>EXPERT</a:t>
            </a:r>
            <a:endParaRPr sz="1600" b="1" u="sng" dirty="0">
              <a:latin typeface="Times New Roman" panose="02020603050405020304" pitchFamily="18" charset="0"/>
              <a:ea typeface="Times New Roman"/>
              <a:cs typeface="Times New Roman" panose="02020603050405020304" pitchFamily="18" charset="0"/>
              <a:sym typeface="Times New Roman"/>
            </a:endParaRPr>
          </a:p>
          <a:p>
            <a:pPr marL="457200" lvl="0" indent="-323850" algn="l" rtl="0">
              <a:spcBef>
                <a:spcPts val="1000"/>
              </a:spcBef>
              <a:spcAft>
                <a:spcPts val="0"/>
              </a:spcAft>
              <a:buSzPts val="1500"/>
              <a:buFont typeface="Times New Roman"/>
              <a:buChar char="●"/>
            </a:pPr>
            <a:r>
              <a:rPr lang="en-GB" sz="1800" dirty="0">
                <a:solidFill>
                  <a:srgbClr val="404040"/>
                </a:solidFill>
                <a:latin typeface="Times New Roman" panose="02020603050405020304" pitchFamily="18" charset="0"/>
                <a:ea typeface="Trebuchet MS"/>
                <a:cs typeface="Times New Roman" panose="02020603050405020304" pitchFamily="18" charset="0"/>
                <a:sym typeface="Trebuchet MS"/>
              </a:rPr>
              <a:t>Login</a:t>
            </a:r>
            <a:endParaRPr sz="1800" dirty="0">
              <a:solidFill>
                <a:srgbClr val="404040"/>
              </a:solidFill>
              <a:latin typeface="Times New Roman" panose="02020603050405020304" pitchFamily="18" charset="0"/>
              <a:ea typeface="Trebuchet MS"/>
              <a:cs typeface="Times New Roman" panose="02020603050405020304" pitchFamily="18" charset="0"/>
              <a:sym typeface="Trebuchet MS"/>
            </a:endParaRPr>
          </a:p>
          <a:p>
            <a:pPr marL="457200" lvl="0" indent="-323850" algn="l" rtl="0">
              <a:spcBef>
                <a:spcPts val="0"/>
              </a:spcBef>
              <a:spcAft>
                <a:spcPts val="0"/>
              </a:spcAft>
              <a:buSzPts val="1500"/>
              <a:buFont typeface="Times New Roman"/>
              <a:buChar char="●"/>
            </a:pPr>
            <a:r>
              <a:rPr lang="en-GB" sz="1800" dirty="0">
                <a:solidFill>
                  <a:srgbClr val="404040"/>
                </a:solidFill>
                <a:latin typeface="Times New Roman" panose="02020603050405020304" pitchFamily="18" charset="0"/>
                <a:ea typeface="Trebuchet MS"/>
                <a:cs typeface="Times New Roman" panose="02020603050405020304" pitchFamily="18" charset="0"/>
                <a:sym typeface="Trebuchet MS"/>
              </a:rPr>
              <a:t>Add and manage symptoms</a:t>
            </a:r>
            <a:endParaRPr sz="1800" dirty="0">
              <a:solidFill>
                <a:srgbClr val="404040"/>
              </a:solidFill>
              <a:latin typeface="Times New Roman" panose="02020603050405020304" pitchFamily="18" charset="0"/>
              <a:ea typeface="Trebuchet MS"/>
              <a:cs typeface="Times New Roman" panose="02020603050405020304" pitchFamily="18" charset="0"/>
              <a:sym typeface="Trebuchet MS"/>
            </a:endParaRPr>
          </a:p>
          <a:p>
            <a:pPr marL="457200" lvl="0" indent="-323850" algn="l" rtl="0">
              <a:spcBef>
                <a:spcPts val="0"/>
              </a:spcBef>
              <a:spcAft>
                <a:spcPts val="0"/>
              </a:spcAft>
              <a:buSzPts val="1500"/>
              <a:buFont typeface="Times New Roman"/>
              <a:buChar char="●"/>
            </a:pPr>
            <a:r>
              <a:rPr lang="en-GB" sz="1800" dirty="0">
                <a:solidFill>
                  <a:srgbClr val="404040"/>
                </a:solidFill>
                <a:latin typeface="Times New Roman" panose="02020603050405020304" pitchFamily="18" charset="0"/>
                <a:ea typeface="Trebuchet MS"/>
                <a:cs typeface="Times New Roman" panose="02020603050405020304" pitchFamily="18" charset="0"/>
                <a:sym typeface="Trebuchet MS"/>
              </a:rPr>
              <a:t>Chat with Users</a:t>
            </a:r>
            <a:endParaRPr sz="1800" dirty="0">
              <a:solidFill>
                <a:srgbClr val="404040"/>
              </a:solidFill>
              <a:latin typeface="Times New Roman" panose="02020603050405020304" pitchFamily="18" charset="0"/>
              <a:ea typeface="Trebuchet MS"/>
              <a:cs typeface="Times New Roman" panose="02020603050405020304" pitchFamily="18" charset="0"/>
              <a:sym typeface="Trebuchet MS"/>
            </a:endParaRPr>
          </a:p>
          <a:p>
            <a:pPr marL="457200" lvl="0" indent="-323850" algn="l" rtl="0">
              <a:spcBef>
                <a:spcPts val="0"/>
              </a:spcBef>
              <a:spcAft>
                <a:spcPts val="0"/>
              </a:spcAft>
              <a:buSzPts val="1500"/>
              <a:buFont typeface="Times New Roman"/>
              <a:buChar char="●"/>
            </a:pPr>
            <a:r>
              <a:rPr lang="en-GB" sz="1800" dirty="0">
                <a:solidFill>
                  <a:srgbClr val="404040"/>
                </a:solidFill>
                <a:latin typeface="Times New Roman" panose="02020603050405020304" pitchFamily="18" charset="0"/>
                <a:ea typeface="Trebuchet MS"/>
                <a:cs typeface="Times New Roman" panose="02020603050405020304" pitchFamily="18" charset="0"/>
                <a:sym typeface="Trebuchet MS"/>
              </a:rPr>
              <a:t>Add and manage suggestions</a:t>
            </a:r>
            <a:endParaRPr sz="1800" dirty="0">
              <a:solidFill>
                <a:srgbClr val="404040"/>
              </a:solidFill>
              <a:latin typeface="Times New Roman" panose="02020603050405020304" pitchFamily="18" charset="0"/>
              <a:ea typeface="Trebuchet MS"/>
              <a:cs typeface="Times New Roman" panose="02020603050405020304" pitchFamily="18" charset="0"/>
              <a:sym typeface="Trebuchet MS"/>
            </a:endParaRPr>
          </a:p>
          <a:p>
            <a:pPr marL="457200" lvl="0" indent="0" algn="l" rtl="0">
              <a:lnSpc>
                <a:spcPct val="150000"/>
              </a:lnSpc>
              <a:spcBef>
                <a:spcPts val="0"/>
              </a:spcBef>
              <a:spcAft>
                <a:spcPts val="0"/>
              </a:spcAft>
              <a:buNone/>
            </a:pPr>
            <a:endParaRPr sz="1800" dirty="0">
              <a:latin typeface="Times New Roman"/>
              <a:ea typeface="Times New Roman"/>
              <a:cs typeface="Times New Roman"/>
              <a:sym typeface="Times New Roman"/>
            </a:endParaRPr>
          </a:p>
        </p:txBody>
      </p:sp>
      <p:sp>
        <p:nvSpPr>
          <p:cNvPr id="111" name="Google Shape;11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8"/>
          <p:cNvSpPr txBox="1"/>
          <p:nvPr/>
        </p:nvSpPr>
        <p:spPr>
          <a:xfrm>
            <a:off x="13075" y="4866700"/>
            <a:ext cx="4558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8" name="Google Shape;118;p8"/>
          <p:cNvPicPr preferRelativeResize="0"/>
          <p:nvPr/>
        </p:nvPicPr>
        <p:blipFill rotWithShape="1">
          <a:blip r:embed="rId3">
            <a:alphaModFix/>
          </a:blip>
          <a:srcRect/>
          <a:stretch/>
        </p:blipFill>
        <p:spPr>
          <a:xfrm>
            <a:off x="2977175" y="4805663"/>
            <a:ext cx="337825" cy="337825"/>
          </a:xfrm>
          <a:prstGeom prst="rect">
            <a:avLst/>
          </a:prstGeom>
          <a:noFill/>
          <a:ln>
            <a:noFill/>
          </a:ln>
        </p:spPr>
      </p:pic>
      <p:sp>
        <p:nvSpPr>
          <p:cNvPr id="119" name="Google Shape;119;p8"/>
          <p:cNvSpPr txBox="1"/>
          <p:nvPr/>
        </p:nvSpPr>
        <p:spPr>
          <a:xfrm>
            <a:off x="364650" y="547550"/>
            <a:ext cx="8107800" cy="4125715"/>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n-GB" sz="1600" b="1" i="0" u="sng" strike="noStrike" cap="none" dirty="0">
                <a:solidFill>
                  <a:schemeClr val="dk2"/>
                </a:solidFill>
                <a:latin typeface="Times New Roman" panose="02020603050405020304" pitchFamily="18" charset="0"/>
                <a:ea typeface="Times New Roman"/>
                <a:cs typeface="Times New Roman" panose="02020603050405020304" pitchFamily="18" charset="0"/>
                <a:sym typeface="Times New Roman"/>
              </a:rPr>
              <a:t>USERS</a:t>
            </a:r>
            <a:endParaRPr sz="1600" b="1" i="0" u="sng" strike="noStrike" cap="none" dirty="0">
              <a:solidFill>
                <a:schemeClr val="dk2"/>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30200" algn="l" rtl="0">
              <a:lnSpc>
                <a:spcPct val="115000"/>
              </a:lnSpc>
              <a:spcBef>
                <a:spcPts val="1200"/>
              </a:spcBef>
              <a:spcAft>
                <a:spcPts val="0"/>
              </a:spcAft>
              <a:buClr>
                <a:schemeClr val="dk2"/>
              </a:buClr>
              <a:buSzPts val="1600"/>
              <a:buFont typeface="Times New Roman"/>
              <a:buChar char="●"/>
            </a:pPr>
            <a:r>
              <a:rPr lang="en-GB" sz="1800" dirty="0">
                <a:solidFill>
                  <a:srgbClr val="404040"/>
                </a:solidFill>
                <a:latin typeface="Times New Roman" panose="02020603050405020304" pitchFamily="18" charset="0"/>
                <a:cs typeface="Times New Roman" panose="02020603050405020304" pitchFamily="18" charset="0"/>
              </a:rPr>
              <a:t>Register</a:t>
            </a:r>
            <a:endParaRPr sz="1800" dirty="0">
              <a:solidFill>
                <a:srgbClr val="404040"/>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2"/>
              </a:buClr>
              <a:buSzPts val="1600"/>
              <a:buFont typeface="Times New Roman"/>
              <a:buChar char="●"/>
            </a:pPr>
            <a:r>
              <a:rPr lang="en-GB" sz="1800" dirty="0">
                <a:solidFill>
                  <a:srgbClr val="404040"/>
                </a:solidFill>
                <a:latin typeface="Times New Roman" panose="02020603050405020304" pitchFamily="18" charset="0"/>
                <a:cs typeface="Times New Roman" panose="02020603050405020304" pitchFamily="18" charset="0"/>
              </a:rPr>
              <a:t>Login</a:t>
            </a:r>
            <a:endParaRPr sz="1800" dirty="0">
              <a:solidFill>
                <a:srgbClr val="404040"/>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2"/>
              </a:buClr>
              <a:buSzPts val="1600"/>
              <a:buFont typeface="Times New Roman"/>
              <a:buChar char="●"/>
            </a:pPr>
            <a:r>
              <a:rPr lang="en-GB" sz="1800" dirty="0">
                <a:solidFill>
                  <a:srgbClr val="404040"/>
                </a:solidFill>
                <a:latin typeface="Times New Roman" panose="02020603050405020304" pitchFamily="18" charset="0"/>
                <a:cs typeface="Times New Roman" panose="02020603050405020304" pitchFamily="18" charset="0"/>
              </a:rPr>
              <a:t>View and update profile</a:t>
            </a:r>
            <a:endParaRPr sz="1800" dirty="0">
              <a:solidFill>
                <a:srgbClr val="404040"/>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2"/>
              </a:buClr>
              <a:buSzPts val="1600"/>
              <a:buFont typeface="Times New Roman"/>
              <a:buChar char="●"/>
            </a:pPr>
            <a:r>
              <a:rPr lang="en-GB" sz="1800" dirty="0">
                <a:solidFill>
                  <a:srgbClr val="404040"/>
                </a:solidFill>
                <a:latin typeface="Times New Roman" panose="02020603050405020304" pitchFamily="18" charset="0"/>
                <a:cs typeface="Times New Roman" panose="02020603050405020304" pitchFamily="18" charset="0"/>
              </a:rPr>
              <a:t>Chatbot</a:t>
            </a:r>
            <a:endParaRPr sz="1800" dirty="0">
              <a:solidFill>
                <a:srgbClr val="404040"/>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2"/>
              </a:buClr>
              <a:buSzPts val="1600"/>
              <a:buFont typeface="Times New Roman"/>
              <a:buChar char="●"/>
            </a:pPr>
            <a:r>
              <a:rPr lang="en-GB" sz="1800" dirty="0">
                <a:solidFill>
                  <a:srgbClr val="404040"/>
                </a:solidFill>
                <a:latin typeface="Times New Roman" panose="02020603050405020304" pitchFamily="18" charset="0"/>
                <a:cs typeface="Times New Roman" panose="02020603050405020304" pitchFamily="18" charset="0"/>
              </a:rPr>
              <a:t>Disease prediction</a:t>
            </a:r>
            <a:endParaRPr sz="1800" dirty="0">
              <a:solidFill>
                <a:srgbClr val="404040"/>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2"/>
              </a:buClr>
              <a:buSzPts val="1600"/>
              <a:buFont typeface="Times New Roman"/>
              <a:buChar char="●"/>
            </a:pPr>
            <a:r>
              <a:rPr lang="en-GB" sz="1800" dirty="0">
                <a:solidFill>
                  <a:srgbClr val="404040"/>
                </a:solidFill>
                <a:latin typeface="Times New Roman" panose="02020603050405020304" pitchFamily="18" charset="0"/>
                <a:cs typeface="Times New Roman" panose="02020603050405020304" pitchFamily="18" charset="0"/>
              </a:rPr>
              <a:t>View experts</a:t>
            </a:r>
            <a:endParaRPr sz="1800" dirty="0">
              <a:solidFill>
                <a:srgbClr val="404040"/>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2"/>
              </a:buClr>
              <a:buSzPts val="1600"/>
              <a:buFont typeface="Times New Roman"/>
              <a:buChar char="●"/>
            </a:pPr>
            <a:r>
              <a:rPr lang="en-GB" sz="1800" dirty="0">
                <a:solidFill>
                  <a:srgbClr val="404040"/>
                </a:solidFill>
                <a:latin typeface="Times New Roman" panose="02020603050405020304" pitchFamily="18" charset="0"/>
                <a:cs typeface="Times New Roman" panose="02020603050405020304" pitchFamily="18" charset="0"/>
              </a:rPr>
              <a:t>Chat with experts</a:t>
            </a:r>
            <a:endParaRPr sz="1800" dirty="0">
              <a:solidFill>
                <a:srgbClr val="404040"/>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2"/>
              </a:buClr>
              <a:buSzPts val="1600"/>
              <a:buFont typeface="Times New Roman"/>
              <a:buChar char="●"/>
            </a:pPr>
            <a:r>
              <a:rPr lang="en-GB" sz="1800" dirty="0">
                <a:solidFill>
                  <a:srgbClr val="404040"/>
                </a:solidFill>
                <a:latin typeface="Times New Roman" panose="02020603050405020304" pitchFamily="18" charset="0"/>
                <a:cs typeface="Times New Roman" panose="02020603050405020304" pitchFamily="18" charset="0"/>
              </a:rPr>
              <a:t>View suggestions</a:t>
            </a:r>
            <a:endParaRPr sz="1800" dirty="0">
              <a:solidFill>
                <a:srgbClr val="404040"/>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2"/>
              </a:buClr>
              <a:buSzPts val="1600"/>
              <a:buFont typeface="Times New Roman"/>
              <a:buChar char="●"/>
            </a:pPr>
            <a:r>
              <a:rPr lang="en-GB" sz="1800" dirty="0">
                <a:solidFill>
                  <a:srgbClr val="404040"/>
                </a:solidFill>
                <a:latin typeface="Times New Roman" panose="02020603050405020304" pitchFamily="18" charset="0"/>
                <a:cs typeface="Times New Roman" panose="02020603050405020304" pitchFamily="18" charset="0"/>
              </a:rPr>
              <a:t>View home remedies</a:t>
            </a:r>
            <a:endParaRPr sz="1800" dirty="0">
              <a:solidFill>
                <a:srgbClr val="404040"/>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2"/>
              </a:buClr>
              <a:buSzPts val="1600"/>
              <a:buFont typeface="Times New Roman"/>
              <a:buChar char="●"/>
            </a:pPr>
            <a:r>
              <a:rPr lang="en-GB" sz="1800" dirty="0">
                <a:solidFill>
                  <a:srgbClr val="404040"/>
                </a:solidFill>
                <a:latin typeface="Times New Roman" panose="02020603050405020304" pitchFamily="18" charset="0"/>
                <a:cs typeface="Times New Roman" panose="02020603050405020304" pitchFamily="18" charset="0"/>
              </a:rPr>
              <a:t>Send complaints and view reply</a:t>
            </a:r>
            <a:endParaRPr sz="1800" dirty="0">
              <a:solidFill>
                <a:srgbClr val="404040"/>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2"/>
              </a:buClr>
              <a:buSzPts val="1600"/>
              <a:buFont typeface="Times New Roman"/>
              <a:buChar char="●"/>
            </a:pPr>
            <a:r>
              <a:rPr lang="en-GB" sz="1800" dirty="0">
                <a:solidFill>
                  <a:srgbClr val="404040"/>
                </a:solidFill>
                <a:latin typeface="Times New Roman" panose="02020603050405020304" pitchFamily="18" charset="0"/>
                <a:cs typeface="Times New Roman" panose="02020603050405020304" pitchFamily="18" charset="0"/>
              </a:rPr>
              <a:t>Send rating</a:t>
            </a:r>
            <a:endParaRPr sz="1600" dirty="0">
              <a:solidFill>
                <a:schemeClr val="dk2"/>
              </a:solidFill>
              <a:latin typeface="Times New Roman" panose="02020603050405020304" pitchFamily="18" charset="0"/>
              <a:ea typeface="Times New Roman"/>
              <a:cs typeface="Times New Roman" panose="02020603050405020304" pitchFamily="18" charset="0"/>
              <a:sym typeface="Times New Roman"/>
            </a:endParaRPr>
          </a:p>
        </p:txBody>
      </p:sp>
      <p:sp>
        <p:nvSpPr>
          <p:cNvPr id="120" name="Google Shape;12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36666"/>
              <a:buFont typeface="Arial"/>
              <a:buNone/>
            </a:pPr>
            <a:r>
              <a:rPr lang="en-GB" sz="3000" b="1" dirty="0">
                <a:latin typeface="Times New Roman"/>
                <a:ea typeface="Times New Roman"/>
                <a:cs typeface="Times New Roman"/>
                <a:sym typeface="Times New Roman"/>
              </a:rPr>
              <a:t> SYSTEM REQUIREMENTS     </a:t>
            </a:r>
            <a:endParaRPr dirty="0"/>
          </a:p>
        </p:txBody>
      </p:sp>
      <p:sp>
        <p:nvSpPr>
          <p:cNvPr id="126" name="Google Shape;126;p9"/>
          <p:cNvSpPr txBox="1">
            <a:spLocks noGrp="1"/>
          </p:cNvSpPr>
          <p:nvPr>
            <p:ph type="body" idx="1"/>
          </p:nvPr>
        </p:nvSpPr>
        <p:spPr>
          <a:xfrm>
            <a:off x="311700" y="1152475"/>
            <a:ext cx="8520600" cy="3387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605"/>
              <a:buNone/>
            </a:pPr>
            <a:r>
              <a:rPr lang="en-GB" sz="1825" b="1" dirty="0">
                <a:latin typeface="Times New Roman"/>
                <a:ea typeface="Times New Roman"/>
                <a:cs typeface="Times New Roman"/>
                <a:sym typeface="Times New Roman"/>
              </a:rPr>
              <a:t>HARDWARE REQUIREMENTS</a:t>
            </a:r>
            <a:endParaRPr sz="1825" b="1" dirty="0">
              <a:latin typeface="Times New Roman"/>
              <a:ea typeface="Times New Roman"/>
              <a:cs typeface="Times New Roman"/>
              <a:sym typeface="Times New Roman"/>
            </a:endParaRPr>
          </a:p>
          <a:p>
            <a:pPr marL="0" lvl="0" indent="0" rtl="0">
              <a:lnSpc>
                <a:spcPct val="150000"/>
              </a:lnSpc>
              <a:spcBef>
                <a:spcPts val="1200"/>
              </a:spcBef>
              <a:spcAft>
                <a:spcPts val="0"/>
              </a:spcAft>
              <a:buSzPts val="605"/>
              <a:buNone/>
            </a:pPr>
            <a:r>
              <a:rPr lang="en-GB" dirty="0">
                <a:latin typeface="Times New Roman"/>
                <a:ea typeface="Times New Roman"/>
                <a:cs typeface="Times New Roman"/>
                <a:sym typeface="Times New Roman"/>
              </a:rPr>
              <a:t>•  Processor		:	</a:t>
            </a:r>
            <a:r>
              <a:rPr lang="en-GB" dirty="0">
                <a:solidFill>
                  <a:schemeClr val="dk1"/>
                </a:solidFill>
                <a:latin typeface="Times New Roman"/>
                <a:ea typeface="Times New Roman"/>
                <a:cs typeface="Times New Roman"/>
                <a:sym typeface="Times New Roman"/>
              </a:rPr>
              <a:t>i3 or above</a:t>
            </a:r>
            <a:endParaRPr dirty="0">
              <a:latin typeface="Times New Roman"/>
              <a:ea typeface="Times New Roman"/>
              <a:cs typeface="Times New Roman"/>
              <a:sym typeface="Times New Roman"/>
            </a:endParaRPr>
          </a:p>
          <a:p>
            <a:pPr marL="0" lvl="0" indent="0" rtl="0">
              <a:lnSpc>
                <a:spcPct val="150000"/>
              </a:lnSpc>
              <a:spcBef>
                <a:spcPts val="1200"/>
              </a:spcBef>
              <a:spcAft>
                <a:spcPts val="0"/>
              </a:spcAft>
              <a:buSzPts val="605"/>
              <a:buNone/>
            </a:pPr>
            <a:r>
              <a:rPr lang="en-GB" dirty="0">
                <a:latin typeface="Times New Roman"/>
                <a:ea typeface="Times New Roman"/>
                <a:cs typeface="Times New Roman"/>
                <a:sym typeface="Times New Roman"/>
              </a:rPr>
              <a:t>•  RAM	           	                :                4GB or more </a:t>
            </a:r>
            <a:endParaRPr dirty="0">
              <a:latin typeface="Times New Roman"/>
              <a:ea typeface="Times New Roman"/>
              <a:cs typeface="Times New Roman"/>
              <a:sym typeface="Times New Roman"/>
            </a:endParaRPr>
          </a:p>
          <a:p>
            <a:pPr marL="0" lvl="0" indent="0" rtl="0">
              <a:lnSpc>
                <a:spcPct val="150000"/>
              </a:lnSpc>
              <a:spcBef>
                <a:spcPts val="1200"/>
              </a:spcBef>
              <a:spcAft>
                <a:spcPts val="0"/>
              </a:spcAft>
              <a:buSzPts val="605"/>
              <a:buNone/>
            </a:pPr>
            <a:r>
              <a:rPr lang="en-GB" dirty="0">
                <a:latin typeface="Times New Roman"/>
                <a:ea typeface="Times New Roman"/>
                <a:cs typeface="Times New Roman"/>
                <a:sym typeface="Times New Roman"/>
              </a:rPr>
              <a:t>•  Storage			:	</a:t>
            </a:r>
            <a:r>
              <a:rPr lang="en-GB" dirty="0">
                <a:solidFill>
                  <a:schemeClr val="dk1"/>
                </a:solidFill>
                <a:latin typeface="Times New Roman"/>
                <a:ea typeface="Times New Roman"/>
                <a:cs typeface="Times New Roman"/>
                <a:sym typeface="Times New Roman"/>
              </a:rPr>
              <a:t>500 GB or Above</a:t>
            </a:r>
            <a:endParaRPr dirty="0">
              <a:latin typeface="Times New Roman"/>
              <a:ea typeface="Times New Roman"/>
              <a:cs typeface="Times New Roman"/>
              <a:sym typeface="Times New Roman"/>
            </a:endParaRPr>
          </a:p>
          <a:p>
            <a:pPr marL="0" lvl="0" indent="0" rtl="0">
              <a:lnSpc>
                <a:spcPct val="150000"/>
              </a:lnSpc>
              <a:spcBef>
                <a:spcPts val="1200"/>
              </a:spcBef>
              <a:spcAft>
                <a:spcPts val="0"/>
              </a:spcAft>
              <a:buSzPts val="605"/>
              <a:buNone/>
            </a:pPr>
            <a:endParaRPr sz="1425" dirty="0">
              <a:latin typeface="Times New Roman"/>
              <a:ea typeface="Times New Roman"/>
              <a:cs typeface="Times New Roman"/>
              <a:sym typeface="Times New Roman"/>
            </a:endParaRPr>
          </a:p>
          <a:p>
            <a:pPr marL="0" lvl="0" indent="0" algn="l" rtl="0">
              <a:lnSpc>
                <a:spcPct val="95000"/>
              </a:lnSpc>
              <a:spcBef>
                <a:spcPts val="1200"/>
              </a:spcBef>
              <a:spcAft>
                <a:spcPts val="1200"/>
              </a:spcAft>
              <a:buSzPts val="605"/>
              <a:buNone/>
            </a:pPr>
            <a:endParaRPr sz="989" dirty="0"/>
          </a:p>
        </p:txBody>
      </p:sp>
      <p:sp>
        <p:nvSpPr>
          <p:cNvPr id="128" name="Google Shape;128;p9"/>
          <p:cNvSpPr txBox="1"/>
          <p:nvPr/>
        </p:nvSpPr>
        <p:spPr>
          <a:xfrm>
            <a:off x="56675" y="4853625"/>
            <a:ext cx="6592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800" b="0" i="0" u="none" strike="noStrike" cap="none">
                <a:solidFill>
                  <a:schemeClr val="dk1"/>
                </a:solidFill>
                <a:latin typeface="Times New Roman"/>
                <a:ea typeface="Times New Roman"/>
                <a:cs typeface="Times New Roman"/>
                <a:sym typeface="Times New Roman"/>
              </a:rPr>
              <a:t>Department of Computer Applications, MES College Of Engineering </a:t>
            </a: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9" name="Google Shape;129;p9"/>
          <p:cNvPicPr preferRelativeResize="0"/>
          <p:nvPr/>
        </p:nvPicPr>
        <p:blipFill rotWithShape="1">
          <a:blip r:embed="rId3">
            <a:alphaModFix/>
          </a:blip>
          <a:srcRect/>
          <a:stretch/>
        </p:blipFill>
        <p:spPr>
          <a:xfrm>
            <a:off x="2987088" y="4805663"/>
            <a:ext cx="337825" cy="337825"/>
          </a:xfrm>
          <a:prstGeom prst="rect">
            <a:avLst/>
          </a:prstGeom>
          <a:noFill/>
          <a:ln>
            <a:noFill/>
          </a:ln>
        </p:spPr>
      </p:pic>
      <p:sp>
        <p:nvSpPr>
          <p:cNvPr id="130" name="Google Shape;13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1301</Words>
  <Application>Microsoft Office PowerPoint</Application>
  <PresentationFormat>On-screen Show (16:9)</PresentationFormat>
  <Paragraphs>415</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Times New Roman</vt:lpstr>
      <vt:lpstr>Simple Light</vt:lpstr>
      <vt:lpstr>PowerPoint Presentation</vt:lpstr>
      <vt:lpstr>PowerPoint Presentation</vt:lpstr>
      <vt:lpstr>CONTENTS</vt:lpstr>
      <vt:lpstr>INTRODUCTION</vt:lpstr>
      <vt:lpstr>EXISTING SYSTEM </vt:lpstr>
      <vt:lpstr>PROPOSED SYSTEM</vt:lpstr>
      <vt:lpstr>MODULE DESCRIPTION</vt:lpstr>
      <vt:lpstr>PowerPoint Presentation</vt:lpstr>
      <vt:lpstr> SYSTEM REQUIREMENTS     </vt:lpstr>
      <vt:lpstr>PowerPoint Presentation</vt:lpstr>
      <vt:lpstr>PowerPoint Presentation</vt:lpstr>
      <vt:lpstr>PowerPoint Presentation</vt:lpstr>
      <vt:lpstr>PowerPoint Presentation</vt:lpstr>
      <vt:lpstr>PowerPoint Presentation</vt:lpstr>
      <vt:lpstr>PowerPoint Presentation</vt:lpstr>
      <vt:lpstr>USER STORIES </vt:lpstr>
      <vt:lpstr>PowerPoint Presentation</vt:lpstr>
      <vt:lpstr>PowerPoint Presentation</vt:lpstr>
      <vt:lpstr>PowerPoint Presentation</vt:lpstr>
      <vt:lpstr>PowerPoint Presentation</vt:lpstr>
      <vt:lpstr>PRODUCT BACKLOG</vt:lpstr>
      <vt:lpstr>PowerPoint Presentation</vt:lpstr>
      <vt:lpstr>PowerPoint Presentation</vt:lpstr>
      <vt:lpstr>PROJECT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vishnu nair</cp:lastModifiedBy>
  <cp:revision>2</cp:revision>
  <dcterms:modified xsi:type="dcterms:W3CDTF">2023-03-22T14:16:17Z</dcterms:modified>
</cp:coreProperties>
</file>