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002" r:id="rId1"/>
  </p:sldMasterIdLst>
  <p:notesMasterIdLst>
    <p:notesMasterId r:id="rId4"/>
  </p:notesMasterIdLst>
  <p:handoutMasterIdLst>
    <p:handoutMasterId r:id="rId5"/>
  </p:handoutMasterIdLst>
  <p:sldIdLst>
    <p:sldId id="259" r:id="rId2"/>
    <p:sldId id="256" r:id="rId3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804">
          <p15:clr>
            <a:srgbClr val="A4A3A4"/>
          </p15:clr>
        </p15:guide>
        <p15:guide id="3" orient="horz" pos="193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orient="horz" pos="1483">
          <p15:clr>
            <a:srgbClr val="A4A3A4"/>
          </p15:clr>
        </p15:guide>
        <p15:guide id="6" orient="horz" pos="3514">
          <p15:clr>
            <a:srgbClr val="A4A3A4"/>
          </p15:clr>
        </p15:guide>
        <p15:guide id="7" orient="horz" pos="2833">
          <p15:clr>
            <a:srgbClr val="A4A3A4"/>
          </p15:clr>
        </p15:guide>
        <p15:guide id="8" pos="2880">
          <p15:clr>
            <a:srgbClr val="A4A3A4"/>
          </p15:clr>
        </p15:guide>
        <p15:guide id="9" pos="4734">
          <p15:clr>
            <a:srgbClr val="A4A3A4"/>
          </p15:clr>
        </p15:guide>
        <p15:guide id="10" pos="1959">
          <p15:clr>
            <a:srgbClr val="A4A3A4"/>
          </p15:clr>
        </p15:guide>
        <p15:guide id="11" pos="3808">
          <p15:clr>
            <a:srgbClr val="A4A3A4"/>
          </p15:clr>
        </p15:guide>
        <p15:guide id="12" pos="5566">
          <p15:clr>
            <a:srgbClr val="A4A3A4"/>
          </p15:clr>
        </p15:guide>
        <p15:guide id="13" pos="1026">
          <p15:clr>
            <a:srgbClr val="A4A3A4"/>
          </p15:clr>
        </p15:guide>
        <p15:guide id="14" pos="1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94D2"/>
    <a:srgbClr val="2C6DBA"/>
    <a:srgbClr val="4294D6"/>
    <a:srgbClr val="1A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5382" autoAdjust="0"/>
  </p:normalViewPr>
  <p:slideViewPr>
    <p:cSldViewPr snapToGrid="0">
      <p:cViewPr>
        <p:scale>
          <a:sx n="100" d="100"/>
          <a:sy n="100" d="100"/>
        </p:scale>
        <p:origin x="2296" y="840"/>
      </p:cViewPr>
      <p:guideLst>
        <p:guide orient="horz" pos="2162"/>
        <p:guide orient="horz" pos="804"/>
        <p:guide orient="horz" pos="193"/>
        <p:guide orient="horz" pos="4128"/>
        <p:guide orient="horz" pos="1483"/>
        <p:guide orient="horz" pos="3514"/>
        <p:guide orient="horz" pos="2833"/>
        <p:guide pos="2880"/>
        <p:guide pos="4734"/>
        <p:guide pos="1959"/>
        <p:guide pos="3808"/>
        <p:guide pos="5566"/>
        <p:guide pos="1026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A56D-6859-4EF7-83F5-F26517F8F8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06CE-DD56-44EB-9C7F-FE3574A5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9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A732-E016-4A82-A589-F6E10816C5C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62D3-BB65-47B7-B482-3500296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92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3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0" y="5300253"/>
            <a:ext cx="5548313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0" y="5728918"/>
            <a:ext cx="5548313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59333"/>
            <a:ext cx="5548313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Rectangle 7"/>
          <p:cNvSpPr>
            <a:spLocks/>
          </p:cNvSpPr>
          <p:nvPr/>
        </p:nvSpPr>
        <p:spPr bwMode="auto">
          <a:xfrm>
            <a:off x="1" y="2252755"/>
            <a:ext cx="9144000" cy="23656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07" y="3143707"/>
            <a:ext cx="2412800" cy="594530"/>
          </a:xfrm>
          <a:prstGeom prst="rect">
            <a:avLst/>
          </a:prstGeom>
        </p:spPr>
      </p:pic>
      <p:sp>
        <p:nvSpPr>
          <p:cNvPr id="12" name="Parallelogram 11"/>
          <p:cNvSpPr/>
          <p:nvPr userDrawn="1"/>
        </p:nvSpPr>
        <p:spPr bwMode="auto">
          <a:xfrm>
            <a:off x="-4016" y="2250764"/>
            <a:ext cx="6291434" cy="2367666"/>
          </a:xfrm>
          <a:custGeom>
            <a:avLst/>
            <a:gdLst>
              <a:gd name="connsiteX0" fmla="*/ 0 w 7110584"/>
              <a:gd name="connsiteY0" fmla="*/ 2367666 h 2367666"/>
              <a:gd name="connsiteX1" fmla="*/ 775198 w 7110584"/>
              <a:gd name="connsiteY1" fmla="*/ 0 h 2367666"/>
              <a:gd name="connsiteX2" fmla="*/ 7110584 w 7110584"/>
              <a:gd name="connsiteY2" fmla="*/ 0 h 2367666"/>
              <a:gd name="connsiteX3" fmla="*/ 6335386 w 7110584"/>
              <a:gd name="connsiteY3" fmla="*/ 2367666 h 2367666"/>
              <a:gd name="connsiteX4" fmla="*/ 0 w 7110584"/>
              <a:gd name="connsiteY4" fmla="*/ 2367666 h 2367666"/>
              <a:gd name="connsiteX0" fmla="*/ 0 w 7110584"/>
              <a:gd name="connsiteY0" fmla="*/ 2367666 h 2367666"/>
              <a:gd name="connsiteX1" fmla="*/ 820442 w 7110584"/>
              <a:gd name="connsiteY1" fmla="*/ 0 h 2367666"/>
              <a:gd name="connsiteX2" fmla="*/ 7110584 w 7110584"/>
              <a:gd name="connsiteY2" fmla="*/ 0 h 2367666"/>
              <a:gd name="connsiteX3" fmla="*/ 6335386 w 7110584"/>
              <a:gd name="connsiteY3" fmla="*/ 2367666 h 2367666"/>
              <a:gd name="connsiteX4" fmla="*/ 0 w 7110584"/>
              <a:gd name="connsiteY4" fmla="*/ 2367666 h 2367666"/>
              <a:gd name="connsiteX0" fmla="*/ 0 w 6291434"/>
              <a:gd name="connsiteY0" fmla="*/ 2367666 h 2367666"/>
              <a:gd name="connsiteX1" fmla="*/ 1292 w 6291434"/>
              <a:gd name="connsiteY1" fmla="*/ 0 h 2367666"/>
              <a:gd name="connsiteX2" fmla="*/ 6291434 w 6291434"/>
              <a:gd name="connsiteY2" fmla="*/ 0 h 2367666"/>
              <a:gd name="connsiteX3" fmla="*/ 5516236 w 6291434"/>
              <a:gd name="connsiteY3" fmla="*/ 2367666 h 2367666"/>
              <a:gd name="connsiteX4" fmla="*/ 0 w 6291434"/>
              <a:gd name="connsiteY4" fmla="*/ 2367666 h 23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1434" h="2367666">
                <a:moveTo>
                  <a:pt x="0" y="2367666"/>
                </a:moveTo>
                <a:cubicBezTo>
                  <a:pt x="431" y="1578444"/>
                  <a:pt x="861" y="789222"/>
                  <a:pt x="1292" y="0"/>
                </a:cubicBezTo>
                <a:lnTo>
                  <a:pt x="6291434" y="0"/>
                </a:lnTo>
                <a:lnTo>
                  <a:pt x="5516236" y="2367666"/>
                </a:lnTo>
                <a:lnTo>
                  <a:pt x="0" y="2367666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title"/>
          </p:nvPr>
        </p:nvSpPr>
        <p:spPr>
          <a:xfrm>
            <a:off x="311150" y="2259016"/>
            <a:ext cx="4835779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474278" y="1279525"/>
            <a:ext cx="3734993" cy="4772025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11150" y="3718934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6579509"/>
            <a:ext cx="8865326" cy="2784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600" b="0" i="0" kern="500" spc="0" baseline="0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cs typeface="Times New Roman" pitchFamily="18" charset="0"/>
              </a:defRPr>
            </a:lvl1pPr>
          </a:lstStyle>
          <a:p>
            <a:pPr algn="l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© Cerner Corporation. All rights reserved.</a:t>
            </a:r>
            <a:endParaRPr lang="en-US" sz="5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7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1F8F497-5311-4FE6-8037-E08A3EC205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1F8F497-5311-4FE6-8037-E08A3EC205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1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7691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343400"/>
            <a:ext cx="5259388" cy="2087563"/>
            <a:chOff x="-422728" y="4800600"/>
            <a:chExt cx="5805606" cy="1695965"/>
          </a:xfrm>
        </p:grpSpPr>
        <p:pic>
          <p:nvPicPr>
            <p:cNvPr id="4" name="Picture 15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2728" y="480060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6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4032" y="480199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6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5478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6579509"/>
            <a:ext cx="8865326" cy="2784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600" b="0" i="0" kern="500" spc="0" baseline="0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cs typeface="Times New Roman" pitchFamily="18" charset="0"/>
              </a:defRPr>
            </a:lvl1pPr>
          </a:lstStyle>
          <a:p>
            <a:pPr algn="l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© Cerner Corporation. All rights reserved.</a:t>
            </a:r>
            <a:endParaRPr lang="en-US" sz="5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5846" r="7263"/>
          <a:stretch/>
        </p:blipFill>
        <p:spPr>
          <a:xfrm>
            <a:off x="0" y="1481750"/>
            <a:ext cx="9144000" cy="3111431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1150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1150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8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311149" y="1481751"/>
            <a:ext cx="4840203" cy="23206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40" y="6133731"/>
            <a:ext cx="2070537" cy="510194"/>
          </a:xfrm>
          <a:prstGeom prst="rect">
            <a:avLst/>
          </a:prstGeom>
        </p:spPr>
      </p:pic>
      <p:sp>
        <p:nvSpPr>
          <p:cNvPr id="16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11150" y="3810219"/>
            <a:ext cx="4002584" cy="6871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294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0196" y="2354263"/>
            <a:ext cx="7525421" cy="1881002"/>
            <a:chOff x="-10196" y="2354263"/>
            <a:chExt cx="7525421" cy="1881002"/>
          </a:xfrm>
        </p:grpSpPr>
        <p:sp>
          <p:nvSpPr>
            <p:cNvPr id="16" name="Parallelogram 15"/>
            <p:cNvSpPr/>
            <p:nvPr userDrawn="1"/>
          </p:nvSpPr>
          <p:spPr bwMode="auto">
            <a:xfrm>
              <a:off x="-10196" y="2354263"/>
              <a:ext cx="7525421" cy="1671727"/>
            </a:xfrm>
            <a:custGeom>
              <a:avLst/>
              <a:gdLst>
                <a:gd name="connsiteX0" fmla="*/ 0 w 8100837"/>
                <a:gd name="connsiteY0" fmla="*/ 1671727 h 1671727"/>
                <a:gd name="connsiteX1" fmla="*/ 547340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8100837"/>
                <a:gd name="connsiteY0" fmla="*/ 1671727 h 1671727"/>
                <a:gd name="connsiteX1" fmla="*/ 584372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7536815"/>
                <a:gd name="connsiteY0" fmla="*/ 1671727 h 1671727"/>
                <a:gd name="connsiteX1" fmla="*/ 20350 w 7536815"/>
                <a:gd name="connsiteY1" fmla="*/ 0 h 1671727"/>
                <a:gd name="connsiteX2" fmla="*/ 7536815 w 7536815"/>
                <a:gd name="connsiteY2" fmla="*/ 0 h 1671727"/>
                <a:gd name="connsiteX3" fmla="*/ 6989475 w 7536815"/>
                <a:gd name="connsiteY3" fmla="*/ 1671727 h 1671727"/>
                <a:gd name="connsiteX4" fmla="*/ 0 w 7536815"/>
                <a:gd name="connsiteY4" fmla="*/ 1671727 h 1671727"/>
                <a:gd name="connsiteX0" fmla="*/ 0 w 7525421"/>
                <a:gd name="connsiteY0" fmla="*/ 1671727 h 1671727"/>
                <a:gd name="connsiteX1" fmla="*/ 8956 w 7525421"/>
                <a:gd name="connsiteY1" fmla="*/ 0 h 1671727"/>
                <a:gd name="connsiteX2" fmla="*/ 7525421 w 7525421"/>
                <a:gd name="connsiteY2" fmla="*/ 0 h 1671727"/>
                <a:gd name="connsiteX3" fmla="*/ 6978081 w 7525421"/>
                <a:gd name="connsiteY3" fmla="*/ 1671727 h 1671727"/>
                <a:gd name="connsiteX4" fmla="*/ 0 w 7525421"/>
                <a:gd name="connsiteY4" fmla="*/ 1671727 h 167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5421" h="1671727">
                  <a:moveTo>
                    <a:pt x="0" y="1671727"/>
                  </a:moveTo>
                  <a:cubicBezTo>
                    <a:pt x="2985" y="1114485"/>
                    <a:pt x="5971" y="557242"/>
                    <a:pt x="8956" y="0"/>
                  </a:cubicBezTo>
                  <a:lnTo>
                    <a:pt x="7525421" y="0"/>
                  </a:lnTo>
                  <a:lnTo>
                    <a:pt x="6978081" y="1671727"/>
                  </a:lnTo>
                  <a:lnTo>
                    <a:pt x="0" y="1671727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 userDrawn="1"/>
          </p:nvSpPr>
          <p:spPr bwMode="auto">
            <a:xfrm>
              <a:off x="-9162" y="3821821"/>
              <a:ext cx="6064971" cy="413444"/>
            </a:xfrm>
            <a:custGeom>
              <a:avLst/>
              <a:gdLst>
                <a:gd name="connsiteX0" fmla="*/ 0 w 6254461"/>
                <a:gd name="connsiteY0" fmla="*/ 413444 h 413444"/>
                <a:gd name="connsiteX1" fmla="*/ 135366 w 6254461"/>
                <a:gd name="connsiteY1" fmla="*/ 0 h 413444"/>
                <a:gd name="connsiteX2" fmla="*/ 6254461 w 6254461"/>
                <a:gd name="connsiteY2" fmla="*/ 0 h 413444"/>
                <a:gd name="connsiteX3" fmla="*/ 6119095 w 6254461"/>
                <a:gd name="connsiteY3" fmla="*/ 413444 h 413444"/>
                <a:gd name="connsiteX4" fmla="*/ 0 w 6254461"/>
                <a:gd name="connsiteY4" fmla="*/ 413444 h 413444"/>
                <a:gd name="connsiteX0" fmla="*/ 61187 w 6119095"/>
                <a:gd name="connsiteY0" fmla="*/ 413444 h 413444"/>
                <a:gd name="connsiteX1" fmla="*/ 0 w 6119095"/>
                <a:gd name="connsiteY1" fmla="*/ 0 h 413444"/>
                <a:gd name="connsiteX2" fmla="*/ 6119095 w 6119095"/>
                <a:gd name="connsiteY2" fmla="*/ 0 h 413444"/>
                <a:gd name="connsiteX3" fmla="*/ 5983729 w 6119095"/>
                <a:gd name="connsiteY3" fmla="*/ 413444 h 413444"/>
                <a:gd name="connsiteX4" fmla="*/ 61187 w 6119095"/>
                <a:gd name="connsiteY4" fmla="*/ 413444 h 413444"/>
                <a:gd name="connsiteX0" fmla="*/ 7063 w 6064971"/>
                <a:gd name="connsiteY0" fmla="*/ 413444 h 413444"/>
                <a:gd name="connsiteX1" fmla="*/ 0 w 6064971"/>
                <a:gd name="connsiteY1" fmla="*/ 0 h 413444"/>
                <a:gd name="connsiteX2" fmla="*/ 6064971 w 6064971"/>
                <a:gd name="connsiteY2" fmla="*/ 0 h 413444"/>
                <a:gd name="connsiteX3" fmla="*/ 5929605 w 6064971"/>
                <a:gd name="connsiteY3" fmla="*/ 413444 h 413444"/>
                <a:gd name="connsiteX4" fmla="*/ 7063 w 6064971"/>
                <a:gd name="connsiteY4" fmla="*/ 413444 h 4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4971" h="413444">
                  <a:moveTo>
                    <a:pt x="7063" y="413444"/>
                  </a:moveTo>
                  <a:lnTo>
                    <a:pt x="0" y="0"/>
                  </a:lnTo>
                  <a:lnTo>
                    <a:pt x="6064971" y="0"/>
                  </a:lnTo>
                  <a:lnTo>
                    <a:pt x="5929605" y="413444"/>
                  </a:lnTo>
                  <a:lnTo>
                    <a:pt x="7063" y="41344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913" y="2367665"/>
            <a:ext cx="6591979" cy="1461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1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1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40" y="6133731"/>
            <a:ext cx="2070537" cy="5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791975" y="2614623"/>
            <a:ext cx="7542328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68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791974" y="2621603"/>
            <a:ext cx="7549307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329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78867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6579509"/>
            <a:ext cx="8865326" cy="2784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600" b="0" i="0" kern="500" spc="0" baseline="0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cs typeface="Times New Roman" pitchFamily="18" charset="0"/>
              </a:defRPr>
            </a:lvl1pPr>
          </a:lstStyle>
          <a:p>
            <a:pPr algn="l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© Cerner Corporation. All rights reserved.</a:t>
            </a:r>
            <a:endParaRPr lang="en-US" sz="5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 noChangeAspect="1"/>
          </p:cNvSpPr>
          <p:nvPr>
            <p:ph type="body" sz="quarter" idx="12"/>
          </p:nvPr>
        </p:nvSpPr>
        <p:spPr>
          <a:xfrm>
            <a:off x="322580" y="1280160"/>
            <a:ext cx="8224520" cy="4331746"/>
          </a:xfrm>
        </p:spPr>
        <p:txBody>
          <a:bodyPr anchor="ctr" anchorCtr="1"/>
          <a:lstStyle>
            <a:lvl1pPr marL="320040" indent="-32004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6579509"/>
            <a:ext cx="8865326" cy="2784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600" b="0" i="0" kern="500" spc="0" baseline="0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cs typeface="Times New Roman" pitchFamily="18" charset="0"/>
              </a:defRPr>
            </a:lvl1pPr>
          </a:lstStyle>
          <a:p>
            <a:pPr algn="l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© Cerner Corporation. All rights reserved.</a:t>
            </a:r>
            <a:endParaRPr lang="en-US" sz="5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5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1787" y="1280160"/>
            <a:ext cx="3868737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80160"/>
            <a:ext cx="3887788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11150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87875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579509"/>
            <a:ext cx="8865326" cy="2784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600" b="0" i="0" kern="500" spc="0" baseline="0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cs typeface="Times New Roman" pitchFamily="18" charset="0"/>
              </a:defRPr>
            </a:lvl1pPr>
          </a:lstStyle>
          <a:p>
            <a:pPr algn="l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© Cerner Corporation. All rights reserved.</a:t>
            </a:r>
            <a:endParaRPr lang="en-US" sz="5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584575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474278" y="1280160"/>
            <a:ext cx="4038541" cy="4788946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6579509"/>
            <a:ext cx="8865326" cy="2784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600" b="0" i="0" kern="500" spc="0" baseline="0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cs typeface="Times New Roman" pitchFamily="18" charset="0"/>
              </a:defRPr>
            </a:lvl1pPr>
          </a:lstStyle>
          <a:p>
            <a:pPr algn="l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© Cerner Corporation. All rights reserved.</a:t>
            </a:r>
            <a:endParaRPr lang="en-US" sz="5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 bwMode="auto">
          <a:xfrm>
            <a:off x="-7144" y="813351"/>
            <a:ext cx="8562705" cy="234399"/>
          </a:xfrm>
          <a:custGeom>
            <a:avLst/>
            <a:gdLst>
              <a:gd name="connsiteX0" fmla="*/ 0 w 8650811"/>
              <a:gd name="connsiteY0" fmla="*/ 234399 h 234399"/>
              <a:gd name="connsiteX1" fmla="*/ 76745 w 8650811"/>
              <a:gd name="connsiteY1" fmla="*/ 0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650811"/>
              <a:gd name="connsiteY0" fmla="*/ 234399 h 234399"/>
              <a:gd name="connsiteX1" fmla="*/ 91032 w 8650811"/>
              <a:gd name="connsiteY1" fmla="*/ 2381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562705"/>
              <a:gd name="connsiteY0" fmla="*/ 234399 h 234399"/>
              <a:gd name="connsiteX1" fmla="*/ 2926 w 8562705"/>
              <a:gd name="connsiteY1" fmla="*/ 2381 h 234399"/>
              <a:gd name="connsiteX2" fmla="*/ 8562705 w 8562705"/>
              <a:gd name="connsiteY2" fmla="*/ 0 h 234399"/>
              <a:gd name="connsiteX3" fmla="*/ 8485960 w 8562705"/>
              <a:gd name="connsiteY3" fmla="*/ 234399 h 234399"/>
              <a:gd name="connsiteX4" fmla="*/ 0 w 8562705"/>
              <a:gd name="connsiteY4" fmla="*/ 234399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2705" h="234399">
                <a:moveTo>
                  <a:pt x="0" y="234399"/>
                </a:moveTo>
                <a:cubicBezTo>
                  <a:pt x="975" y="157060"/>
                  <a:pt x="1951" y="79720"/>
                  <a:pt x="2926" y="2381"/>
                </a:cubicBezTo>
                <a:lnTo>
                  <a:pt x="8562705" y="0"/>
                </a:lnTo>
                <a:lnTo>
                  <a:pt x="8485960" y="234399"/>
                </a:lnTo>
                <a:lnTo>
                  <a:pt x="0" y="23439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311150" y="1"/>
            <a:ext cx="8241866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280160"/>
            <a:ext cx="78867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6579509"/>
            <a:ext cx="8865326" cy="2784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600" b="0" i="0" kern="500" spc="0" baseline="0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cs typeface="Times New Roman" pitchFamily="18" charset="0"/>
              </a:defRPr>
            </a:lvl1pPr>
          </a:lstStyle>
          <a:p>
            <a:pPr algn="l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© Cerner Corporation. All rights reserved.</a:t>
            </a:r>
            <a:endParaRPr lang="en-US" sz="5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798" y="6438621"/>
            <a:ext cx="3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7" r:id="rId3"/>
    <p:sldLayoutId id="2147484008" r:id="rId4"/>
    <p:sldLayoutId id="214748401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27432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" y="1511300"/>
            <a:ext cx="3099615" cy="4735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153680"/>
            <a:ext cx="5733595" cy="2607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4" y="87376"/>
            <a:ext cx="6680200" cy="100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826405"/>
            <a:ext cx="5733596" cy="28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8100" y="4804534"/>
            <a:ext cx="9626600" cy="15577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John </a:t>
            </a:r>
            <a:r>
              <a:rPr lang="en-US" b="1" dirty="0" err="1" smtClean="0"/>
              <a:t>Bisognano</a:t>
            </a:r>
            <a:r>
              <a:rPr lang="en-US" dirty="0" smtClean="0"/>
              <a:t>: Lights On</a:t>
            </a:r>
          </a:p>
          <a:p>
            <a:r>
              <a:rPr lang="en-US" b="1" dirty="0" smtClean="0"/>
              <a:t>		Cameron Jump</a:t>
            </a:r>
            <a:r>
              <a:rPr lang="en-US" dirty="0" smtClean="0"/>
              <a:t>: Synapse</a:t>
            </a:r>
          </a:p>
          <a:p>
            <a:r>
              <a:rPr lang="en-US" b="1" dirty="0" smtClean="0"/>
              <a:t>				</a:t>
            </a:r>
            <a:r>
              <a:rPr lang="en-US" b="1" dirty="0" err="1" smtClean="0"/>
              <a:t>Visaal</a:t>
            </a:r>
            <a:r>
              <a:rPr lang="en-US" b="1" dirty="0" smtClean="0"/>
              <a:t> </a:t>
            </a:r>
            <a:r>
              <a:rPr lang="en-US" b="1" dirty="0" err="1" smtClean="0"/>
              <a:t>Ambalam</a:t>
            </a:r>
            <a:r>
              <a:rPr lang="en-US" dirty="0" smtClean="0"/>
              <a:t>: </a:t>
            </a:r>
            <a:r>
              <a:rPr lang="en-US" dirty="0" err="1" smtClean="0"/>
              <a:t>PowerCharts</a:t>
            </a:r>
            <a:endParaRPr lang="en-US" dirty="0" smtClean="0"/>
          </a:p>
          <a:p>
            <a:r>
              <a:rPr lang="en-US" b="1" dirty="0" smtClean="0"/>
              <a:t>						Connor </a:t>
            </a:r>
            <a:r>
              <a:rPr lang="en-US" b="1" dirty="0" err="1" smtClean="0"/>
              <a:t>Begansky</a:t>
            </a:r>
            <a:r>
              <a:rPr lang="en-US" dirty="0" smtClean="0"/>
              <a:t>: Scheduling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07/20/2018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 smtClean="0"/>
              <a:t>patientce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/>
              <a:t>	</a:t>
            </a:r>
            <a:r>
              <a:rPr lang="en-US" sz="1800" dirty="0" smtClean="0"/>
              <a:t>“less wait time, more free time”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4125" y="51276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smtClean="0"/>
              <a:t>Intern </a:t>
            </a:r>
            <a:r>
              <a:rPr lang="en-US" sz="5400" dirty="0" err="1" smtClean="0"/>
              <a:t>ShipIT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553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ner_Template_2.0">
  <a:themeElements>
    <a:clrScheme name="Cerner Color Palette_2.0">
      <a:dk1>
        <a:srgbClr val="393D41"/>
      </a:dk1>
      <a:lt1>
        <a:srgbClr val="FFFFFF"/>
      </a:lt1>
      <a:dk2>
        <a:srgbClr val="393D41"/>
      </a:dk2>
      <a:lt2>
        <a:srgbClr val="FFFFFF"/>
      </a:lt2>
      <a:accent1>
        <a:srgbClr val="0D94D2"/>
      </a:accent1>
      <a:accent2>
        <a:srgbClr val="7BC143"/>
      </a:accent2>
      <a:accent3>
        <a:srgbClr val="6A737B"/>
      </a:accent3>
      <a:accent4>
        <a:srgbClr val="4DC5FF"/>
      </a:accent4>
      <a:accent5>
        <a:srgbClr val="B4B8BD"/>
      </a:accent5>
      <a:accent6>
        <a:srgbClr val="7C2B83"/>
      </a:accent6>
      <a:hlink>
        <a:srgbClr val="1A93D7"/>
      </a:hlink>
      <a:folHlink>
        <a:srgbClr val="393D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PowerPoint Template 3.0 Standard" id="{40420024-9D70-FA4A-8ABB-BE84A2EA1056}" vid="{014124E0-72BA-A24B-9A2F-3562144678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 PowerPoint Template 3.0 Standard_Nov2017</Template>
  <TotalTime>3638</TotalTime>
  <Words>9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Franklin Gothic Book</vt:lpstr>
      <vt:lpstr>ＭＳ Ｐゴシック</vt:lpstr>
      <vt:lpstr>Times New Roman</vt:lpstr>
      <vt:lpstr>Wingdings</vt:lpstr>
      <vt:lpstr>Arial</vt:lpstr>
      <vt:lpstr>Cerner_Template_2.0</vt:lpstr>
      <vt:lpstr>PowerPoint Presentation</vt:lpstr>
      <vt:lpstr>patientce  “less wait time, more free time”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patientce</dc:title>
  <dc:creator>Bisognano,John Walter</dc:creator>
  <cp:lastModifiedBy>Bisognano,John Walter</cp:lastModifiedBy>
  <cp:revision>2</cp:revision>
  <cp:lastPrinted>2014-07-18T00:05:08Z</cp:lastPrinted>
  <dcterms:created xsi:type="dcterms:W3CDTF">2018-07-17T14:43:25Z</dcterms:created>
  <dcterms:modified xsi:type="dcterms:W3CDTF">2018-07-20T03:21:42Z</dcterms:modified>
</cp:coreProperties>
</file>