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45F70F-AAF8-4EF3-89EC-EA71E372F260}">
  <a:tblStyle styleId="{2E45F70F-AAF8-4EF3-89EC-EA71E372F2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0b1630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0b1630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0b16306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0b16306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0b16306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0b16306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70a398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e70a398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c0b16306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c0b16306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c0b1630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c0b1630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0b16306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0b16306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0b1630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0b1630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0b1630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0b1630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0b1630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0b1630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0b16306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0b16306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0b1630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0b1630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0b16306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0b1630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0b16306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c0b1630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://tiny.cc/activitydiagra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Break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22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IT314 Software Engineering Project Work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Mid-Sem Assessment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ich of the following features would you like such an application to have?. Number of responses: 45 responses."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472438"/>
            <a:ext cx="8839200" cy="4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Waterfall Model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Iterative waterfall model fit for our project because the problem statement and customer requirements are fairly simple and clear.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Waterfall model is the best match but,the classical waterfall model would not </a:t>
            </a:r>
            <a:r>
              <a:rPr lang="en" sz="1800"/>
              <a:t>comply</a:t>
            </a:r>
            <a:r>
              <a:rPr lang="en" sz="1800"/>
              <a:t> with our project as we need some sort of feedback at every stage.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Thus iterative waterfall model is very much appropriate.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727800" y="129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825"/>
            <a:ext cx="8870149" cy="41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2606" l="0" r="0" t="2597"/>
          <a:stretch/>
        </p:blipFill>
        <p:spPr>
          <a:xfrm>
            <a:off x="4719250" y="107163"/>
            <a:ext cx="3406125" cy="492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the image is not clear, visit: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http://tiny.cc/activitydiagram</a:t>
            </a:r>
            <a:endParaRPr/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 flipH="1" rot="10800000">
            <a:off x="5174225" y="1325039"/>
            <a:ext cx="29400" cy="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Ahead...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Finalize the remaining functionalities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Feedback collected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 and Architecture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Auxiliary Features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952500" y="5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{2E45F70F-AAF8-4EF3-89EC-EA71E372F260}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 ID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Shah Aditya Arpit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Visaj Nirav Shah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Patel Ravi Hitendrabhai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Kapadiya Zeal Harshadkumar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Vaghela Darshan Rajeshbhai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Rajani Harsh Ashokbhai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201801154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Parmar Meetbhai Manubhai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201801195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 Vyom Rajeshkumar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201801219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Dangar Mihir Rajeshbhai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201801220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Makwana Manan Vishalbhai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201801233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ital desktop application for those with high screen time along with a desk job.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help such customers break the monotony and remind them to take a break at regular intervals, Time for a Break is the go-to app.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user-friendly app provides all the necessary functionalities for those planning to follow a healthy regime comprehensively.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Requirements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Change break Duration -If the user feels that the break duration is more than he/she requires then he can change it.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Postpone-The user can postpone the break if he wishes to continue with the work he is doing.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Cancel-This feature enables the user to cancel the break.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Strict mode -It prevents the user from skipping either mini breaks or long breaks and is designed to disciplined the user.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Don’t disturb mode:App monitor the don’t disturb mode.So breaks are paused when DND mode is on.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064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Report generation-At some specified time of  a day, a daily report would be displayed to the user containing all the information about user activities during different time breaks.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Reset break-this feature will enable the user to reset the breaks meaning all the previous settings will be set in a way as if the app has started again.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 Preferences-the user will be able to change the notification settings like don’t show the minibreak notification beforehand.Similarly for a long break.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Audio preference:A audio is played whenever the break period ends to remind the user to get back to work 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 Operating system:Windows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application’s clock should be properly synchronized with the system’s clock.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 the user has selected strict mode then he/she has to take a break.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Storage requirements:Local storage will be used by the application for its functionalities.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 Constraints:Response time against some specific sort of user activity.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 should be able to work without any active internet connection i.e it will be native desktop 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should not be any disturbance from the app while in ‘do not disturb’ mode.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Elicitation Techniques Used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Forms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Discussions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Reading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at is your average screen time (in hrs)?. Number of responses: 45 responses."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450"/>
            <a:ext cx="8839200" cy="4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Do you face any health-related issues like eye strain, backpain, etc. while using laptops/ desktops?. Number of responses: 45 responses."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414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Do you feel the need of an app that reminds you periodically to take a break?. Number of responses: 45 responses."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4625"/>
            <a:ext cx="8839200" cy="241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