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86ec50b9f_3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d86ec50b9f_3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86ec50b9f_3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86ec50b9f_3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86ec50b9f_3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86ec50b9f_3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86ec50b9f_3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86ec50b9f_3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3e3f6060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3e3f606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4ea1f11d5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4ea1f11d5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86ec50b9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86ec50b9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3e3f6060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3e3f6060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4ea1f11d5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4ea1f11d5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4ea1f11d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4ea1f11d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4ea1f11d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4ea1f11d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8801a0d1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8801a0d1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86ec50b9f_3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86ec50b9f_3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8801a0d1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8801a0d1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8801a0d1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8801a0d1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86ec50b9f_3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86ec50b9f_3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86ec50b9f_3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86ec50b9f_3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youtu.be/byX791mmijc" TargetMode="External"/><Relationship Id="rId4" Type="http://schemas.openxmlformats.org/officeDocument/2006/relationships/hyperlink" Target="https://github.com/visajshah/Grp22-Time-for-a-Break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tiny.cc/g22contr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Time for a Break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Group 22</a:t>
            </a:r>
            <a:endParaRPr b="1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IT314 Software Engineering Project Work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Final Assessment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Achievements 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9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Clear demarcation of front-end and back-end tasks which lead to almost no confusion about roles and responsibilities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Use of a wide variety of technologies and frameworks which helped us make the product compatible with latest devices.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entire project was managed on GitHub, so we got to develop this product as an industry standard project.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Positive feedback from test users.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Mistakes 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Having a comprehensive knowledge of GitHub from the beginning would have been better. 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Unable to maintain consistency between our work and Repo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Unable to utilize all the functionalities of GitHub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Our initial CSS pages were not responsive, i.e., could not adapt to changing screen sizes. Later, we had to re-work them to make them responsive.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Mistakes 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9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Unable to implement some functionalities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Postpone break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Tackle sudden Shutdown cases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Initial hiccups in documentations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Conceptual error in Activity Diagram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Better time management could have helped us make the process more efficient.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 of Artifacts (on a scale of 0-5)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Requirements Elicitation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Requirements Gathering: 4/5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Functional and NF Requirements: 4/5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Case Diagram: 4.5/5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Case Description: 5/5</a:t>
            </a:r>
            <a:endParaRPr sz="1500"/>
          </a:p>
        </p:txBody>
      </p:sp>
      <p:sp>
        <p:nvSpPr>
          <p:cNvPr id="161" name="Google Shape;161;p2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Design and Diagrams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Activity Diagram: 4/5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Sequence Diagram: 3/5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State Diagram: 3.5/5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Wireframe: 4/5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UI/UX Designing: 4.5/5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 of Artifacts (on a scale of 0-5)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Implementation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Backend: 4.5/5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Frontend: 4.5/5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GitHub: 3.5/5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Performance: 3.5/5</a:t>
            </a:r>
            <a:endParaRPr sz="1500"/>
          </a:p>
        </p:txBody>
      </p:sp>
      <p:sp>
        <p:nvSpPr>
          <p:cNvPr id="168" name="Google Shape;168;p2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Testing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GUI Testing: 3/5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Static Analysis Testing: 3/5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Black Box Analysis: 3/5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Rating of Project</a:t>
            </a:r>
            <a:endParaRPr/>
          </a:p>
        </p:txBody>
      </p:sp>
      <p:sp>
        <p:nvSpPr>
          <p:cNvPr id="174" name="Google Shape;174;p2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/>
              <a:t>8/10</a:t>
            </a:r>
            <a:endParaRPr b="1" sz="2000"/>
          </a:p>
        </p:txBody>
      </p:sp>
      <p:sp>
        <p:nvSpPr>
          <p:cNvPr id="175" name="Google Shape;175;p2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10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Links</a:t>
            </a:r>
            <a:endParaRPr/>
          </a:p>
        </p:txBody>
      </p:sp>
      <p:sp>
        <p:nvSpPr>
          <p:cNvPr id="181" name="Google Shape;181;p2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YT Video Demo: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https://youtu.be/byX791mmijc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 Repo: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https://github.com/visajshah/Grp22-Time-for-a-Break/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of Tasks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Link to Contributions doc: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http://tiny.cc/g22contri</a:t>
            </a:r>
            <a:endParaRPr sz="1500"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Manager: Visaj Nirav Shah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Vital desktop application for those with high screen time along with a desk job.</a:t>
            </a:r>
            <a:endParaRPr sz="15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To help such customers break the monotony and remind them to take a break at regular intervals, Time for a Break is the go-to app.</a:t>
            </a:r>
            <a:endParaRPr sz="15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This user-friendly app provides all the necessary functionalities for those planning to follow a healthy regime comprehensively.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853850"/>
            <a:ext cx="7688700" cy="31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Create an application that alerts the users at fixed intervals with notifications and break pages.</a:t>
            </a:r>
            <a:endParaRPr sz="15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Allow users to have the freedom of choosing when to run a session and when to not be disturbed.</a:t>
            </a:r>
            <a:endParaRPr sz="15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Simple native desktop application that installs easily and does not require a technical acumen on the part of the users.</a:t>
            </a:r>
            <a:endParaRPr sz="15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User-friendly UI and easy usability for convenience of users.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9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Implemented the entire front-end part by end of March ‘21.</a:t>
            </a:r>
            <a:endParaRPr sz="15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Took on the development of a desktop application which is a niche market compared to mobile and web applications</a:t>
            </a:r>
            <a:endParaRPr sz="15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Built using Electron.js, the most popular JavaScript framework for desktop applications.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9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Planned and worked on all the aspects of Software Development Life Cycle</a:t>
            </a:r>
            <a:endParaRPr sz="15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Able to </a:t>
            </a:r>
            <a:r>
              <a:rPr lang="en" sz="1500">
                <a:solidFill>
                  <a:schemeClr val="dk2"/>
                </a:solidFill>
              </a:rPr>
              <a:t>achieve</a:t>
            </a:r>
            <a:r>
              <a:rPr lang="en" sz="1500">
                <a:solidFill>
                  <a:schemeClr val="dk2"/>
                </a:solidFill>
              </a:rPr>
              <a:t> high customizability in terms of consumer preferences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Custom music playlist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Scheduling</a:t>
            </a:r>
            <a:endParaRPr sz="15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Integrated the entire code base into one and managed efficiently using GitHub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learnt by doing the software project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9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Working on the project, we were introduced to a lot of new technologies and design aspects and our range of technical knowledge expanded.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The teams working on different domains learnt new concepts and technologies in their respective domains, like Figma, CSS, HTML, Electron.js, Node.js.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An in-depth appreciation of software development life cycles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learnt by doing the software project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9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Another major takeaway during the course of this project was the ability to effectively discuss and carry out decisions and tasks in a team.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We were also able to learn from the different strengths of our peers and collectively apply those for the betterment of our project.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The conflicts and negotiations involved in the team discussions involved all the different perspectives and brought different views in the project.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Achievements 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9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Able to implement all the basic necessary functionalities and majority of secondary features too.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Create an application that works with bare minimum storage resources of the machine.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A thorough and rigorous phase of requirements elicitation was developed leading to a product that is acceptable across different groups of users.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