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314" r:id="rId5"/>
    <p:sldId id="325" r:id="rId6"/>
    <p:sldId id="315" r:id="rId7"/>
    <p:sldId id="316" r:id="rId8"/>
    <p:sldId id="321" r:id="rId9"/>
    <p:sldId id="324" r:id="rId10"/>
    <p:sldId id="317" r:id="rId11"/>
    <p:sldId id="322" r:id="rId12"/>
    <p:sldId id="320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231" y="4374037"/>
            <a:ext cx="6906129" cy="1600044"/>
          </a:xfrm>
        </p:spPr>
        <p:txBody>
          <a:bodyPr/>
          <a:lstStyle/>
          <a:p>
            <a:r>
              <a:rPr lang="en-US" dirty="0"/>
              <a:t>PEER-TO-PEER LOAN TRACKER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44480"/>
            <a:ext cx="5057104" cy="105416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042D-A196-C5FB-867E-581DE42A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 Narrow" panose="020B0606020202030204" pitchFamily="34" charset="0"/>
              </a:rPr>
              <a:t>CREDIQUEST</a:t>
            </a:r>
            <a:endParaRPr lang="en-IN" sz="48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C1D5-FB23-522C-0E84-5BA127BE14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ARCHANA K (23i307)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DHARSHINI V (23z318)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KEERTHANA R (23d215)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VISALAKSHI SP (23l151)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EF1C-C6C6-1079-6785-4F8A46BDE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7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51727"/>
            <a:ext cx="5181600" cy="124067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Peer-to-Peer Loan Tracker with Interest Calculations is a solid project that combines basic finance management features with loan tracking.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78" y="1008529"/>
            <a:ext cx="6172198" cy="6414247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1. USER LOGIN :</a:t>
            </a: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b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Our platform features separate logins for borrowers and lenders, ensuring confidential access.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br>
            <a:b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Borrowers view loan applications, repayment schedules, and balances, while lenders access investment portfolios and loan performance.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br>
            <a:b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This dual-login approach streamlines navigation and enhances security for specialized user experiences.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36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sz="36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sz="36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sz="36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sz="20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E74193-F66F-83F8-0DDD-E482396D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893" y="1398494"/>
            <a:ext cx="3197669" cy="38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D6A4-5637-9A3B-B6D2-CCECEB636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A616C2-78F1-8374-66E1-4C8207FB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9" y="874059"/>
            <a:ext cx="5620869" cy="47468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Loan Logging :</a:t>
            </a:r>
            <a:b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200" b="0" dirty="0">
                <a:effectLst/>
              </a:rPr>
            </a:b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Users input details like loan amount, interest rate, and repayment period.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400" b="0" dirty="0">
                <a:effectLst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 Implementation: Use forms to allow users to input and store data in a database or in-memory storage (e.g., SQLite for simplicity).</a:t>
            </a:r>
            <a:br>
              <a:rPr lang="en-US" sz="2400" b="0" dirty="0">
                <a:effectLst/>
              </a:rPr>
            </a:br>
            <a:br>
              <a:rPr lang="en-US" sz="2800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13651F-8CE8-E1F3-04BD-F7275E3B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2" y="2218765"/>
            <a:ext cx="5522259" cy="316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9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BF4E-2090-F887-A381-E8DD7287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07" y="315532"/>
            <a:ext cx="8075222" cy="739589"/>
          </a:xfrm>
        </p:spPr>
        <p:txBody>
          <a:bodyPr>
            <a:normAutofit/>
          </a:bodyPr>
          <a:lstStyle/>
          <a:p>
            <a:r>
              <a:rPr lang="en-US" dirty="0"/>
              <a:t>INTEREST CALCULATION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230660-712D-B968-B625-51584FF09F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05707" y="1156447"/>
            <a:ext cx="8559317" cy="53860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E1ACA-00EF-FF73-1600-613E3A04C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3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919"/>
            <a:ext cx="11815482" cy="790687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Repayment Tracker:</a:t>
            </a:r>
            <a:b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Track partial or full payments and show the remaining balance.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FEATURES: 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Expense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This allows you to enter the date, description, amount, payee, and mode of payment (cash, etc.) and save the expense.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Delete Expense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You can remove a selected expense from the tracker.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Clear Fields in Data Entry Frame: Clears the current form inputs for ease of re-entry.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Edit Selected Expense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Enables modification of previously recorded expenses.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Convert Expense to a Sentence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Likely converts the details of an expense into a readable sentence format.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Selected Expense's Details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Displays further details about the selected expense.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Delete All Expenses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Option to remove all expenses listed in the tracker.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table lists each expense with columns for date, payee, description, amount, and payment mode.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200" b="0" dirty="0">
                <a:effectLst/>
              </a:rPr>
            </a:b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br>
              <a:rPr lang="en-US" sz="2200" b="0" dirty="0">
                <a:effectLst/>
              </a:rPr>
            </a:b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17DE-C516-9CD5-F2BB-F4BDF669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3618"/>
            <a:ext cx="7273637" cy="976256"/>
          </a:xfrm>
        </p:spPr>
        <p:txBody>
          <a:bodyPr/>
          <a:lstStyle/>
          <a:p>
            <a:r>
              <a:rPr lang="en-US" dirty="0"/>
              <a:t>ILLUSTRATION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B45BF7-B9AB-612F-C063-6D9A62EC865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14400" y="1271372"/>
            <a:ext cx="10588979" cy="47394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2C0A1-1D4B-8192-6C88-F6CB798FD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4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115790"/>
            <a:ext cx="7273637" cy="8955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TECHNOLOGIES USED: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9AF9B7-DC2B-5689-2C1A-C2CCE67CBA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5459" y="2011364"/>
            <a:ext cx="9507070" cy="28349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FRONTEND DEVELOPMENT – HTML, CSS and 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CONNECTIVITY – MYSQL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BACKEND –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DATABASE – SQLite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75</TotalTime>
  <Words>385</Words>
  <Application>Microsoft Office PowerPoint</Application>
  <PresentationFormat>Widescreen</PresentationFormat>
  <Paragraphs>31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Tenorite</vt:lpstr>
      <vt:lpstr>Wingdings</vt:lpstr>
      <vt:lpstr>Custom</vt:lpstr>
      <vt:lpstr>PEER-TO-PEER LOAN TRACKER</vt:lpstr>
      <vt:lpstr>CREDIQUEST</vt:lpstr>
      <vt:lpstr>PROBLEM STATEMENT</vt:lpstr>
      <vt:lpstr>1. USER LOGIN :  Our platform features separate logins for borrowers and lenders, ensuring confidential access.  Borrowers view loan applications, repayment schedules, and balances, while lenders access investment portfolios and loan performance.  This dual-login approach streamlines navigation and enhances security for specialized user experiences.      </vt:lpstr>
      <vt:lpstr>2. Loan Logging :     - Users input details like loan amount, interest rate, and repayment period.     - Implementation: Use forms to allow users to input and store data in a database or in-memory storage (e.g., SQLite for simplicity).  </vt:lpstr>
      <vt:lpstr>INTEREST CALCULATION</vt:lpstr>
      <vt:lpstr>2. Repayment Tracker:  Track partial or full payments and show the remaining balance.   FEATURES:   Add Expense: This allows you to enter the date, description, amount, payee, and mode of payment (cash, etc.) and save the expense.  Delete Expense: You can remove a selected expense from the tracker. Clear Fields in Data Entry Frame: Clears the current form inputs for ease of re-entry.  Edit Selected Expense: Enables modification of previously recorded expenses.  Convert Expense to a Sentence: Likely converts the details of an expense into a readable sentence format.  View Selected Expense's Details: Displays further details about the selected expense.  Delete All Expenses: Option to remove all expenses listed in the tracker. The table lists each expense with columns for date, payee, description, amount, and payment mode.       </vt:lpstr>
      <vt:lpstr>ILLUSTRATION</vt:lpstr>
      <vt:lpstr>TECHNOLOGIES USED: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Rathakrishnan</dc:creator>
  <cp:lastModifiedBy>archana kamal</cp:lastModifiedBy>
  <cp:revision>2</cp:revision>
  <dcterms:created xsi:type="dcterms:W3CDTF">2024-09-22T06:30:58Z</dcterms:created>
  <dcterms:modified xsi:type="dcterms:W3CDTF">2024-09-22T07:50:50Z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