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78" r:id="rId1"/>
  </p:sldMasterIdLst>
  <p:notesMasterIdLst>
    <p:notesMasterId r:id="rId2"/>
  </p:notesMasterIdLst>
  <p:sldIdLst>
    <p:sldId id="322" r:id="rId3"/>
    <p:sldId id="323" r:id="rId4"/>
    <p:sldId id="324" r:id="rId5"/>
    <p:sldId id="325" r:id="rId6"/>
    <p:sldId id="326" r:id="rId7"/>
    <p:sldId id="327" r:id="rId8"/>
    <p:sldId id="328" r:id="rId9"/>
    <p:sldId id="329" r:id="rId10"/>
    <p:sldId id="330" r:id="rId11"/>
    <p:sldId id="331" r:id="rId12"/>
    <p:sldId id="333"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5"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6"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707"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8"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9"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0"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48260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2667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91"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type="body" idx="1"/>
          </p:nvPr>
        </p:nvSpPr>
        <p:spPr>
          <a:xfrm>
            <a:off x="609600" y="1577340"/>
            <a:ext cx="10972800" cy="266700"/>
          </a:xfrm>
        </p:spPr>
        <p:txBody>
          <a:bodyPr bIns="0" lIns="0" rIns="0" tIns="0"/>
          <a:p/>
        </p:txBody>
      </p:sp>
      <p:sp>
        <p:nvSpPr>
          <p:cNvPr id="10486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97" name="Holder 3"/>
          <p:cNvSpPr>
            <a:spLocks noGrp="1"/>
          </p:cNvSpPr>
          <p:nvPr>
            <p:ph sz="half" idx="2"/>
          </p:nvPr>
        </p:nvSpPr>
        <p:spPr>
          <a:xfrm>
            <a:off x="609600" y="1577340"/>
            <a:ext cx="5303520" cy="266700"/>
          </a:xfrm>
          <a:prstGeom prst="rect"/>
        </p:spPr>
        <p:txBody>
          <a:bodyPr bIns="0" lIns="0" rIns="0" tIns="0" wrap="square">
            <a:spAutoFit/>
          </a:bodyPr>
          <a:p/>
        </p:txBody>
      </p:sp>
      <p:sp>
        <p:nvSpPr>
          <p:cNvPr id="1048698" name="Holder 4"/>
          <p:cNvSpPr>
            <a:spLocks noGrp="1"/>
          </p:cNvSpPr>
          <p:nvPr>
            <p:ph sz="half" idx="3"/>
          </p:nvPr>
        </p:nvSpPr>
        <p:spPr>
          <a:xfrm>
            <a:off x="6278880" y="1577340"/>
            <a:ext cx="5303520" cy="266700"/>
          </a:xfrm>
          <a:prstGeom prst="rect"/>
        </p:spPr>
        <p:txBody>
          <a:bodyPr bIns="0" lIns="0" rIns="0" tIns="0" wrap="square">
            <a:spAutoFit/>
          </a:bodyPr>
          <a:p/>
        </p:txBody>
      </p:sp>
      <p:sp>
        <p:nvSpPr>
          <p:cNvPr id="1048699"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0"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01"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a:xfrm>
            <a:off x="755332" y="385444"/>
            <a:ext cx="10681335" cy="723901"/>
          </a:xfrm>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702"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3"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04"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79" r:id="rId1"/>
    <p:sldLayoutId id="2147483680" r:id="rId2"/>
    <p:sldLayoutId id="2147483681" r:id="rId3"/>
    <p:sldLayoutId id="2147483682" r:id="rId4"/>
    <p:sldLayoutId id="214748368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image" Target="../media/image11.jpeg"/><Relationship Id="rId3"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554542" y="3314150"/>
            <a:ext cx="8610600" cy="2225039"/>
          </a:xfrm>
          <a:prstGeom prst="rect"/>
          <a:noFill/>
        </p:spPr>
        <p:txBody>
          <a:bodyPr anchor="t" bIns="45720" lIns="91440" rIns="91440" rtlCol="0" tIns="45720" wrap="square">
            <a:spAutoFit/>
          </a:bodyPr>
          <a:p>
            <a:r>
              <a:rPr dirty="0" sz="2400" lang="en-US"/>
              <a:t>STUDENT NAME: </a:t>
            </a:r>
            <a:r>
              <a:rPr altLang="en-GB" dirty="0" sz="2400" lang="en-US"/>
              <a:t>A</a:t>
            </a:r>
            <a:r>
              <a:rPr altLang="en-GB" dirty="0" sz="2400" lang="en-US"/>
              <a:t>R</a:t>
            </a:r>
            <a:r>
              <a:rPr altLang="en-GB" dirty="0" sz="2400" lang="en-US"/>
              <a:t>.</a:t>
            </a:r>
            <a:r>
              <a:rPr altLang="en-GB" dirty="0" sz="2400" lang="en-US"/>
              <a:t>V</a:t>
            </a:r>
            <a:r>
              <a:rPr altLang="en-GB" dirty="0" sz="2400" lang="en-US"/>
              <a:t>I</a:t>
            </a:r>
            <a:r>
              <a:rPr altLang="en-GB" dirty="0" sz="2400" lang="en-US"/>
              <a:t>S</a:t>
            </a:r>
            <a:r>
              <a:rPr altLang="en-GB" dirty="0" sz="2400" lang="en-US"/>
              <a:t>A</a:t>
            </a:r>
            <a:r>
              <a:rPr altLang="en-GB" dirty="0" sz="2400" lang="en-US"/>
              <a:t>L</a:t>
            </a:r>
            <a:r>
              <a:rPr altLang="en-GB" dirty="0" sz="2400" lang="en-US"/>
              <a:t>A</a:t>
            </a:r>
            <a:r>
              <a:rPr altLang="en-GB" dirty="0" sz="2400" lang="en-US"/>
              <a:t>K</a:t>
            </a:r>
            <a:r>
              <a:rPr altLang="en-GB" dirty="0" sz="2400" lang="en-US"/>
              <a:t>S</a:t>
            </a:r>
            <a:r>
              <a:rPr altLang="en-GB" dirty="0" sz="2400" lang="en-US"/>
              <a:t>H</a:t>
            </a:r>
            <a:r>
              <a:rPr altLang="en-GB" dirty="0" sz="2400" lang="en-US"/>
              <a:t>I</a:t>
            </a:r>
            <a:endParaRPr altLang="en-US" lang="zh-CN"/>
          </a:p>
          <a:p>
            <a:r>
              <a:rPr dirty="0" sz="2400" lang="en-US"/>
              <a:t>REGISTER NO AND NMID: </a:t>
            </a:r>
            <a:r>
              <a:rPr altLang="en-GB" dirty="0" sz="2400" lang="en-US"/>
              <a:t>A</a:t>
            </a:r>
            <a:r>
              <a:rPr altLang="en-GB" dirty="0" sz="2400" lang="en-US"/>
              <a:t>s</a:t>
            </a:r>
            <a:r>
              <a:rPr altLang="en-GB" dirty="0" sz="2400" lang="en-US"/>
              <a:t>u</a:t>
            </a:r>
            <a:r>
              <a:rPr altLang="en-GB" dirty="0" sz="2400" lang="en-US"/>
              <a:t>n</a:t>
            </a:r>
            <a:r>
              <a:rPr altLang="en-GB" dirty="0" sz="2400" lang="en-US"/>
              <a:t>m</a:t>
            </a:r>
            <a:r>
              <a:rPr altLang="en-GB" dirty="0" sz="2400" lang="en-US"/>
              <a:t>1</a:t>
            </a:r>
            <a:r>
              <a:rPr altLang="en-GB" dirty="0" sz="2400" lang="en-US"/>
              <a:t>4</a:t>
            </a:r>
            <a:r>
              <a:rPr altLang="en-GB" dirty="0" sz="2400" lang="en-US"/>
              <a:t>5</a:t>
            </a:r>
            <a:r>
              <a:rPr altLang="en-GB" dirty="0" sz="2400" lang="en-US"/>
              <a:t>1</a:t>
            </a:r>
            <a:r>
              <a:rPr altLang="en-GB" dirty="0" sz="2400" lang="en-US"/>
              <a:t>2</a:t>
            </a:r>
            <a:r>
              <a:rPr altLang="en-GB" dirty="0" sz="2400" lang="en-US"/>
              <a:t>2</a:t>
            </a:r>
            <a:r>
              <a:rPr altLang="en-GB" dirty="0" sz="2400" lang="en-US"/>
              <a:t>2</a:t>
            </a:r>
            <a:r>
              <a:rPr altLang="en-GB" dirty="0" sz="2400" lang="en-US"/>
              <a:t>4</a:t>
            </a:r>
            <a:r>
              <a:rPr altLang="en-GB" dirty="0" sz="2400" lang="en-US"/>
              <a:t>0</a:t>
            </a:r>
            <a:r>
              <a:rPr altLang="en-GB" dirty="0" sz="2400" lang="en-US"/>
              <a:t>7</a:t>
            </a:r>
            <a:r>
              <a:rPr altLang="en-GB" dirty="0" sz="2400" lang="en-US"/>
              <a:t>5</a:t>
            </a:r>
            <a:r>
              <a:rPr altLang="en-GB" dirty="0" sz="2400" lang="en-US"/>
              <a:t>3</a:t>
            </a:r>
            <a:r>
              <a:rPr altLang="en-GB" dirty="0" sz="2400" lang="en-US"/>
              <a:t>7</a:t>
            </a:r>
            <a:endParaRPr dirty="0" sz="2400" lang="en-US">
              <a:cs typeface="Calibri"/>
            </a:endParaRPr>
          </a:p>
          <a:p>
            <a:r>
              <a:rPr dirty="0" sz="2400" lang="en-US"/>
              <a:t>DEPARTMENT: </a:t>
            </a:r>
            <a:r>
              <a:rPr altLang="en-GB" dirty="0" sz="2400" lang="en-US"/>
              <a:t>B</a:t>
            </a:r>
            <a:r>
              <a:rPr altLang="en-GB" dirty="0" sz="2400" lang="en-US"/>
              <a:t>s</a:t>
            </a:r>
            <a:r>
              <a:rPr altLang="en-GB" dirty="0" sz="2400" lang="en-US"/>
              <a:t>c</a:t>
            </a:r>
            <a:r>
              <a:rPr altLang="en-GB" dirty="0" sz="2400" lang="en-US"/>
              <a:t> </a:t>
            </a:r>
            <a:r>
              <a:rPr altLang="en-GB" dirty="0" sz="2400" lang="en-US"/>
              <a:t>c</a:t>
            </a:r>
            <a:r>
              <a:rPr altLang="en-GB" dirty="0" sz="2400" lang="en-US"/>
              <a:t>o</a:t>
            </a:r>
            <a:r>
              <a:rPr altLang="en-GB" dirty="0" sz="2400" lang="en-US"/>
              <a:t>m</a:t>
            </a:r>
            <a:r>
              <a:rPr altLang="en-GB" dirty="0" sz="2400" lang="en-US"/>
              <a:t>p</a:t>
            </a:r>
            <a:r>
              <a:rPr altLang="en-GB" dirty="0" sz="2400" lang="en-US"/>
              <a:t>uter</a:t>
            </a:r>
            <a:r>
              <a:rPr altLang="en-GB" dirty="0" sz="2400" lang="en-US"/>
              <a:t> s</a:t>
            </a:r>
            <a:r>
              <a:rPr altLang="en-GB" dirty="0" sz="2400" lang="en-US"/>
              <a:t>c</a:t>
            </a:r>
            <a:r>
              <a:rPr altLang="en-GB" dirty="0" sz="2400" lang="en-US"/>
              <a:t>ience</a:t>
            </a:r>
            <a:endParaRPr altLang="en-US" lang="zh-CN"/>
          </a:p>
          <a:p>
            <a:r>
              <a:rPr dirty="0" sz="2400" lang="en-US"/>
              <a:t>COLLEGE: COLLEGE/ UNIVERSITY</a:t>
            </a:r>
            <a:r>
              <a:rPr altLang="en-GB" dirty="0" sz="2400" lang="en-US"/>
              <a:t> </a:t>
            </a:r>
            <a:r>
              <a:rPr altLang="en-GB" dirty="0" sz="2400" lang="en-US"/>
              <a:t> </a:t>
            </a:r>
            <a:r>
              <a:rPr altLang="en-GB" dirty="0" sz="2400" lang="en-US"/>
              <a:t>M</a:t>
            </a:r>
            <a:r>
              <a:rPr altLang="en-GB" dirty="0" sz="2400" lang="en-US"/>
              <a:t>a</a:t>
            </a:r>
            <a:r>
              <a:rPr altLang="en-GB" dirty="0" sz="2400" lang="en-US"/>
              <a:t>h</a:t>
            </a:r>
            <a:r>
              <a:rPr altLang="en-GB" dirty="0" sz="2400" lang="en-US"/>
              <a:t>a</a:t>
            </a:r>
            <a:r>
              <a:rPr altLang="en-GB" dirty="0" sz="2400" lang="en-US"/>
              <a:t>l</a:t>
            </a:r>
            <a:r>
              <a:rPr altLang="en-GB" dirty="0" sz="2400" lang="en-US"/>
              <a:t>a</a:t>
            </a:r>
            <a:r>
              <a:rPr altLang="en-GB" dirty="0" sz="2400" lang="en-US"/>
              <a:t>kshmi </a:t>
            </a:r>
            <a:r>
              <a:rPr altLang="en-GB" dirty="0" sz="2400" lang="en-US"/>
              <a:t>w</a:t>
            </a:r>
            <a:r>
              <a:rPr altLang="en-GB" dirty="0" sz="2400" lang="en-US"/>
              <a:t>o</a:t>
            </a:r>
            <a:r>
              <a:rPr altLang="en-GB" dirty="0" sz="2400" lang="en-US"/>
              <a:t>m</a:t>
            </a:r>
            <a:r>
              <a:rPr altLang="en-GB" dirty="0" sz="2400" lang="en-US"/>
              <a:t>e</a:t>
            </a:r>
            <a:r>
              <a:rPr altLang="en-GB" dirty="0" sz="2400" lang="en-US"/>
              <a:t>n's </a:t>
            </a:r>
            <a:r>
              <a:rPr altLang="en-GB" dirty="0" sz="2400" lang="en-US"/>
              <a:t>College </a:t>
            </a:r>
            <a:r>
              <a:rPr altLang="en-GB" dirty="0" sz="2400" lang="en-US"/>
              <a:t>of </a:t>
            </a:r>
            <a:r>
              <a:rPr altLang="en-GB" dirty="0" sz="2400" lang="en-US"/>
              <a:t>arts </a:t>
            </a:r>
            <a:r>
              <a:rPr altLang="en-GB" dirty="0" sz="2400" lang="en-US"/>
              <a:t>and </a:t>
            </a:r>
            <a:r>
              <a:rPr altLang="en-GB" dirty="0" sz="2400" lang="en-US"/>
              <a:t>science</a:t>
            </a:r>
            <a:r>
              <a:rPr altLang="en-GB" dirty="0" sz="2400" lang="en-US"/>
              <a:t>/</a:t>
            </a:r>
            <a:r>
              <a:rPr altLang="en-GB" dirty="0" sz="2400" lang="en-US"/>
              <a:t>M</a:t>
            </a:r>
            <a:r>
              <a:rPr altLang="en-GB" dirty="0" sz="2400" lang="en-US"/>
              <a:t>a</a:t>
            </a:r>
            <a:r>
              <a:rPr altLang="en-GB" dirty="0" sz="2400" lang="en-US"/>
              <a:t>d</a:t>
            </a:r>
            <a:r>
              <a:rPr altLang="en-GB" dirty="0" sz="2400" lang="en-US"/>
              <a:t>r</a:t>
            </a:r>
            <a:r>
              <a:rPr altLang="en-GB" dirty="0" sz="2400" lang="en-US"/>
              <a:t>a</a:t>
            </a:r>
            <a:r>
              <a:rPr altLang="en-GB" dirty="0" sz="2400" lang="en-US"/>
              <a:t>s </a:t>
            </a:r>
            <a:r>
              <a:rPr altLang="en-GB" dirty="0" sz="2400" lang="en-US"/>
              <a:t>University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82"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8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4"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pic>
        <p:nvPicPr>
          <p:cNvPr id="2097167" name=""/>
          <p:cNvPicPr>
            <a:picLocks/>
          </p:cNvPicPr>
          <p:nvPr/>
        </p:nvPicPr>
        <p:blipFill>
          <a:blip xmlns:r="http://schemas.openxmlformats.org/officeDocument/2006/relationships" r:embed="rId2"/>
          <a:stretch>
            <a:fillRect/>
          </a:stretch>
        </p:blipFill>
        <p:spPr>
          <a:xfrm rot="0">
            <a:off x="3315590" y="1437747"/>
            <a:ext cx="3022506" cy="5210452"/>
          </a:xfrm>
          <a:prstGeom prst="rec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8"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8"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9"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90" name=""/>
          <p:cNvSpPr txBox="1"/>
          <p:nvPr/>
        </p:nvSpPr>
        <p:spPr>
          <a:xfrm>
            <a:off x="755332" y="1537334"/>
            <a:ext cx="7257457" cy="4282440"/>
          </a:xfrm>
          <a:prstGeom prst="rect"/>
        </p:spPr>
        <p:txBody>
          <a:bodyPr rtlCol="0" wrap="square">
            <a:spAutoFit/>
          </a:bodyPr>
          <a:p>
            <a:r>
              <a:rPr sz="2800" lang="en-GB">
                <a:solidFill>
                  <a:srgbClr val="000000"/>
                </a:solidFill>
              </a:rPr>
              <a:t>1. A digital portfolio provides a modern way to showcase skills and achievements.
</a:t>
            </a:r>
            <a:r>
              <a:rPr altLang="en-GB" sz="2800" lang="en-US">
                <a:solidFill>
                  <a:srgbClr val="000000"/>
                </a:solidFill>
              </a:rPr>
              <a:t>2</a:t>
            </a:r>
            <a:r>
              <a:rPr altLang="en-GB" sz="2800" lang="en-US">
                <a:solidFill>
                  <a:srgbClr val="000000"/>
                </a:solidFill>
              </a:rPr>
              <a:t>.</a:t>
            </a:r>
            <a:r>
              <a:rPr altLang="en-GB" sz="2800" lang="en-US">
                <a:solidFill>
                  <a:srgbClr val="000000"/>
                </a:solidFill>
              </a:rPr>
              <a:t> </a:t>
            </a:r>
            <a:r>
              <a:rPr sz="2800" lang="en-GB">
                <a:solidFill>
                  <a:srgbClr val="000000"/>
                </a:solidFill>
              </a:rPr>
              <a:t>It is more engaging and interactive than traditional resumes.
</a:t>
            </a:r>
            <a:r>
              <a:rPr altLang="en-GB" sz="2800" lang="en-US">
                <a:solidFill>
                  <a:srgbClr val="000000"/>
                </a:solidFill>
              </a:rPr>
              <a:t>3</a:t>
            </a:r>
            <a:r>
              <a:rPr altLang="en-GB" sz="2800" lang="en-US">
                <a:solidFill>
                  <a:srgbClr val="000000"/>
                </a:solidFill>
              </a:rPr>
              <a:t>.</a:t>
            </a:r>
            <a:r>
              <a:rPr altLang="en-GB" sz="2800" lang="en-US">
                <a:solidFill>
                  <a:srgbClr val="000000"/>
                </a:solidFill>
              </a:rPr>
              <a:t> </a:t>
            </a:r>
            <a:r>
              <a:rPr sz="2800" lang="en-GB">
                <a:solidFill>
                  <a:srgbClr val="000000"/>
                </a:solidFill>
              </a:rPr>
              <a:t>The design is user-friendly, responsive, and accessible anywhere.
4. It helps students, job seekers, and professionals present their work effectively.
5. Overall, it improves personal branding and career opportunities.</a:t>
            </a:r>
            <a:endParaRPr sz="2800" lang="en-GB">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rgbClr val="E73B50"/>
        </a:solidFill>
      </p:bgPr>
    </p:bg>
    <p:spTree>
      <p:nvGrpSpPr>
        <p:cNvPr id="25" name=""/>
        <p:cNvGrpSpPr/>
        <p:nvPr/>
      </p:nvGrpSpPr>
      <p:grpSpPr>
        <a:xfrm>
          <a:off x="0" y="0"/>
          <a:ext cx="0" cy="0"/>
          <a:chOff x="0" y="0"/>
          <a:chExt cx="0" cy="0"/>
        </a:xfrm>
      </p:grpSpPr>
      <p:sp>
        <p:nvSpPr>
          <p:cNvPr id="1048610" name="object 2"/>
          <p:cNvSpPr/>
          <p:nvPr/>
        </p:nvSpPr>
        <p:spPr>
          <a:xfrm>
            <a:off x="7010400" y="-14081055"/>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2611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
          <p:cNvSpPr txBox="1"/>
          <p:nvPr/>
        </p:nvSpPr>
        <p:spPr>
          <a:xfrm>
            <a:off x="4171950" y="2953383"/>
            <a:ext cx="2632705" cy="1056640"/>
          </a:xfrm>
          <a:prstGeom prst="rect"/>
          <a:ln w="63500">
            <a:solidFill>
              <a:srgbClr val="000000"/>
            </a:solidFill>
            <a:prstDash val="solid"/>
          </a:ln>
        </p:spPr>
        <p:txBody>
          <a:bodyPr rtlCol="0" wrap="square">
            <a:spAutoFit/>
          </a:bodyPr>
          <a:p>
            <a:pPr algn="ctr"/>
            <a:r>
              <a:rPr altLang="en-GB" b="1" sz="3200" lang="en-US">
                <a:solidFill>
                  <a:srgbClr val="6600CC"/>
                </a:solidFill>
              </a:rPr>
              <a:t>D</a:t>
            </a:r>
            <a:r>
              <a:rPr altLang="en-GB" b="1" sz="3200" lang="en-US">
                <a:solidFill>
                  <a:srgbClr val="6600CC"/>
                </a:solidFill>
              </a:rPr>
              <a:t>I</a:t>
            </a:r>
            <a:r>
              <a:rPr altLang="en-GB" b="1" sz="3200" lang="en-US">
                <a:solidFill>
                  <a:srgbClr val="6600CC"/>
                </a:solidFill>
              </a:rPr>
              <a:t>GITAL </a:t>
            </a:r>
            <a:r>
              <a:rPr altLang="en-GB" b="1" sz="3200" lang="en-US">
                <a:solidFill>
                  <a:srgbClr val="6600CC"/>
                </a:solidFill>
              </a:rPr>
              <a:t>PORTFOLIO </a:t>
            </a:r>
            <a:endParaRPr b="1" sz="3200" lang="en-GB">
              <a:solidFill>
                <a:srgbClr val="6600CC"/>
              </a:solidFill>
            </a:endParaRPr>
          </a:p>
        </p:txBody>
      </p:sp>
      <p:sp>
        <p:nvSpPr>
          <p:cNvPr id="1048627" name=""/>
          <p:cNvSpPr txBox="1"/>
          <p:nvPr/>
        </p:nvSpPr>
        <p:spPr>
          <a:xfrm>
            <a:off x="8337615" y="-918810"/>
            <a:ext cx="2079622" cy="510540"/>
          </a:xfrm>
          <a:prstGeom prst="rect"/>
        </p:spPr>
        <p:txBody>
          <a:bodyPr rtlCol="0" wrap="square">
            <a:spAutoFit/>
          </a:bodyPr>
          <a:p>
            <a:r>
              <a:rPr sz="2800" lang="en-GB">
                <a:solidFill>
                  <a:srgbClr val="000000"/>
                </a:solidFill>
              </a:rPr>
              <a:t/>
            </a:r>
            <a:endParaRPr sz="2800" lang="en-GB">
              <a:solidFill>
                <a:srgbClr val="000000"/>
              </a:solidFill>
            </a:endParaRPr>
          </a:p>
        </p:txBody>
      </p:sp>
      <p:sp>
        <p:nvSpPr>
          <p:cNvPr id="1048628" name=""/>
          <p:cNvSpPr txBox="1"/>
          <p:nvPr/>
        </p:nvSpPr>
        <p:spPr>
          <a:xfrm>
            <a:off x="7870026" y="13891124"/>
            <a:ext cx="3328998" cy="510540"/>
          </a:xfrm>
          <a:prstGeom prst="rect"/>
        </p:spPr>
        <p:txBody>
          <a:bodyPr rtlCol="0" wrap="square">
            <a:spAutoFit/>
          </a:bodyPr>
          <a:p>
            <a:r>
              <a:rPr b="1" sz="2800" lang="en-GB">
                <a:solidFill>
                  <a:srgbClr val="000000"/>
                </a:solidFill>
              </a:rPr>
              <a:t/>
            </a:r>
            <a:endParaRPr b="1" sz="2800" lang="en-GB">
              <a:solidFill>
                <a:srgbClr val="000000"/>
              </a:solidFill>
            </a:endParaRPr>
          </a:p>
        </p:txBody>
      </p:sp>
      <p:sp>
        <p:nvSpPr>
          <p:cNvPr id="1048629" name=""/>
          <p:cNvSpPr txBox="1"/>
          <p:nvPr/>
        </p:nvSpPr>
        <p:spPr>
          <a:xfrm>
            <a:off x="2132656" y="9728767"/>
            <a:ext cx="8240068" cy="510540"/>
          </a:xfrm>
          <a:prstGeom prst="rect"/>
        </p:spPr>
        <p:txBody>
          <a:bodyPr rtlCol="0" wrap="square">
            <a:spAutoFit/>
          </a:bodyPr>
          <a:p>
            <a:r>
              <a:rPr sz="2800" lang="en-GB">
                <a:solidFill>
                  <a:srgbClr val="000000"/>
                </a:solidFill>
              </a:rPr>
              <a:t/>
            </a:r>
            <a:endParaRPr sz="2800" lang="en-GB">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30"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3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3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4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41"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42"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3"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4"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6"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7"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8"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9"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0"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1"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52" name=""/>
          <p:cNvSpPr txBox="1"/>
          <p:nvPr/>
        </p:nvSpPr>
        <p:spPr>
          <a:xfrm>
            <a:off x="1483333" y="2123120"/>
            <a:ext cx="6508141" cy="3863341"/>
          </a:xfrm>
          <a:prstGeom prst="rect"/>
        </p:spPr>
        <p:txBody>
          <a:bodyPr rtlCol="0" wrap="square">
            <a:spAutoFit/>
          </a:bodyPr>
          <a:p>
            <a:r>
              <a:rPr sz="2800" lang="en-GB">
                <a:solidFill>
                  <a:srgbClr val="000000"/>
                </a:solidFill>
              </a:rPr>
              <a:t>1. Hard to show all skills in a paper resume.
2. No place to add images, videos, or project links.
3. Paper portfolios are not easy to share online.
</a:t>
            </a:r>
            <a:r>
              <a:rPr altLang="en-GB" sz="2800" lang="en-US">
                <a:solidFill>
                  <a:srgbClr val="000000"/>
                </a:solidFill>
              </a:rPr>
              <a:t>4</a:t>
            </a:r>
            <a:r>
              <a:rPr sz="2800" lang="en-GB">
                <a:solidFill>
                  <a:srgbClr val="000000"/>
                </a:solidFill>
              </a:rPr>
              <a:t>. Difficult to update when new work is done.
</a:t>
            </a:r>
            <a:r>
              <a:rPr altLang="en-GB" sz="2800" lang="en-US">
                <a:solidFill>
                  <a:srgbClr val="000000"/>
                </a:solidFill>
              </a:rPr>
              <a:t>5</a:t>
            </a:r>
            <a:r>
              <a:rPr sz="2800" lang="en-GB">
                <a:solidFill>
                  <a:srgbClr val="000000"/>
                </a:solidFill>
              </a:rPr>
              <a:t>. Need a modern way to show personal achievements.</a:t>
            </a:r>
            <a:endParaRPr sz="2800" lang="en-GB">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5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6" name="object 7"/>
          <p:cNvSpPr txBox="1">
            <a:spLocks noGrp="1"/>
          </p:cNvSpPr>
          <p:nvPr>
            <p:ph type="title"/>
          </p:nvPr>
        </p:nvSpPr>
        <p:spPr>
          <a:xfrm>
            <a:off x="739775" y="829627"/>
            <a:ext cx="5263515" cy="12611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8" name=""/>
          <p:cNvSpPr txBox="1"/>
          <p:nvPr/>
        </p:nvSpPr>
        <p:spPr>
          <a:xfrm>
            <a:off x="1600921" y="2202180"/>
            <a:ext cx="7285181" cy="4282440"/>
          </a:xfrm>
          <a:prstGeom prst="rect"/>
        </p:spPr>
        <p:txBody>
          <a:bodyPr rtlCol="0" wrap="square">
            <a:spAutoFit/>
          </a:bodyPr>
          <a:p>
            <a:r>
              <a:rPr sz="2800" lang="en-GB">
                <a:solidFill>
                  <a:srgbClr val="000000"/>
                </a:solidFill>
              </a:rPr>
              <a:t>1. The project is about creating a personal digital portfolio website.
2. It will display details like name, skills, education, and achievements.
3. The portfolio will include images, videos, and project links.
4. It will be responsive and accessible on mobile, tablet, and desktop.
</a:t>
            </a:r>
            <a:r>
              <a:rPr altLang="en-GB" sz="2800" lang="en-US">
                <a:solidFill>
                  <a:srgbClr val="000000"/>
                </a:solidFill>
              </a:rPr>
              <a:t>5</a:t>
            </a:r>
            <a:r>
              <a:rPr altLang="en-GB" sz="2800" lang="en-US">
                <a:solidFill>
                  <a:srgbClr val="000000"/>
                </a:solidFill>
              </a:rPr>
              <a:t>.</a:t>
            </a:r>
            <a:r>
              <a:rPr altLang="en-GB" sz="2800" lang="en-US">
                <a:solidFill>
                  <a:srgbClr val="000000"/>
                </a:solidFill>
              </a:rPr>
              <a:t> </a:t>
            </a:r>
            <a:r>
              <a:rPr sz="2800" lang="en-GB">
                <a:solidFill>
                  <a:srgbClr val="000000"/>
                </a:solidFill>
              </a:rPr>
              <a:t>The main goal is to help showcase work and achievements in a modern, easy-to-share way.</a:t>
            </a:r>
            <a:endParaRPr sz="2800" lang="en-GB">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9"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0"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2" name="object 5"/>
          <p:cNvSpPr txBox="1">
            <a:spLocks noGrp="1"/>
          </p:cNvSpPr>
          <p:nvPr>
            <p:ph type="title"/>
          </p:nvPr>
        </p:nvSpPr>
        <p:spPr>
          <a:xfrm>
            <a:off x="699452" y="891793"/>
            <a:ext cx="5014595" cy="981710"/>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63"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4" name=""/>
          <p:cNvSpPr txBox="1"/>
          <p:nvPr/>
        </p:nvSpPr>
        <p:spPr>
          <a:xfrm>
            <a:off x="1963943" y="2197417"/>
            <a:ext cx="6606762" cy="4282440"/>
          </a:xfrm>
          <a:prstGeom prst="rect"/>
        </p:spPr>
        <p:txBody>
          <a:bodyPr rtlCol="0" wrap="square">
            <a:spAutoFit/>
          </a:bodyPr>
          <a:p>
            <a:r>
              <a:rPr sz="2800" lang="en-GB">
                <a:solidFill>
                  <a:srgbClr val="000000"/>
                </a:solidFill>
              </a:rPr>
              <a:t>1. Students – to showcase academic projects, skills, and achievements.
2. Job seekers – to present resumes, experiences, and portfolios to employers.
3. Freelancers – to display creative work, samples, and client projects.
</a:t>
            </a:r>
            <a:r>
              <a:rPr altLang="en-GB" sz="2800" lang="en-US">
                <a:solidFill>
                  <a:srgbClr val="000000"/>
                </a:solidFill>
              </a:rPr>
              <a:t>4</a:t>
            </a:r>
            <a:r>
              <a:rPr altLang="en-GB" sz="2800" lang="en-US">
                <a:solidFill>
                  <a:srgbClr val="000000"/>
                </a:solidFill>
              </a:rPr>
              <a:t>.</a:t>
            </a:r>
            <a:r>
              <a:rPr altLang="en-GB" sz="2800" lang="en-US">
                <a:solidFill>
                  <a:srgbClr val="000000"/>
                </a:solidFill>
              </a:rPr>
              <a:t> </a:t>
            </a:r>
            <a:r>
              <a:rPr sz="2800" lang="en-GB">
                <a:solidFill>
                  <a:srgbClr val="000000"/>
                </a:solidFill>
              </a:rPr>
              <a:t>Professionals – to highlight career achievements and expertise.
5. Institutions/Employers – to review candidate skills, projects, and suitability.</a:t>
            </a:r>
            <a:endParaRPr sz="2800" lang="en-GB">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5"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6"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8"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9"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70" name=""/>
          <p:cNvSpPr txBox="1"/>
          <p:nvPr/>
        </p:nvSpPr>
        <p:spPr>
          <a:xfrm>
            <a:off x="2695573" y="2019300"/>
            <a:ext cx="6341567" cy="4282440"/>
          </a:xfrm>
          <a:prstGeom prst="rect"/>
        </p:spPr>
        <p:txBody>
          <a:bodyPr rtlCol="0" wrap="square">
            <a:spAutoFit/>
          </a:bodyPr>
          <a:p>
            <a:r>
              <a:rPr sz="2800" lang="en-GB">
                <a:solidFill>
                  <a:srgbClr val="000000"/>
                </a:solidFill>
              </a:rPr>
              <a:t>1. HTML, CSS, JavaScript – for creating and designing the website.
2. Frameworks (Bootstrap/React) – to make the portfolio responsive and modern.
</a:t>
            </a:r>
            <a:r>
              <a:rPr altLang="en-GB" sz="2800" lang="en-US">
                <a:solidFill>
                  <a:srgbClr val="000000"/>
                </a:solidFill>
              </a:rPr>
              <a:t>3</a:t>
            </a:r>
            <a:r>
              <a:rPr sz="2800" lang="en-GB">
                <a:solidFill>
                  <a:srgbClr val="000000"/>
                </a:solidFill>
              </a:rPr>
              <a:t>. Version Control (Git &amp; GitHub) – for code management and hosting.
</a:t>
            </a:r>
            <a:r>
              <a:rPr altLang="en-GB" sz="2800" lang="en-US">
                <a:solidFill>
                  <a:srgbClr val="000000"/>
                </a:solidFill>
              </a:rPr>
              <a:t>4</a:t>
            </a:r>
            <a:r>
              <a:rPr altLang="en-GB" sz="2800" lang="en-US">
                <a:solidFill>
                  <a:srgbClr val="000000"/>
                </a:solidFill>
              </a:rPr>
              <a:t>.</a:t>
            </a:r>
            <a:r>
              <a:rPr altLang="en-GB" sz="2800" lang="en-US">
                <a:solidFill>
                  <a:srgbClr val="000000"/>
                </a:solidFill>
              </a:rPr>
              <a:t> </a:t>
            </a:r>
            <a:r>
              <a:rPr sz="2800" lang="en-GB">
                <a:solidFill>
                  <a:srgbClr val="000000"/>
                </a:solidFill>
              </a:rPr>
              <a:t>Design Tools (Canva/Figma) – to design graphics, layouts, and visuals.
5. Testing Tools (Browser DevTools) – to check responsiveness and fix errors.</a:t>
            </a:r>
            <a:endParaRPr sz="2800" lang="en-GB">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7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73"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4"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
          <p:cNvSpPr txBox="1"/>
          <p:nvPr/>
        </p:nvSpPr>
        <p:spPr>
          <a:xfrm>
            <a:off x="1019647" y="899159"/>
            <a:ext cx="7810027" cy="5958841"/>
          </a:xfrm>
          <a:prstGeom prst="rect"/>
        </p:spPr>
        <p:txBody>
          <a:bodyPr rtlCol="0" wrap="square">
            <a:spAutoFit/>
          </a:bodyPr>
          <a:p>
            <a:r>
              <a:rPr sz="2800" lang="en-GB">
                <a:solidFill>
                  <a:srgbClr val="000000"/>
                </a:solidFill>
              </a:rPr>
              <a:t>1. Home Page – introduction with name, tagline, and profile photo.
2. About Section – short bio, skills, and personal background.
</a:t>
            </a:r>
            <a:r>
              <a:rPr altLang="en-GB" sz="2800" lang="en-US">
                <a:solidFill>
                  <a:srgbClr val="000000"/>
                </a:solidFill>
              </a:rPr>
              <a:t>3</a:t>
            </a:r>
            <a:r>
              <a:rPr altLang="en-GB" sz="2800" lang="en-US">
                <a:solidFill>
                  <a:srgbClr val="000000"/>
                </a:solidFill>
              </a:rPr>
              <a:t>.</a:t>
            </a:r>
            <a:r>
              <a:rPr altLang="en-GB" sz="2800" lang="en-US">
                <a:solidFill>
                  <a:srgbClr val="000000"/>
                </a:solidFill>
              </a:rPr>
              <a:t> </a:t>
            </a:r>
            <a:r>
              <a:rPr altLang="en-GB" sz="2800" lang="en-US">
                <a:solidFill>
                  <a:srgbClr val="000000"/>
                </a:solidFill>
              </a:rPr>
              <a:t>P</a:t>
            </a:r>
            <a:r>
              <a:rPr sz="2800" lang="en-GB">
                <a:solidFill>
                  <a:srgbClr val="000000"/>
                </a:solidFill>
              </a:rPr>
              <a:t>rojects Section – showcase of academic/professional work with images and links.
4. Achievements/Education – details of qualifications, certifications, and milestones.
5. Contact Section – email, phone, and social media links for easy connection.</a:t>
            </a:r>
            <a:endParaRPr sz="2800" lang="en-GB">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6" name="Title 1"/>
          <p:cNvSpPr>
            <a:spLocks noGrp="1"/>
          </p:cNvSpPr>
          <p:nvPr>
            <p:ph type="title"/>
          </p:nvPr>
        </p:nvSpPr>
        <p:spPr/>
        <p:txBody>
          <a:bodyPr/>
          <a:p>
            <a:r>
              <a:rPr dirty="0" lang="en-IN"/>
              <a:t>FEATURES AND FUNCTIONALITY</a:t>
            </a:r>
          </a:p>
        </p:txBody>
      </p:sp>
      <p:sp>
        <p:nvSpPr>
          <p:cNvPr id="1048677" name=""/>
          <p:cNvSpPr txBox="1"/>
          <p:nvPr/>
        </p:nvSpPr>
        <p:spPr>
          <a:xfrm>
            <a:off x="1167532" y="899159"/>
            <a:ext cx="7464136" cy="5958840"/>
          </a:xfrm>
          <a:prstGeom prst="rect"/>
        </p:spPr>
        <p:txBody>
          <a:bodyPr rtlCol="0" wrap="square">
            <a:spAutoFit/>
          </a:bodyPr>
          <a:p>
            <a:r>
              <a:rPr sz="2800" lang="en-GB">
                <a:solidFill>
                  <a:srgbClr val="000000"/>
                </a:solidFill>
              </a:rPr>
              <a:t>1. Responsive Design – works smoothly on mobile, tablet, and desktop.
</a:t>
            </a:r>
            <a:r>
              <a:rPr altLang="en-GB" sz="2800" lang="en-US">
                <a:solidFill>
                  <a:srgbClr val="000000"/>
                </a:solidFill>
              </a:rPr>
              <a:t>2</a:t>
            </a:r>
            <a:r>
              <a:rPr altLang="en-GB" sz="2800" lang="en-US">
                <a:solidFill>
                  <a:srgbClr val="000000"/>
                </a:solidFill>
              </a:rPr>
              <a:t>.</a:t>
            </a:r>
            <a:r>
              <a:rPr altLang="en-GB" sz="2800" lang="en-US">
                <a:solidFill>
                  <a:srgbClr val="000000"/>
                </a:solidFill>
              </a:rPr>
              <a:t> </a:t>
            </a:r>
            <a:r>
              <a:rPr sz="2800" lang="en-GB">
                <a:solidFill>
                  <a:srgbClr val="000000"/>
                </a:solidFill>
              </a:rPr>
              <a:t>Navigation Menu – easy access to Home, About, Projects, and Contact.
</a:t>
            </a:r>
            <a:r>
              <a:rPr altLang="en-GB" sz="2800" lang="en-US">
                <a:solidFill>
                  <a:srgbClr val="000000"/>
                </a:solidFill>
              </a:rPr>
              <a:t>3</a:t>
            </a:r>
            <a:r>
              <a:rPr altLang="en-GB" sz="2800" lang="en-US">
                <a:solidFill>
                  <a:srgbClr val="000000"/>
                </a:solidFill>
              </a:rPr>
              <a:t>.</a:t>
            </a:r>
            <a:r>
              <a:rPr altLang="en-GB" sz="2800" lang="en-US">
                <a:solidFill>
                  <a:srgbClr val="000000"/>
                </a:solidFill>
              </a:rPr>
              <a:t> </a:t>
            </a:r>
            <a:r>
              <a:rPr altLang="en-GB" sz="2800" lang="en-US">
                <a:solidFill>
                  <a:srgbClr val="000000"/>
                </a:solidFill>
              </a:rPr>
              <a:t>P</a:t>
            </a:r>
            <a:r>
              <a:rPr altLang="en-GB" sz="2800" lang="en-US">
                <a:solidFill>
                  <a:srgbClr val="000000"/>
                </a:solidFill>
              </a:rPr>
              <a:t>r</a:t>
            </a:r>
            <a:r>
              <a:rPr sz="2800" lang="en-GB">
                <a:solidFill>
                  <a:srgbClr val="000000"/>
                </a:solidFill>
              </a:rPr>
              <a:t>oject Showcase – add images, descriptions, videos, and links to work.
4. Contact Form/Links – allows visitors to connect via email or social media.
</a:t>
            </a:r>
            <a:r>
              <a:rPr altLang="en-GB" sz="2800" lang="en-US">
                <a:solidFill>
                  <a:srgbClr val="000000"/>
                </a:solidFill>
              </a:rPr>
              <a:t>5</a:t>
            </a:r>
            <a:r>
              <a:rPr altLang="en-GB" sz="2800" lang="en-US">
                <a:solidFill>
                  <a:srgbClr val="000000"/>
                </a:solidFill>
              </a:rPr>
              <a:t>.</a:t>
            </a:r>
            <a:r>
              <a:rPr altLang="en-GB" sz="2800" lang="en-US">
                <a:solidFill>
                  <a:srgbClr val="000000"/>
                </a:solidFill>
              </a:rPr>
              <a:t> </a:t>
            </a:r>
            <a:r>
              <a:rPr sz="2800" lang="en-GB">
                <a:solidFill>
                  <a:srgbClr val="000000"/>
                </a:solidFill>
              </a:rPr>
              <a:t>Customization – easy to update with new skills, achievements, or projects.</a:t>
            </a:r>
            <a:endParaRPr sz="2800" lang="en-GB">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2024-03-24T03:07:22Z</dcterms:created>
  <dcterms:modified xsi:type="dcterms:W3CDTF">2025-09-09T06:59:46Z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24209c694df94b5fb0a42ce846e20108</vt:lpwstr>
  </property>
</Properties>
</file>