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alini302/resume.git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971800"/>
            <a:ext cx="99459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VISALINI A</a:t>
            </a:r>
          </a:p>
          <a:p>
            <a:r>
              <a:rPr lang="en-US" sz="2400" dirty="0"/>
              <a:t>REGISTER NO AND NMID: 2422k0835 and asbruaf2422k0835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 </a:t>
            </a:r>
            <a:r>
              <a:rPr lang="en-US" sz="2400" dirty="0" err="1"/>
              <a:t>Bsc.computer</a:t>
            </a:r>
            <a:r>
              <a:rPr lang="en-US" sz="2400" dirty="0"/>
              <a:t> science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pollachi</a:t>
            </a:r>
            <a:r>
              <a:rPr lang="en-US" sz="2400" dirty="0"/>
              <a:t> college of arts and science /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7000" y="2468451"/>
            <a:ext cx="2954478" cy="195602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20540" y="2448989"/>
            <a:ext cx="3200400" cy="21251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erlin Sans FB Demi" panose="020E0802020502020306" pitchFamily="34" charset="0"/>
              </a:rPr>
              <a:t>Highlights of the project :</a:t>
            </a:r>
          </a:p>
          <a:p>
            <a:r>
              <a:rPr lang="en-GB" b="1" dirty="0"/>
              <a:t>1. Professional Resume Presentation</a:t>
            </a:r>
          </a:p>
          <a:p>
            <a:r>
              <a:rPr lang="en-GB" dirty="0"/>
              <a:t>Clearly structured display of </a:t>
            </a:r>
            <a:r>
              <a:rPr lang="en-GB" b="1" dirty="0"/>
              <a:t>academic qualifications, skills, and experience</a:t>
            </a:r>
            <a:r>
              <a:rPr lang="en-GB" dirty="0"/>
              <a:t>.</a:t>
            </a:r>
          </a:p>
          <a:p>
            <a:r>
              <a:rPr lang="en-GB" dirty="0"/>
              <a:t>Acts as a </a:t>
            </a:r>
            <a:r>
              <a:rPr lang="en-GB" b="1" dirty="0"/>
              <a:t>digital resume</a:t>
            </a:r>
            <a:r>
              <a:rPr lang="en-GB" dirty="0"/>
              <a:t> accessible anytime, anywhere.</a:t>
            </a:r>
          </a:p>
          <a:p>
            <a:r>
              <a:rPr lang="en-GB" b="1" dirty="0"/>
              <a:t>2. Certification Showcase</a:t>
            </a:r>
          </a:p>
          <a:p>
            <a:r>
              <a:rPr lang="en-GB" dirty="0"/>
              <a:t>Organized section to display </a:t>
            </a:r>
            <a:r>
              <a:rPr lang="en-GB" b="1" dirty="0"/>
              <a:t>technical certifications</a:t>
            </a:r>
            <a:r>
              <a:rPr lang="en-GB" dirty="0"/>
              <a:t>.</a:t>
            </a:r>
          </a:p>
          <a:p>
            <a:r>
              <a:rPr lang="en-GB" dirty="0"/>
              <a:t>Adds credibility by showing verified learning and skill development.</a:t>
            </a:r>
          </a:p>
          <a:p>
            <a:r>
              <a:rPr lang="en-GB" b="1" dirty="0"/>
              <a:t>3. Responsive and Mobile-Friendly Design</a:t>
            </a:r>
          </a:p>
          <a:p>
            <a:r>
              <a:rPr lang="en-GB" dirty="0"/>
              <a:t>Built with </a:t>
            </a:r>
            <a:r>
              <a:rPr lang="en-GB" b="1" dirty="0"/>
              <a:t>responsive layout</a:t>
            </a:r>
            <a:r>
              <a:rPr lang="en-GB" dirty="0"/>
              <a:t> techniques to work seamlessly on desktops, tablets, and smartphones.</a:t>
            </a:r>
          </a:p>
          <a:p>
            <a:r>
              <a:rPr lang="en-GB" b="1" dirty="0"/>
              <a:t>4. Clean and Minimalist UI</a:t>
            </a:r>
          </a:p>
          <a:p>
            <a:r>
              <a:rPr lang="en-GB" dirty="0"/>
              <a:t>Simple, clutter-free design focused on </a:t>
            </a:r>
            <a:r>
              <a:rPr lang="en-GB" b="1" dirty="0"/>
              <a:t>readability and professionalism</a:t>
            </a:r>
            <a:r>
              <a:rPr lang="en-GB" dirty="0"/>
              <a:t>.</a:t>
            </a:r>
          </a:p>
          <a:p>
            <a:r>
              <a:rPr lang="en-GB" dirty="0"/>
              <a:t>Effective use of </a:t>
            </a:r>
            <a:r>
              <a:rPr lang="en-GB" dirty="0" err="1"/>
              <a:t>colors</a:t>
            </a:r>
            <a:r>
              <a:rPr lang="en-GB" dirty="0"/>
              <a:t>, fonts, and layout for a modern look.</a:t>
            </a:r>
          </a:p>
          <a:p>
            <a:r>
              <a:rPr lang="en-GB" b="1" dirty="0"/>
              <a:t>5. Smooth Navigation</a:t>
            </a:r>
          </a:p>
          <a:p>
            <a:r>
              <a:rPr lang="en-GB" b="1" dirty="0"/>
              <a:t>Anchor-based navigation bar</a:t>
            </a:r>
            <a:r>
              <a:rPr lang="en-GB" dirty="0"/>
              <a:t> for easy access to different sections of the page.</a:t>
            </a:r>
          </a:p>
          <a:p>
            <a:r>
              <a:rPr lang="en-GB" dirty="0"/>
              <a:t>Enhances user experience with </a:t>
            </a:r>
            <a:r>
              <a:rPr lang="en-GB" b="1" dirty="0"/>
              <a:t>smooth scrolling</a:t>
            </a:r>
            <a:r>
              <a:rPr lang="en-GB" dirty="0"/>
              <a:t>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385444"/>
            <a:ext cx="6331268" cy="276999"/>
          </a:xfrm>
        </p:spPr>
        <p:txBody>
          <a:bodyPr/>
          <a:lstStyle/>
          <a:p>
            <a:r>
              <a:rPr lang="en-GB" sz="1800" dirty="0">
                <a:latin typeface="Berlin Sans FB Demi" panose="020E0802020502020306" pitchFamily="34" charset="0"/>
              </a:rPr>
              <a:t>Final summary :</a:t>
            </a:r>
            <a:endParaRPr lang="en-IN" sz="1800" dirty="0">
              <a:latin typeface="Berlin Sans FB Demi" panose="020E0802020502020306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889843"/>
            <a:ext cx="87696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Bahnschrift SemiBold SemiConden" panose="020B0502040204020203" pitchFamily="34" charset="0"/>
              </a:rPr>
              <a:t>This project is a </a:t>
            </a:r>
            <a:r>
              <a:rPr lang="en-GB" b="1" dirty="0">
                <a:latin typeface="Bahnschrift SemiBold SemiConden" panose="020B0502040204020203" pitchFamily="34" charset="0"/>
              </a:rPr>
              <a:t>personal portfolio website</a:t>
            </a:r>
            <a:r>
              <a:rPr lang="en-GB" dirty="0">
                <a:latin typeface="Bahnschrift SemiBold SemiConden" panose="020B0502040204020203" pitchFamily="34" charset="0"/>
              </a:rPr>
              <a:t> designed to showcase my academic background, technical skills, certifications, and projects in a structured and visually appealing format. Developed using </a:t>
            </a:r>
            <a:r>
              <a:rPr lang="en-GB" b="1" dirty="0">
                <a:latin typeface="Bahnschrift SemiBold SemiConden" panose="020B0502040204020203" pitchFamily="34" charset="0"/>
              </a:rPr>
              <a:t>HTML, CSS, and JavaScript</a:t>
            </a:r>
            <a:r>
              <a:rPr lang="en-GB" dirty="0">
                <a:latin typeface="Bahnschrift SemiBold SemiConden" panose="020B0502040204020203" pitchFamily="34" charset="0"/>
              </a:rPr>
              <a:t>, the site follows a clean, responsive layout that ensures accessibility across all devices. Key features include a dedicated </a:t>
            </a:r>
            <a:r>
              <a:rPr lang="en-GB" b="1" dirty="0">
                <a:latin typeface="Bahnschrift SemiBold SemiConden" panose="020B0502040204020203" pitchFamily="34" charset="0"/>
              </a:rPr>
              <a:t>resume section</a:t>
            </a:r>
            <a:r>
              <a:rPr lang="en-GB" dirty="0">
                <a:latin typeface="Bahnschrift SemiBold SemiConden" panose="020B0502040204020203" pitchFamily="34" charset="0"/>
              </a:rPr>
              <a:t>, a </a:t>
            </a:r>
            <a:r>
              <a:rPr lang="en-GB" b="1" dirty="0">
                <a:latin typeface="Bahnschrift SemiBold SemiConden" panose="020B0502040204020203" pitchFamily="34" charset="0"/>
              </a:rPr>
              <a:t>certificate gallery</a:t>
            </a:r>
            <a:r>
              <a:rPr lang="en-GB" dirty="0">
                <a:latin typeface="Bahnschrift SemiBold SemiConden" panose="020B0502040204020203" pitchFamily="34" charset="0"/>
              </a:rPr>
              <a:t>, smooth in-page navigation, and live deployment for public access.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>
                <a:latin typeface="Berlin Sans FB Demi" panose="020E0802020502020306" pitchFamily="34" charset="0"/>
              </a:rPr>
              <a:t>Benefits to the society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IN" dirty="0">
                <a:latin typeface="Bahnschrift SemiBold SemiConden" panose="020B0502040204020203" pitchFamily="34" charset="0"/>
              </a:rPr>
              <a:t> Promotes Digital Literacy and Professionalism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Inspires Others to Build Personal Branding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Improves Accessibility of Personal Credentials</a:t>
            </a:r>
            <a:endParaRPr lang="en-US" dirty="0">
              <a:latin typeface="Bahnschrift SemiBold SemiConden" panose="020B0502040204020203" pitchFamily="34" charset="0"/>
            </a:endParaRPr>
          </a:p>
          <a:p>
            <a:r>
              <a:rPr lang="en-US" dirty="0">
                <a:latin typeface="Bahnschrift SemiBold SemiConden" panose="020B0502040204020203" pitchFamily="34" charset="0"/>
              </a:rPr>
              <a:t>•</a:t>
            </a:r>
            <a:r>
              <a:rPr lang="en-GB" dirty="0">
                <a:latin typeface="Bahnschrift SemiBold SemiConden" panose="020B0502040204020203" pitchFamily="34" charset="0"/>
              </a:rPr>
              <a:t> Encourages Use of Open-Source Tools</a:t>
            </a: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endParaRPr lang="en-GB" dirty="0">
              <a:latin typeface="Bahnschrift SemiBold SemiConden" panose="020B0502040204020203" pitchFamily="34" charset="0"/>
            </a:endParaRPr>
          </a:p>
          <a:p>
            <a:r>
              <a:rPr lang="en-GB" dirty="0">
                <a:latin typeface="Berlin Sans FB Demi" panose="020E0802020502020306" pitchFamily="34" charset="0"/>
              </a:rPr>
              <a:t>GITHUB LINK :</a:t>
            </a:r>
          </a:p>
          <a:p>
            <a:endParaRPr lang="en-GB" dirty="0">
              <a:latin typeface="Berlin Sans FB Demi" panose="020E0802020502020306" pitchFamily="34" charset="0"/>
            </a:endParaRPr>
          </a:p>
          <a:p>
            <a:r>
              <a:rPr lang="en-GB" dirty="0">
                <a:latin typeface="Bahnschrift SemiBold SemiConden" panose="020B0502040204020203" pitchFamily="34" charset="0"/>
                <a:hlinkClick r:id="rId2"/>
              </a:rPr>
              <a:t>https://github.com/visalini302/resume.git</a:t>
            </a:r>
            <a:endParaRPr lang="en-GB" dirty="0"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068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770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5400" dirty="0"/>
              <a:t>RESUME CREATION</a:t>
            </a:r>
            <a:endParaRPr sz="540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In today’s digital era , traditional resumes alone are not enough to showcase </a:t>
            </a:r>
          </a:p>
          <a:p>
            <a:r>
              <a:rPr lang="en-US" dirty="0">
                <a:latin typeface="Berlin Sans FB" panose="020E0602020502020306" pitchFamily="34" charset="0"/>
              </a:rPr>
              <a:t>Skills and projects effectively. Many students and professionals lack a </a:t>
            </a:r>
          </a:p>
          <a:p>
            <a:r>
              <a:rPr lang="en-US" dirty="0">
                <a:latin typeface="Berlin Sans FB" panose="020E0602020502020306" pitchFamily="34" charset="0"/>
              </a:rPr>
              <a:t>Structured online presence to highlight their work. A digital portfolio provides</a:t>
            </a:r>
          </a:p>
          <a:p>
            <a:r>
              <a:rPr lang="en-US" dirty="0">
                <a:latin typeface="Berlin Sans FB" panose="020E0602020502020306" pitchFamily="34" charset="0"/>
              </a:rPr>
              <a:t>An interactive and accessible platform to present achievements, skills , and</a:t>
            </a:r>
          </a:p>
          <a:p>
            <a:r>
              <a:rPr lang="en-US" dirty="0">
                <a:latin typeface="Berlin Sans FB" panose="020E0602020502020306" pitchFamily="34" charset="0"/>
              </a:rPr>
              <a:t>experiences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Portfolio Website:</a:t>
            </a:r>
          </a:p>
          <a:p>
            <a:endParaRPr lang="en-GB" sz="2000" dirty="0"/>
          </a:p>
          <a:p>
            <a:r>
              <a:rPr lang="en-GB" sz="2000" b="1" dirty="0"/>
              <a:t>What it is:</a:t>
            </a:r>
            <a:r>
              <a:rPr lang="en-GB" sz="2000" dirty="0"/>
              <a:t> A personal website built using HTML, CSS, and JavaScript.</a:t>
            </a:r>
          </a:p>
          <a:p>
            <a:r>
              <a:rPr lang="en-GB" sz="2000" b="1" dirty="0"/>
              <a:t>Purpose:</a:t>
            </a:r>
            <a:r>
              <a:rPr lang="en-GB" sz="2000" dirty="0"/>
              <a:t> To showcase personal profile, skills, education &amp; certification in a clean, organized, and visually appealing way. Acts as an online presence to share with potential employers.</a:t>
            </a:r>
          </a:p>
          <a:p>
            <a:r>
              <a:rPr lang="en-GB" sz="2000" b="1" dirty="0"/>
              <a:t>Key features:</a:t>
            </a:r>
            <a:r>
              <a:rPr lang="en-GB" sz="2000" dirty="0"/>
              <a:t> Responsive layout, navigation that allows easy access to resume content, certificate, projects and contact details.</a:t>
            </a:r>
          </a:p>
          <a:p>
            <a:r>
              <a:rPr lang="en-GB" sz="2000" b="1" dirty="0"/>
              <a:t>Technologies used:</a:t>
            </a:r>
            <a:r>
              <a:rPr lang="en-GB" sz="2000" dirty="0"/>
              <a:t> HTML, CSS, JavaScript.</a:t>
            </a:r>
          </a:p>
          <a:p>
            <a:endParaRPr lang="en-IN" sz="20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erlin Sans FB" pitchFamily="34" charset="0"/>
              </a:rPr>
              <a:t>•</a:t>
            </a:r>
            <a:r>
              <a:rPr lang="en-US" dirty="0" err="1">
                <a:latin typeface="Berlin Sans FB" pitchFamily="34" charset="0"/>
              </a:rPr>
              <a:t>HTML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Structure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pages,sections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  <a:endParaRPr lang="en-IN" dirty="0">
              <a:latin typeface="Berlin Sans FB" pitchFamily="34" charset="0"/>
              <a:sym typeface="Wingdings" pitchFamily="2" charset="2"/>
            </a:endParaRP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CSSStyling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colors,layouts,responsiveness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JAVAScriptInteractivity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(navigation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menu,animatioms,from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 validation).</a:t>
            </a:r>
          </a:p>
          <a:p>
            <a:r>
              <a:rPr lang="en-US" dirty="0">
                <a:latin typeface="Berlin Sans FB" pitchFamily="34" charset="0"/>
                <a:sym typeface="Wingdings" pitchFamily="2" charset="2"/>
              </a:rPr>
              <a:t>•code editor(VS Code) and hosting </a:t>
            </a:r>
            <a:r>
              <a:rPr lang="en-US" dirty="0" err="1">
                <a:latin typeface="Berlin Sans FB" pitchFamily="34" charset="0"/>
                <a:sym typeface="Wingdings" pitchFamily="2" charset="2"/>
              </a:rPr>
              <a:t>platfrom</a:t>
            </a:r>
            <a:r>
              <a:rPr lang="en-US" dirty="0">
                <a:latin typeface="Berlin Sans FB" pitchFamily="34" charset="0"/>
                <a:sym typeface="Wingdings" pitchFamily="2" charset="2"/>
              </a:rPr>
              <a:t>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Single-Page Layout (Scroll-based Navigation)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Section-Based Layout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GB" sz="2000" dirty="0">
                <a:latin typeface="Berlin Sans FB" panose="020E0602020502020306" pitchFamily="34" charset="0"/>
              </a:rPr>
              <a:t>Smooth scrolling(likely using JavaScript)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•Skills </a:t>
            </a:r>
          </a:p>
          <a:p>
            <a:r>
              <a:rPr lang="en-US" sz="2000" dirty="0">
                <a:latin typeface="Berlin Sans FB" pitchFamily="34" charset="0"/>
              </a:rPr>
              <a:t>•Contact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Responsive Design </a:t>
            </a:r>
            <a:r>
              <a:rPr lang="en-US" sz="2000" dirty="0">
                <a:latin typeface="Berlin Sans FB" pitchFamily="34" charset="0"/>
              </a:rPr>
              <a:t>(</a:t>
            </a:r>
            <a:r>
              <a:rPr lang="en-US" sz="2000" dirty="0" err="1">
                <a:latin typeface="Berlin Sans FB" pitchFamily="34" charset="0"/>
              </a:rPr>
              <a:t>mobile+desktop</a:t>
            </a:r>
            <a:r>
              <a:rPr lang="en-US" sz="2000" dirty="0">
                <a:latin typeface="Berlin Sans FB" pitchFamily="34" charset="0"/>
              </a:rPr>
              <a:t>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Resume Display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Certificate Showcase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Navigation Bar</a:t>
            </a:r>
            <a:r>
              <a:rPr lang="en-US" sz="2000" dirty="0">
                <a:latin typeface="Berlin Sans FB" pitchFamily="34" charset="0"/>
              </a:rPr>
              <a:t>.</a:t>
            </a: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sz="2000" dirty="0">
                <a:latin typeface="Berlin Sans FB" panose="020E0602020502020306" pitchFamily="34" charset="0"/>
              </a:rPr>
              <a:t>Clean UI/UX</a:t>
            </a:r>
            <a:endParaRPr lang="en-US" sz="2000" dirty="0">
              <a:latin typeface="Berlin Sans FB" pitchFamily="34" charset="0"/>
            </a:endParaRPr>
          </a:p>
          <a:p>
            <a:r>
              <a:rPr lang="en-US" sz="2000" dirty="0">
                <a:latin typeface="Berlin Sans FB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Contact Information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>
                <a:latin typeface="Berlin Sans FB" panose="020E0602020502020306" pitchFamily="34" charset="0"/>
              </a:rPr>
              <a:t>•</a:t>
            </a:r>
            <a:r>
              <a:rPr lang="en-IN" dirty="0">
                <a:latin typeface="Berlin Sans FB" panose="020E0602020502020306" pitchFamily="34" charset="0"/>
              </a:rPr>
              <a:t> Lightweight Performance</a:t>
            </a:r>
            <a:endParaRPr lang="en-US" dirty="0">
              <a:latin typeface="Berlin Sans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672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Bahnschrift SemiBold SemiConden</vt:lpstr>
      <vt:lpstr>Berlin Sans FB</vt:lpstr>
      <vt:lpstr>Berlin Sans FB Demi</vt:lpstr>
      <vt:lpstr>Calibri</vt:lpstr>
      <vt:lpstr>Roboto</vt:lpstr>
      <vt:lpstr>Times New Roman</vt:lpstr>
      <vt:lpstr>Trebuchet MS</vt:lpstr>
      <vt:lpstr>Office Theme</vt:lpstr>
      <vt:lpstr>Digital Portfolio  </vt:lpstr>
      <vt:lpstr>RESUME CREATION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Final summary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53</cp:revision>
  <dcterms:created xsi:type="dcterms:W3CDTF">2024-03-29T15:07:22Z</dcterms:created>
  <dcterms:modified xsi:type="dcterms:W3CDTF">2025-09-17T04:27:58Z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