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D8F9C-E47D-43A9-B43D-1AFD0EC53F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16D091-895D-42D0-B34E-875A5A034F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44B9DA-7672-458C-8441-F007FB657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53EAE-5515-4ED8-8F80-22C10C7E41A0}" type="datetimeFigureOut">
              <a:rPr lang="en-IN" smtClean="0"/>
              <a:t>27-12-2021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B484EE-071B-40A4-9C73-DFCF5825A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A19C2B-4C52-466F-8F6A-D737425FE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035D0-1BB9-41DD-890D-5EBDDFF9BE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6716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1056E-63C9-4F38-9C04-42B54C170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CB93C5-8F27-4544-AFF3-00D6493282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4269B-55B9-4C8F-A5EC-5F431637E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53EAE-5515-4ED8-8F80-22C10C7E41A0}" type="datetimeFigureOut">
              <a:rPr lang="en-IN" smtClean="0"/>
              <a:t>27-12-2021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7AFF23-5090-4E32-8A3D-C056A5DF8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FB31A4-7CA7-4766-9E10-4B6892A2C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035D0-1BB9-41DD-890D-5EBDDFF9BE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1423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4A0336-E4D4-444B-9502-5234E8CA89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224F5F-E137-4A00-88A5-AA82FCC3F7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B62E9-AD8B-47A5-A601-3CC75D980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53EAE-5515-4ED8-8F80-22C10C7E41A0}" type="datetimeFigureOut">
              <a:rPr lang="en-IN" smtClean="0"/>
              <a:t>27-12-2021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D50DAE-34CE-461F-96D5-3641231F3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859FE-A170-4AD4-90C7-F302BF252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035D0-1BB9-41DD-890D-5EBDDFF9BE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9819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D1175-ABB5-457C-854C-76DA8E4FA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C51545-E5E2-4530-BA03-B4BC5C01E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43A6CC-7C1A-4D50-BDB0-8DFDC090C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53EAE-5515-4ED8-8F80-22C10C7E41A0}" type="datetimeFigureOut">
              <a:rPr lang="en-IN" smtClean="0"/>
              <a:t>27-12-2021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018C80-AC79-466E-A19D-49240418A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8B027B-FD71-42E0-BA31-E4E2EE5C2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035D0-1BB9-41DD-890D-5EBDDFF9BE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8345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7C8CF-56CC-47C7-BAB3-B9D2ED97F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A5C500-4F70-4922-88FA-A13CC4DFFC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4DE968-E880-441C-BE9A-CD9468632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53EAE-5515-4ED8-8F80-22C10C7E41A0}" type="datetimeFigureOut">
              <a:rPr lang="en-IN" smtClean="0"/>
              <a:t>27-12-2021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C7036E-D708-412B-A808-7EA09359D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37C8C5-5F8B-4BC6-B449-62302F57C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035D0-1BB9-41DD-890D-5EBDDFF9BE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6795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86688-7852-48BF-A6F7-319B98445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380FA-0292-4427-AC18-C1B919D27A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3F827D-7ADC-491A-8752-C94634725E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3DD6E0-CA87-494F-A21D-52022C5E9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53EAE-5515-4ED8-8F80-22C10C7E41A0}" type="datetimeFigureOut">
              <a:rPr lang="en-IN" smtClean="0"/>
              <a:t>27-12-2021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E30A6-D567-4502-85D3-59D0477D1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290F3F-FC6F-45B8-B6BA-42BFF358D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035D0-1BB9-41DD-890D-5EBDDFF9BE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7256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09DCC-024B-4B16-8104-7BAEDDEDA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CF717B-B705-4D37-A58B-D86E72D38A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6494CA-D384-4DD8-A8E8-14B61D6DD6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5C64E8-92E0-414D-8B7D-40C201ACA0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00D468-D890-4663-97B8-822CB8B6E4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1DCD0A-70BB-4F1B-86F3-848DC92AC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53EAE-5515-4ED8-8F80-22C10C7E41A0}" type="datetimeFigureOut">
              <a:rPr lang="en-IN" smtClean="0"/>
              <a:t>27-12-2021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010835-0B87-4531-89B1-5AAA4E905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5663B7-72A0-44E2-8401-A91AA6208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035D0-1BB9-41DD-890D-5EBDDFF9BE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2617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DC7F2-8C76-46A7-A099-220BE67F6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B8EC33-979F-4AAD-80B8-BC73F1DE7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53EAE-5515-4ED8-8F80-22C10C7E41A0}" type="datetimeFigureOut">
              <a:rPr lang="en-IN" smtClean="0"/>
              <a:t>27-12-2021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8CCA7-D8AE-4EB8-8BB9-28155F2B9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D00FCD-F578-40D5-97AB-BE3C73AE4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035D0-1BB9-41DD-890D-5EBDDFF9BE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4970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E17772-DC0A-4234-8CD1-80CB6F7F8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53EAE-5515-4ED8-8F80-22C10C7E41A0}" type="datetimeFigureOut">
              <a:rPr lang="en-IN" smtClean="0"/>
              <a:t>27-12-2021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82EA91-6355-4F68-9EDD-1BF285F90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DF7634-68E8-483D-A252-E0B93F985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035D0-1BB9-41DD-890D-5EBDDFF9BE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7477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52A3D-80CF-410B-92B8-7EFDB50E1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E4231-F115-4BC4-A640-F9B5D89BA2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C36D44-C8F5-47AB-A6CB-7E7F3D9B6F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68505-2C96-49D1-8D78-21671C2D7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53EAE-5515-4ED8-8F80-22C10C7E41A0}" type="datetimeFigureOut">
              <a:rPr lang="en-IN" smtClean="0"/>
              <a:t>27-12-2021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D03B30-14E9-4A6F-99CE-6AB84A1B7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B40744-0C42-4928-9E98-1BBDA4AAD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035D0-1BB9-41DD-890D-5EBDDFF9BE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8980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E9F-F666-417F-B0B5-00B60EB8E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EA1ACF-0F5D-4B9F-BDD4-ED212F0499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D4840C-C0EA-4D75-961F-C2BF694B62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56AEE1-7AD6-4C1D-A0BA-CBB269723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53EAE-5515-4ED8-8F80-22C10C7E41A0}" type="datetimeFigureOut">
              <a:rPr lang="en-IN" smtClean="0"/>
              <a:t>27-12-2021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54A203-9AFB-42BE-A492-B9E17F2D0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386D21-35CC-4473-B5FB-082102EE7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035D0-1BB9-41DD-890D-5EBDDFF9BE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696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9293A8-E308-40AF-BFCB-53E2C0B51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3C6A97-FE90-4ECB-A309-9CB604FB5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67281F-BA34-4C7A-BBEA-A6C947B84A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53EAE-5515-4ED8-8F80-22C10C7E41A0}" type="datetimeFigureOut">
              <a:rPr lang="en-IN" smtClean="0"/>
              <a:t>27-12-2021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5C5540-F8C0-4B59-994A-B25FF27037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0BF5B4-BC00-4233-B370-6787AAD42F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035D0-1BB9-41DD-890D-5EBDDFF9BE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4088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FDA89D-999D-4C61-A283-9E7CCEF848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6950" y="607765"/>
            <a:ext cx="7658100" cy="581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300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2C44B21-EE00-44CF-8622-A8AF717E4E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0275" y="952500"/>
            <a:ext cx="779145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015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0D600D8-DA0E-48C1-B167-48E542724F56}"/>
              </a:ext>
            </a:extLst>
          </p:cNvPr>
          <p:cNvSpPr/>
          <p:nvPr/>
        </p:nvSpPr>
        <p:spPr>
          <a:xfrm>
            <a:off x="1266738" y="1635853"/>
            <a:ext cx="1610686" cy="41861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8ECAB7E-2BFA-4182-983F-03AEBF0348A9}"/>
              </a:ext>
            </a:extLst>
          </p:cNvPr>
          <p:cNvSpPr/>
          <p:nvPr/>
        </p:nvSpPr>
        <p:spPr>
          <a:xfrm>
            <a:off x="1451295" y="1820411"/>
            <a:ext cx="1157681" cy="69628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C66E6BD-5DE0-4F74-95A8-36AB7CDCA42E}"/>
              </a:ext>
            </a:extLst>
          </p:cNvPr>
          <p:cNvSpPr/>
          <p:nvPr/>
        </p:nvSpPr>
        <p:spPr>
          <a:xfrm>
            <a:off x="1451294" y="2701255"/>
            <a:ext cx="1157681" cy="6962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HDD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66B8B2-3474-42CE-BC2F-D2EA8CBCE4E6}"/>
              </a:ext>
            </a:extLst>
          </p:cNvPr>
          <p:cNvSpPr/>
          <p:nvPr/>
        </p:nvSpPr>
        <p:spPr>
          <a:xfrm>
            <a:off x="1451294" y="3634532"/>
            <a:ext cx="1157681" cy="69628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CPU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9BCFB4-A7C2-43B4-8EA4-996E90C62EB0}"/>
              </a:ext>
            </a:extLst>
          </p:cNvPr>
          <p:cNvSpPr/>
          <p:nvPr/>
        </p:nvSpPr>
        <p:spPr>
          <a:xfrm>
            <a:off x="1451294" y="4650998"/>
            <a:ext cx="1157681" cy="69628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RAM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1067B2-C93A-4147-8913-E82262D116AB}"/>
              </a:ext>
            </a:extLst>
          </p:cNvPr>
          <p:cNvSpPr txBox="1"/>
          <p:nvPr/>
        </p:nvSpPr>
        <p:spPr>
          <a:xfrm>
            <a:off x="1266738" y="5452628"/>
            <a:ext cx="2231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Vertical Scaling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EAA1A1E-580B-4598-A29C-F892EC48E8CA}"/>
              </a:ext>
            </a:extLst>
          </p:cNvPr>
          <p:cNvSpPr/>
          <p:nvPr/>
        </p:nvSpPr>
        <p:spPr>
          <a:xfrm>
            <a:off x="4741177" y="4687831"/>
            <a:ext cx="1751901" cy="7647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server1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6632403-8D7D-45A2-8007-B62566C7A3CD}"/>
              </a:ext>
            </a:extLst>
          </p:cNvPr>
          <p:cNvSpPr/>
          <p:nvPr/>
        </p:nvSpPr>
        <p:spPr>
          <a:xfrm>
            <a:off x="6941892" y="4697137"/>
            <a:ext cx="1751901" cy="7647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server2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4A2284-6768-4103-BA61-698A396A077E}"/>
              </a:ext>
            </a:extLst>
          </p:cNvPr>
          <p:cNvSpPr/>
          <p:nvPr/>
        </p:nvSpPr>
        <p:spPr>
          <a:xfrm>
            <a:off x="9173361" y="4697137"/>
            <a:ext cx="1751901" cy="7647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server3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6728260-3BC1-4DCD-8C16-AB7291392DBF}"/>
              </a:ext>
            </a:extLst>
          </p:cNvPr>
          <p:cNvCxnSpPr>
            <a:cxnSpLocks/>
          </p:cNvCxnSpPr>
          <p:nvPr/>
        </p:nvCxnSpPr>
        <p:spPr>
          <a:xfrm flipV="1">
            <a:off x="4741177" y="5738071"/>
            <a:ext cx="6628001" cy="83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D796992-629E-45CC-8F4C-85029BB1ED5F}"/>
              </a:ext>
            </a:extLst>
          </p:cNvPr>
          <p:cNvSpPr txBox="1"/>
          <p:nvPr/>
        </p:nvSpPr>
        <p:spPr>
          <a:xfrm>
            <a:off x="6453929" y="5914347"/>
            <a:ext cx="4186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HORIZONTAL SCALING</a:t>
            </a:r>
          </a:p>
        </p:txBody>
      </p:sp>
    </p:spTree>
    <p:extLst>
      <p:ext uri="{BB962C8B-B14F-4D97-AF65-F5344CB8AC3E}">
        <p14:creationId xmlns:p14="http://schemas.microsoft.com/office/powerpoint/2010/main" val="4212925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43551D8-E3AE-482D-8F90-A917F8D0C680}"/>
              </a:ext>
            </a:extLst>
          </p:cNvPr>
          <p:cNvSpPr txBox="1"/>
          <p:nvPr/>
        </p:nvSpPr>
        <p:spPr>
          <a:xfrm>
            <a:off x="771787" y="226503"/>
            <a:ext cx="1052818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Functional Requirement 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b="1" dirty="0"/>
              <a:t>NFR</a:t>
            </a:r>
            <a:r>
              <a:rPr lang="en-IN" dirty="0"/>
              <a:t> : Non Functional Requirement</a:t>
            </a:r>
          </a:p>
          <a:p>
            <a:endParaRPr lang="en-IN" dirty="0"/>
          </a:p>
          <a:p>
            <a:r>
              <a:rPr lang="en-IN" dirty="0"/>
              <a:t>	Response Time (the home page should load in &lt; 3s time)</a:t>
            </a:r>
          </a:p>
          <a:p>
            <a:r>
              <a:rPr lang="en-IN" dirty="0"/>
              <a:t>	Availability – 99.9% </a:t>
            </a:r>
          </a:p>
          <a:p>
            <a:r>
              <a:rPr lang="en-IN" dirty="0"/>
              <a:t>	Scalability – if I give more infrastructure it should be able to take more loads </a:t>
            </a:r>
            <a:r>
              <a:rPr lang="en-IN" dirty="0" err="1"/>
              <a:t>i.e</a:t>
            </a:r>
            <a:r>
              <a:rPr lang="en-IN" dirty="0"/>
              <a:t> more users</a:t>
            </a:r>
          </a:p>
          <a:p>
            <a:r>
              <a:rPr lang="en-IN" dirty="0"/>
              <a:t>                  Maintainability </a:t>
            </a:r>
          </a:p>
          <a:p>
            <a:r>
              <a:rPr lang="en-IN" dirty="0"/>
              <a:t>                  Number of users</a:t>
            </a:r>
          </a:p>
          <a:p>
            <a:r>
              <a:rPr lang="en-IN" dirty="0"/>
              <a:t>	</a:t>
            </a:r>
          </a:p>
          <a:p>
            <a:r>
              <a:rPr lang="en-IN" dirty="0"/>
              <a:t>Total user -&gt; Active User -&gt;Concurrent User</a:t>
            </a:r>
          </a:p>
          <a:p>
            <a:endParaRPr lang="en-IN" dirty="0"/>
          </a:p>
          <a:p>
            <a:r>
              <a:rPr lang="en-IN" dirty="0"/>
              <a:t> 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6785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73E4D64-8F02-4F34-970E-2F13A04898DB}"/>
              </a:ext>
            </a:extLst>
          </p:cNvPr>
          <p:cNvSpPr/>
          <p:nvPr/>
        </p:nvSpPr>
        <p:spPr>
          <a:xfrm>
            <a:off x="2265028" y="1510018"/>
            <a:ext cx="1711354" cy="1300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Employee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DE3DF5E-E69A-40D7-BE16-5019B3CE063B}"/>
              </a:ext>
            </a:extLst>
          </p:cNvPr>
          <p:cNvSpPr/>
          <p:nvPr/>
        </p:nvSpPr>
        <p:spPr>
          <a:xfrm>
            <a:off x="6096000" y="2358704"/>
            <a:ext cx="1711354" cy="1300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Project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CBD43B-DF37-4C8D-993C-0E64DB11DE17}"/>
              </a:ext>
            </a:extLst>
          </p:cNvPr>
          <p:cNvSpPr/>
          <p:nvPr/>
        </p:nvSpPr>
        <p:spPr>
          <a:xfrm>
            <a:off x="8644856" y="4885188"/>
            <a:ext cx="1711354" cy="1300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Technology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CD9F368-AE91-4B46-8B0F-79CE9E0B6296}"/>
              </a:ext>
            </a:extLst>
          </p:cNvPr>
          <p:cNvSpPr/>
          <p:nvPr/>
        </p:nvSpPr>
        <p:spPr>
          <a:xfrm>
            <a:off x="11107025" y="4756558"/>
            <a:ext cx="738231" cy="6375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id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DD2D9D1-DED7-48E5-BC04-DC015A444AF1}"/>
              </a:ext>
            </a:extLst>
          </p:cNvPr>
          <p:cNvSpPr/>
          <p:nvPr/>
        </p:nvSpPr>
        <p:spPr>
          <a:xfrm>
            <a:off x="10890309" y="5672357"/>
            <a:ext cx="1189838" cy="6375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name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0BB8E75-0EEE-4B45-8C8B-36D40ECE820F}"/>
              </a:ext>
            </a:extLst>
          </p:cNvPr>
          <p:cNvCxnSpPr>
            <a:endCxn id="5" idx="2"/>
          </p:cNvCxnSpPr>
          <p:nvPr/>
        </p:nvCxnSpPr>
        <p:spPr>
          <a:xfrm flipV="1">
            <a:off x="10356210" y="5075340"/>
            <a:ext cx="750815" cy="50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AA436E7-2BD7-4516-BBDC-09A2FA2D5D72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10356210" y="5754848"/>
            <a:ext cx="534099" cy="236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6707509-179E-42BA-9484-D8257ED198AA}"/>
              </a:ext>
            </a:extLst>
          </p:cNvPr>
          <p:cNvCxnSpPr/>
          <p:nvPr/>
        </p:nvCxnSpPr>
        <p:spPr>
          <a:xfrm flipV="1">
            <a:off x="7826928" y="2592198"/>
            <a:ext cx="721454" cy="142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60B64ECF-8537-4656-8A07-F3937FB17A8D}"/>
              </a:ext>
            </a:extLst>
          </p:cNvPr>
          <p:cNvSpPr/>
          <p:nvPr/>
        </p:nvSpPr>
        <p:spPr>
          <a:xfrm>
            <a:off x="8548382" y="2231471"/>
            <a:ext cx="738231" cy="6375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id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E9FDDC2-3326-4B3A-9B2F-45B808683D9F}"/>
              </a:ext>
            </a:extLst>
          </p:cNvPr>
          <p:cNvSpPr/>
          <p:nvPr/>
        </p:nvSpPr>
        <p:spPr>
          <a:xfrm>
            <a:off x="8548382" y="2994870"/>
            <a:ext cx="1378590" cy="7144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Project Name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A9F4561-C02D-4421-B22D-EF5DBA841E87}"/>
              </a:ext>
            </a:extLst>
          </p:cNvPr>
          <p:cNvCxnSpPr>
            <a:cxnSpLocks/>
            <a:endCxn id="15" idx="2"/>
          </p:cNvCxnSpPr>
          <p:nvPr/>
        </p:nvCxnSpPr>
        <p:spPr>
          <a:xfrm>
            <a:off x="7807354" y="3238152"/>
            <a:ext cx="741028" cy="113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7E6667AC-E8B3-4C4E-BBE5-8A80C8B42121}"/>
              </a:ext>
            </a:extLst>
          </p:cNvPr>
          <p:cNvSpPr/>
          <p:nvPr/>
        </p:nvSpPr>
        <p:spPr>
          <a:xfrm>
            <a:off x="7568268" y="3952613"/>
            <a:ext cx="2129405" cy="5977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Technology Id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3F4D142-E86D-4352-B087-24805740316B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7263468" y="3641523"/>
            <a:ext cx="616644" cy="398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A6CEA0AC-4BC3-47C2-AD02-669DC200C439}"/>
              </a:ext>
            </a:extLst>
          </p:cNvPr>
          <p:cNvSpPr/>
          <p:nvPr/>
        </p:nvSpPr>
        <p:spPr>
          <a:xfrm>
            <a:off x="4346896" y="473279"/>
            <a:ext cx="738231" cy="6375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id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FCDF2D2-B4C3-4748-BEC9-482CD25C1DDE}"/>
              </a:ext>
            </a:extLst>
          </p:cNvPr>
          <p:cNvSpPr/>
          <p:nvPr/>
        </p:nvSpPr>
        <p:spPr>
          <a:xfrm>
            <a:off x="4346896" y="1282894"/>
            <a:ext cx="1963022" cy="835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Employee Name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73BD836-9601-4CF3-ADF2-02666421F440}"/>
              </a:ext>
            </a:extLst>
          </p:cNvPr>
          <p:cNvCxnSpPr>
            <a:cxnSpLocks/>
          </p:cNvCxnSpPr>
          <p:nvPr/>
        </p:nvCxnSpPr>
        <p:spPr>
          <a:xfrm flipV="1">
            <a:off x="3615655" y="931178"/>
            <a:ext cx="731241" cy="578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AC215BF-30DF-42CA-BE43-BE2C18C48EE0}"/>
              </a:ext>
            </a:extLst>
          </p:cNvPr>
          <p:cNvCxnSpPr>
            <a:cxnSpLocks/>
            <a:endCxn id="22" idx="2"/>
          </p:cNvCxnSpPr>
          <p:nvPr/>
        </p:nvCxnSpPr>
        <p:spPr>
          <a:xfrm>
            <a:off x="3981973" y="1620549"/>
            <a:ext cx="364923" cy="80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69A932F-E7D1-4AA7-BF00-C7342FF24876}"/>
              </a:ext>
            </a:extLst>
          </p:cNvPr>
          <p:cNvSpPr txBox="1"/>
          <p:nvPr/>
        </p:nvSpPr>
        <p:spPr>
          <a:xfrm>
            <a:off x="381030" y="3136761"/>
            <a:ext cx="52221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1. Get Me List of all employee with the assigned project and technology</a:t>
            </a:r>
          </a:p>
        </p:txBody>
      </p:sp>
      <p:graphicFrame>
        <p:nvGraphicFramePr>
          <p:cNvPr id="28" name="Table 28">
            <a:extLst>
              <a:ext uri="{FF2B5EF4-FFF2-40B4-BE49-F238E27FC236}">
                <a16:creationId xmlns:a16="http://schemas.microsoft.com/office/drawing/2014/main" id="{401D98D2-862D-4FE7-9845-5C12A1EB56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5927886"/>
              </p:ext>
            </p:extLst>
          </p:nvPr>
        </p:nvGraphicFramePr>
        <p:xfrm>
          <a:off x="334394" y="3853673"/>
          <a:ext cx="656252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7507">
                  <a:extLst>
                    <a:ext uri="{9D8B030D-6E8A-4147-A177-3AD203B41FA5}">
                      <a16:colId xmlns:a16="http://schemas.microsoft.com/office/drawing/2014/main" val="182891643"/>
                    </a:ext>
                  </a:extLst>
                </a:gridCol>
                <a:gridCol w="2187507">
                  <a:extLst>
                    <a:ext uri="{9D8B030D-6E8A-4147-A177-3AD203B41FA5}">
                      <a16:colId xmlns:a16="http://schemas.microsoft.com/office/drawing/2014/main" val="2173954049"/>
                    </a:ext>
                  </a:extLst>
                </a:gridCol>
                <a:gridCol w="2187507">
                  <a:extLst>
                    <a:ext uri="{9D8B030D-6E8A-4147-A177-3AD203B41FA5}">
                      <a16:colId xmlns:a16="http://schemas.microsoft.com/office/drawing/2014/main" val="3704890762"/>
                    </a:ext>
                  </a:extLst>
                </a:gridCol>
              </a:tblGrid>
              <a:tr h="287707">
                <a:tc>
                  <a:txBody>
                    <a:bodyPr/>
                    <a:lstStyle/>
                    <a:p>
                      <a:r>
                        <a:rPr lang="en-IN" dirty="0"/>
                        <a:t>JAYANTA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JAVA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2927055"/>
                  </a:ext>
                </a:extLst>
              </a:tr>
              <a:tr h="287707">
                <a:tc>
                  <a:txBody>
                    <a:bodyPr/>
                    <a:lstStyle/>
                    <a:p>
                      <a:r>
                        <a:rPr lang="en-IN" dirty="0"/>
                        <a:t>MOUMITA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.Net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7051249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36D6771F-942A-4C21-B651-ECEB7B07E2C6}"/>
              </a:ext>
            </a:extLst>
          </p:cNvPr>
          <p:cNvSpPr txBox="1"/>
          <p:nvPr/>
        </p:nvSpPr>
        <p:spPr>
          <a:xfrm>
            <a:off x="334394" y="4779868"/>
            <a:ext cx="5222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2. Get Me details of a particular employee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0E85945-58C8-4858-9A74-A5293FC179A4}"/>
              </a:ext>
            </a:extLst>
          </p:cNvPr>
          <p:cNvSpPr/>
          <p:nvPr/>
        </p:nvSpPr>
        <p:spPr>
          <a:xfrm>
            <a:off x="2034331" y="43931"/>
            <a:ext cx="1581323" cy="887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Employee ID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565A1B5-6855-4B3F-A148-7B3DF6757948}"/>
              </a:ext>
            </a:extLst>
          </p:cNvPr>
          <p:cNvCxnSpPr>
            <a:cxnSpLocks/>
          </p:cNvCxnSpPr>
          <p:nvPr/>
        </p:nvCxnSpPr>
        <p:spPr>
          <a:xfrm flipV="1">
            <a:off x="2626481" y="946813"/>
            <a:ext cx="0" cy="673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Table 33">
            <a:extLst>
              <a:ext uri="{FF2B5EF4-FFF2-40B4-BE49-F238E27FC236}">
                <a16:creationId xmlns:a16="http://schemas.microsoft.com/office/drawing/2014/main" id="{B3C3BCD6-B0D2-4DB2-B9F7-91E77AD3E3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2836150"/>
              </p:ext>
            </p:extLst>
          </p:nvPr>
        </p:nvGraphicFramePr>
        <p:xfrm>
          <a:off x="334394" y="5492017"/>
          <a:ext cx="806298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5747">
                  <a:extLst>
                    <a:ext uri="{9D8B030D-6E8A-4147-A177-3AD203B41FA5}">
                      <a16:colId xmlns:a16="http://schemas.microsoft.com/office/drawing/2014/main" val="1755374852"/>
                    </a:ext>
                  </a:extLst>
                </a:gridCol>
                <a:gridCol w="2015747">
                  <a:extLst>
                    <a:ext uri="{9D8B030D-6E8A-4147-A177-3AD203B41FA5}">
                      <a16:colId xmlns:a16="http://schemas.microsoft.com/office/drawing/2014/main" val="902483563"/>
                    </a:ext>
                  </a:extLst>
                </a:gridCol>
                <a:gridCol w="2015747">
                  <a:extLst>
                    <a:ext uri="{9D8B030D-6E8A-4147-A177-3AD203B41FA5}">
                      <a16:colId xmlns:a16="http://schemas.microsoft.com/office/drawing/2014/main" val="3183836180"/>
                    </a:ext>
                  </a:extLst>
                </a:gridCol>
                <a:gridCol w="2015747">
                  <a:extLst>
                    <a:ext uri="{9D8B030D-6E8A-4147-A177-3AD203B41FA5}">
                      <a16:colId xmlns:a16="http://schemas.microsoft.com/office/drawing/2014/main" val="124373348"/>
                    </a:ext>
                  </a:extLst>
                </a:gridCol>
              </a:tblGrid>
              <a:tr h="339306">
                <a:tc>
                  <a:txBody>
                    <a:bodyPr/>
                    <a:lstStyle/>
                    <a:p>
                      <a:r>
                        <a:rPr lang="en-IN" dirty="0"/>
                        <a:t>EMP01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JAYANTA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JAVA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222942"/>
                  </a:ext>
                </a:extLst>
              </a:tr>
            </a:tbl>
          </a:graphicData>
        </a:graphic>
      </p:graphicFrame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827C9DD-7008-43A7-B194-F6449FE1A110}"/>
              </a:ext>
            </a:extLst>
          </p:cNvPr>
          <p:cNvCxnSpPr>
            <a:cxnSpLocks/>
            <a:endCxn id="37" idx="2"/>
          </p:cNvCxnSpPr>
          <p:nvPr/>
        </p:nvCxnSpPr>
        <p:spPr>
          <a:xfrm flipV="1">
            <a:off x="3939329" y="2578447"/>
            <a:ext cx="889263" cy="166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6FB704C1-70F5-4554-BCB0-0A9009A946F2}"/>
              </a:ext>
            </a:extLst>
          </p:cNvPr>
          <p:cNvSpPr/>
          <p:nvPr/>
        </p:nvSpPr>
        <p:spPr>
          <a:xfrm>
            <a:off x="4828592" y="2290347"/>
            <a:ext cx="1194650" cy="5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Project id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02965A3-D2B7-4199-8807-66C752105312}"/>
              </a:ext>
            </a:extLst>
          </p:cNvPr>
          <p:cNvSpPr txBox="1"/>
          <p:nvPr/>
        </p:nvSpPr>
        <p:spPr>
          <a:xfrm>
            <a:off x="469783" y="6185482"/>
            <a:ext cx="7424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3 APIS 1) /employees/   2) /employees/{id}  3) /employees/{empid}</a:t>
            </a:r>
          </a:p>
        </p:txBody>
      </p:sp>
    </p:spTree>
    <p:extLst>
      <p:ext uri="{BB962C8B-B14F-4D97-AF65-F5344CB8AC3E}">
        <p14:creationId xmlns:p14="http://schemas.microsoft.com/office/powerpoint/2010/main" val="1688651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145</Words>
  <Application>Microsoft Office PowerPoint</Application>
  <PresentationFormat>Widescreen</PresentationFormat>
  <Paragraphs>48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JAYANTA DAS</dc:creator>
  <cp:lastModifiedBy>JAYANTA DAS</cp:lastModifiedBy>
  <cp:revision>9</cp:revision>
  <dcterms:created xsi:type="dcterms:W3CDTF">2021-12-27T03:44:56Z</dcterms:created>
  <dcterms:modified xsi:type="dcterms:W3CDTF">2021-12-27T06:21:42Z</dcterms:modified>
</cp:coreProperties>
</file>