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9" r:id="rId7"/>
    <p:sldId id="261" r:id="rId8"/>
    <p:sldId id="262" r:id="rId9"/>
    <p:sldId id="270" r:id="rId10"/>
    <p:sldId id="271" r:id="rId11"/>
    <p:sldId id="272" r:id="rId12"/>
    <p:sldId id="273" r:id="rId13"/>
    <p:sldId id="274" r:id="rId14"/>
    <p:sldId id="275" r:id="rId15"/>
    <p:sldId id="276" r:id="rId16"/>
    <p:sldId id="277" r:id="rId17"/>
    <p:sldId id="278" r:id="rId18"/>
    <p:sldId id="284" r:id="rId19"/>
    <p:sldId id="285" r:id="rId20"/>
    <p:sldId id="281" r:id="rId21"/>
    <p:sldId id="279" r:id="rId22"/>
    <p:sldId id="280" r:id="rId23"/>
    <p:sldId id="282" r:id="rId24"/>
    <p:sldId id="283" r:id="rId25"/>
    <p:sldId id="266" r:id="rId26"/>
    <p:sldId id="287" r:id="rId27"/>
    <p:sldId id="288" r:id="rId28"/>
    <p:sldId id="290" r:id="rId29"/>
    <p:sldId id="291" r:id="rId30"/>
    <p:sldId id="289" r:id="rId31"/>
    <p:sldId id="2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CA991F-F52B-4244-B688-F77CBA0EAAC2}" v="27" dt="2025-05-19T14:52:55.6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onut VISAN" userId="b793f572-3dab-4b99-b6ff-2883635e03b4" providerId="ADAL" clId="{2DCA991F-F52B-4244-B688-F77CBA0EAAC2}"/>
    <pc:docChg chg="undo custSel addSld delSld modSld sldOrd">
      <pc:chgData name="Ionut VISAN" userId="b793f572-3dab-4b99-b6ff-2883635e03b4" providerId="ADAL" clId="{2DCA991F-F52B-4244-B688-F77CBA0EAAC2}" dt="2025-05-20T18:35:42.456" v="776" actId="20577"/>
      <pc:docMkLst>
        <pc:docMk/>
      </pc:docMkLst>
      <pc:sldChg chg="modSp mod">
        <pc:chgData name="Ionut VISAN" userId="b793f572-3dab-4b99-b6ff-2883635e03b4" providerId="ADAL" clId="{2DCA991F-F52B-4244-B688-F77CBA0EAAC2}" dt="2025-05-19T14:47:31.931" v="712" actId="113"/>
        <pc:sldMkLst>
          <pc:docMk/>
          <pc:sldMk cId="3333475233" sldId="257"/>
        </pc:sldMkLst>
        <pc:spChg chg="mod">
          <ac:chgData name="Ionut VISAN" userId="b793f572-3dab-4b99-b6ff-2883635e03b4" providerId="ADAL" clId="{2DCA991F-F52B-4244-B688-F77CBA0EAAC2}" dt="2025-05-19T10:54:09.591" v="542" actId="20577"/>
          <ac:spMkLst>
            <pc:docMk/>
            <pc:sldMk cId="3333475233" sldId="257"/>
            <ac:spMk id="2" creationId="{F18DA469-E4EC-1718-FA0D-6EBFCD0B2347}"/>
          </ac:spMkLst>
        </pc:spChg>
        <pc:spChg chg="mod">
          <ac:chgData name="Ionut VISAN" userId="b793f572-3dab-4b99-b6ff-2883635e03b4" providerId="ADAL" clId="{2DCA991F-F52B-4244-B688-F77CBA0EAAC2}" dt="2025-05-19T14:47:31.931" v="712" actId="113"/>
          <ac:spMkLst>
            <pc:docMk/>
            <pc:sldMk cId="3333475233" sldId="257"/>
            <ac:spMk id="3" creationId="{C9CB1942-0FAE-DB3E-64A4-09F164559D4C}"/>
          </ac:spMkLst>
        </pc:spChg>
      </pc:sldChg>
      <pc:sldChg chg="modSp mod">
        <pc:chgData name="Ionut VISAN" userId="b793f572-3dab-4b99-b6ff-2883635e03b4" providerId="ADAL" clId="{2DCA991F-F52B-4244-B688-F77CBA0EAAC2}" dt="2025-05-19T10:54:14.872" v="545" actId="20577"/>
        <pc:sldMkLst>
          <pc:docMk/>
          <pc:sldMk cId="2413292896" sldId="258"/>
        </pc:sldMkLst>
        <pc:spChg chg="mod">
          <ac:chgData name="Ionut VISAN" userId="b793f572-3dab-4b99-b6ff-2883635e03b4" providerId="ADAL" clId="{2DCA991F-F52B-4244-B688-F77CBA0EAAC2}" dt="2025-05-19T10:54:14.872" v="545" actId="20577"/>
          <ac:spMkLst>
            <pc:docMk/>
            <pc:sldMk cId="2413292896" sldId="258"/>
            <ac:spMk id="2" creationId="{CE1C3BE6-F153-5221-60FF-E12A7AAA9E2E}"/>
          </ac:spMkLst>
        </pc:spChg>
      </pc:sldChg>
      <pc:sldChg chg="modSp mod">
        <pc:chgData name="Ionut VISAN" userId="b793f572-3dab-4b99-b6ff-2883635e03b4" providerId="ADAL" clId="{2DCA991F-F52B-4244-B688-F77CBA0EAAC2}" dt="2025-05-19T10:54:22.903" v="548" actId="20577"/>
        <pc:sldMkLst>
          <pc:docMk/>
          <pc:sldMk cId="3346080047" sldId="261"/>
        </pc:sldMkLst>
        <pc:spChg chg="mod">
          <ac:chgData name="Ionut VISAN" userId="b793f572-3dab-4b99-b6ff-2883635e03b4" providerId="ADAL" clId="{2DCA991F-F52B-4244-B688-F77CBA0EAAC2}" dt="2025-05-19T10:54:22.903" v="548" actId="20577"/>
          <ac:spMkLst>
            <pc:docMk/>
            <pc:sldMk cId="3346080047" sldId="261"/>
            <ac:spMk id="2" creationId="{C68A6ADF-EF5A-35E1-389F-9798273F5BC7}"/>
          </ac:spMkLst>
        </pc:spChg>
        <pc:spChg chg="mod">
          <ac:chgData name="Ionut VISAN" userId="b793f572-3dab-4b99-b6ff-2883635e03b4" providerId="ADAL" clId="{2DCA991F-F52B-4244-B688-F77CBA0EAAC2}" dt="2025-05-19T10:31:39.603" v="93" actId="20577"/>
          <ac:spMkLst>
            <pc:docMk/>
            <pc:sldMk cId="3346080047" sldId="261"/>
            <ac:spMk id="3" creationId="{4CC46428-0ED1-FCDD-84D6-88E479F04DDB}"/>
          </ac:spMkLst>
        </pc:spChg>
      </pc:sldChg>
      <pc:sldChg chg="modSp mod">
        <pc:chgData name="Ionut VISAN" userId="b793f572-3dab-4b99-b6ff-2883635e03b4" providerId="ADAL" clId="{2DCA991F-F52B-4244-B688-F77CBA0EAAC2}" dt="2025-05-19T10:36:43.064" v="186" actId="20577"/>
        <pc:sldMkLst>
          <pc:docMk/>
          <pc:sldMk cId="46846473" sldId="262"/>
        </pc:sldMkLst>
        <pc:spChg chg="mod">
          <ac:chgData name="Ionut VISAN" userId="b793f572-3dab-4b99-b6ff-2883635e03b4" providerId="ADAL" clId="{2DCA991F-F52B-4244-B688-F77CBA0EAAC2}" dt="2025-05-19T10:36:13.735" v="181" actId="20577"/>
          <ac:spMkLst>
            <pc:docMk/>
            <pc:sldMk cId="46846473" sldId="262"/>
            <ac:spMk id="2" creationId="{AA99C2E8-9688-BE3D-C30D-97A6E8F56E69}"/>
          </ac:spMkLst>
        </pc:spChg>
        <pc:spChg chg="mod">
          <ac:chgData name="Ionut VISAN" userId="b793f572-3dab-4b99-b6ff-2883635e03b4" providerId="ADAL" clId="{2DCA991F-F52B-4244-B688-F77CBA0EAAC2}" dt="2025-05-19T10:36:43.064" v="186" actId="20577"/>
          <ac:spMkLst>
            <pc:docMk/>
            <pc:sldMk cId="46846473" sldId="262"/>
            <ac:spMk id="3" creationId="{8EAB24BA-180F-F0B6-71F1-001CC6847FE3}"/>
          </ac:spMkLst>
        </pc:spChg>
      </pc:sldChg>
      <pc:sldChg chg="del">
        <pc:chgData name="Ionut VISAN" userId="b793f572-3dab-4b99-b6ff-2883635e03b4" providerId="ADAL" clId="{2DCA991F-F52B-4244-B688-F77CBA0EAAC2}" dt="2025-05-19T10:36:50.764" v="187" actId="47"/>
        <pc:sldMkLst>
          <pc:docMk/>
          <pc:sldMk cId="1860683515" sldId="263"/>
        </pc:sldMkLst>
      </pc:sldChg>
      <pc:sldChg chg="del">
        <pc:chgData name="Ionut VISAN" userId="b793f572-3dab-4b99-b6ff-2883635e03b4" providerId="ADAL" clId="{2DCA991F-F52B-4244-B688-F77CBA0EAAC2}" dt="2025-05-19T10:36:54.531" v="188" actId="47"/>
        <pc:sldMkLst>
          <pc:docMk/>
          <pc:sldMk cId="2165904809" sldId="264"/>
        </pc:sldMkLst>
      </pc:sldChg>
      <pc:sldChg chg="del">
        <pc:chgData name="Ionut VISAN" userId="b793f572-3dab-4b99-b6ff-2883635e03b4" providerId="ADAL" clId="{2DCA991F-F52B-4244-B688-F77CBA0EAAC2}" dt="2025-05-19T10:36:56.238" v="189" actId="47"/>
        <pc:sldMkLst>
          <pc:docMk/>
          <pc:sldMk cId="2400375024" sldId="265"/>
        </pc:sldMkLst>
      </pc:sldChg>
      <pc:sldChg chg="modSp mod">
        <pc:chgData name="Ionut VISAN" userId="b793f572-3dab-4b99-b6ff-2883635e03b4" providerId="ADAL" clId="{2DCA991F-F52B-4244-B688-F77CBA0EAAC2}" dt="2025-05-19T10:58:22.182" v="582" actId="1076"/>
        <pc:sldMkLst>
          <pc:docMk/>
          <pc:sldMk cId="3480425175" sldId="266"/>
        </pc:sldMkLst>
        <pc:spChg chg="mod">
          <ac:chgData name="Ionut VISAN" userId="b793f572-3dab-4b99-b6ff-2883635e03b4" providerId="ADAL" clId="{2DCA991F-F52B-4244-B688-F77CBA0EAAC2}" dt="2025-05-19T10:57:10.174" v="566" actId="1076"/>
          <ac:spMkLst>
            <pc:docMk/>
            <pc:sldMk cId="3480425175" sldId="266"/>
            <ac:spMk id="2" creationId="{6A6B39B6-ADA9-9C0B-D42C-44CDB5DCE30E}"/>
          </ac:spMkLst>
        </pc:spChg>
        <pc:spChg chg="mod">
          <ac:chgData name="Ionut VISAN" userId="b793f572-3dab-4b99-b6ff-2883635e03b4" providerId="ADAL" clId="{2DCA991F-F52B-4244-B688-F77CBA0EAAC2}" dt="2025-05-19T10:58:22.182" v="582" actId="1076"/>
          <ac:spMkLst>
            <pc:docMk/>
            <pc:sldMk cId="3480425175" sldId="266"/>
            <ac:spMk id="3" creationId="{EDE38DFD-B39A-3F51-78E5-02A9ACF3DFF6}"/>
          </ac:spMkLst>
        </pc:spChg>
      </pc:sldChg>
      <pc:sldChg chg="del">
        <pc:chgData name="Ionut VISAN" userId="b793f572-3dab-4b99-b6ff-2883635e03b4" providerId="ADAL" clId="{2DCA991F-F52B-4244-B688-F77CBA0EAAC2}" dt="2025-05-19T11:00:03.512" v="619" actId="47"/>
        <pc:sldMkLst>
          <pc:docMk/>
          <pc:sldMk cId="1786331339" sldId="267"/>
        </pc:sldMkLst>
      </pc:sldChg>
      <pc:sldChg chg="modSp mod">
        <pc:chgData name="Ionut VISAN" userId="b793f572-3dab-4b99-b6ff-2883635e03b4" providerId="ADAL" clId="{2DCA991F-F52B-4244-B688-F77CBA0EAAC2}" dt="2025-05-19T11:00:16.933" v="621" actId="1076"/>
        <pc:sldMkLst>
          <pc:docMk/>
          <pc:sldMk cId="1307529093" sldId="268"/>
        </pc:sldMkLst>
        <pc:spChg chg="mod">
          <ac:chgData name="Ionut VISAN" userId="b793f572-3dab-4b99-b6ff-2883635e03b4" providerId="ADAL" clId="{2DCA991F-F52B-4244-B688-F77CBA0EAAC2}" dt="2025-05-19T11:00:16.933" v="621" actId="1076"/>
          <ac:spMkLst>
            <pc:docMk/>
            <pc:sldMk cId="1307529093" sldId="268"/>
            <ac:spMk id="3" creationId="{CDA7C8F2-3929-2A36-5116-31500E9A6E5F}"/>
          </ac:spMkLst>
        </pc:spChg>
      </pc:sldChg>
      <pc:sldChg chg="modSp add mod">
        <pc:chgData name="Ionut VISAN" userId="b793f572-3dab-4b99-b6ff-2883635e03b4" providerId="ADAL" clId="{2DCA991F-F52B-4244-B688-F77CBA0EAAC2}" dt="2025-05-19T10:35:35.951" v="171" actId="20577"/>
        <pc:sldMkLst>
          <pc:docMk/>
          <pc:sldMk cId="693332115" sldId="269"/>
        </pc:sldMkLst>
        <pc:spChg chg="mod">
          <ac:chgData name="Ionut VISAN" userId="b793f572-3dab-4b99-b6ff-2883635e03b4" providerId="ADAL" clId="{2DCA991F-F52B-4244-B688-F77CBA0EAAC2}" dt="2025-05-19T10:35:35.951" v="171" actId="20577"/>
          <ac:spMkLst>
            <pc:docMk/>
            <pc:sldMk cId="693332115" sldId="269"/>
            <ac:spMk id="3" creationId="{9A8D316B-F65B-B1E1-5795-6390565F4B2C}"/>
          </ac:spMkLst>
        </pc:spChg>
      </pc:sldChg>
      <pc:sldChg chg="addSp delSp modSp add mod">
        <pc:chgData name="Ionut VISAN" userId="b793f572-3dab-4b99-b6ff-2883635e03b4" providerId="ADAL" clId="{2DCA991F-F52B-4244-B688-F77CBA0EAAC2}" dt="2025-05-19T10:38:21.736" v="213" actId="1076"/>
        <pc:sldMkLst>
          <pc:docMk/>
          <pc:sldMk cId="4094609341" sldId="270"/>
        </pc:sldMkLst>
        <pc:spChg chg="del">
          <ac:chgData name="Ionut VISAN" userId="b793f572-3dab-4b99-b6ff-2883635e03b4" providerId="ADAL" clId="{2DCA991F-F52B-4244-B688-F77CBA0EAAC2}" dt="2025-05-19T10:37:10.032" v="192" actId="478"/>
          <ac:spMkLst>
            <pc:docMk/>
            <pc:sldMk cId="4094609341" sldId="270"/>
            <ac:spMk id="2" creationId="{5742649E-8531-E3CA-FE0B-22425BCCDE1D}"/>
          </ac:spMkLst>
        </pc:spChg>
        <pc:spChg chg="del">
          <ac:chgData name="Ionut VISAN" userId="b793f572-3dab-4b99-b6ff-2883635e03b4" providerId="ADAL" clId="{2DCA991F-F52B-4244-B688-F77CBA0EAAC2}" dt="2025-05-19T10:37:07.456" v="191" actId="478"/>
          <ac:spMkLst>
            <pc:docMk/>
            <pc:sldMk cId="4094609341" sldId="270"/>
            <ac:spMk id="3" creationId="{F71BBEF6-1CE4-2018-3304-A6A944289701}"/>
          </ac:spMkLst>
        </pc:spChg>
        <pc:spChg chg="add del mod">
          <ac:chgData name="Ionut VISAN" userId="b793f572-3dab-4b99-b6ff-2883635e03b4" providerId="ADAL" clId="{2DCA991F-F52B-4244-B688-F77CBA0EAAC2}" dt="2025-05-19T10:37:17.774" v="194" actId="478"/>
          <ac:spMkLst>
            <pc:docMk/>
            <pc:sldMk cId="4094609341" sldId="270"/>
            <ac:spMk id="5" creationId="{4E94B696-9E57-481C-2D0E-206F7472855A}"/>
          </ac:spMkLst>
        </pc:spChg>
        <pc:spChg chg="add del mod">
          <ac:chgData name="Ionut VISAN" userId="b793f572-3dab-4b99-b6ff-2883635e03b4" providerId="ADAL" clId="{2DCA991F-F52B-4244-B688-F77CBA0EAAC2}" dt="2025-05-19T10:37:19.120" v="195" actId="478"/>
          <ac:spMkLst>
            <pc:docMk/>
            <pc:sldMk cId="4094609341" sldId="270"/>
            <ac:spMk id="7" creationId="{B225CBE9-5B82-83CB-E2F1-9F5044D5DBF9}"/>
          </ac:spMkLst>
        </pc:spChg>
        <pc:spChg chg="add mod">
          <ac:chgData name="Ionut VISAN" userId="b793f572-3dab-4b99-b6ff-2883635e03b4" providerId="ADAL" clId="{2DCA991F-F52B-4244-B688-F77CBA0EAAC2}" dt="2025-05-19T10:38:21.736" v="213" actId="1076"/>
          <ac:spMkLst>
            <pc:docMk/>
            <pc:sldMk cId="4094609341" sldId="270"/>
            <ac:spMk id="12" creationId="{6E5FF188-BA1A-87C2-D54C-B391D2710355}"/>
          </ac:spMkLst>
        </pc:spChg>
        <pc:picChg chg="add mod">
          <ac:chgData name="Ionut VISAN" userId="b793f572-3dab-4b99-b6ff-2883635e03b4" providerId="ADAL" clId="{2DCA991F-F52B-4244-B688-F77CBA0EAAC2}" dt="2025-05-19T10:37:45.824" v="203" actId="1076"/>
          <ac:picMkLst>
            <pc:docMk/>
            <pc:sldMk cId="4094609341" sldId="270"/>
            <ac:picMk id="9" creationId="{8F8F212A-B483-CB6E-89AF-7EBC27F712BD}"/>
          </ac:picMkLst>
        </pc:picChg>
        <pc:picChg chg="add mod">
          <ac:chgData name="Ionut VISAN" userId="b793f572-3dab-4b99-b6ff-2883635e03b4" providerId="ADAL" clId="{2DCA991F-F52B-4244-B688-F77CBA0EAAC2}" dt="2025-05-19T10:37:42.680" v="202" actId="1076"/>
          <ac:picMkLst>
            <pc:docMk/>
            <pc:sldMk cId="4094609341" sldId="270"/>
            <ac:picMk id="11" creationId="{6BC31ADB-6B01-3243-CBB5-6F5D5B5455F1}"/>
          </ac:picMkLst>
        </pc:picChg>
      </pc:sldChg>
      <pc:sldChg chg="modSp add mod">
        <pc:chgData name="Ionut VISAN" userId="b793f572-3dab-4b99-b6ff-2883635e03b4" providerId="ADAL" clId="{2DCA991F-F52B-4244-B688-F77CBA0EAAC2}" dt="2025-05-19T10:39:00.260" v="226" actId="20577"/>
        <pc:sldMkLst>
          <pc:docMk/>
          <pc:sldMk cId="3311457547" sldId="271"/>
        </pc:sldMkLst>
        <pc:spChg chg="mod">
          <ac:chgData name="Ionut VISAN" userId="b793f572-3dab-4b99-b6ff-2883635e03b4" providerId="ADAL" clId="{2DCA991F-F52B-4244-B688-F77CBA0EAAC2}" dt="2025-05-19T10:38:45.332" v="222" actId="403"/>
          <ac:spMkLst>
            <pc:docMk/>
            <pc:sldMk cId="3311457547" sldId="271"/>
            <ac:spMk id="2" creationId="{305AAA54-1D0A-8EBE-EE87-5B5FF68565FE}"/>
          </ac:spMkLst>
        </pc:spChg>
        <pc:spChg chg="mod">
          <ac:chgData name="Ionut VISAN" userId="b793f572-3dab-4b99-b6ff-2883635e03b4" providerId="ADAL" clId="{2DCA991F-F52B-4244-B688-F77CBA0EAAC2}" dt="2025-05-19T10:39:00.260" v="226" actId="20577"/>
          <ac:spMkLst>
            <pc:docMk/>
            <pc:sldMk cId="3311457547" sldId="271"/>
            <ac:spMk id="3" creationId="{B97819E1-8B3F-9618-FA95-94FCAC0E340D}"/>
          </ac:spMkLst>
        </pc:spChg>
      </pc:sldChg>
      <pc:sldChg chg="addSp delSp modSp add mod">
        <pc:chgData name="Ionut VISAN" userId="b793f572-3dab-4b99-b6ff-2883635e03b4" providerId="ADAL" clId="{2DCA991F-F52B-4244-B688-F77CBA0EAAC2}" dt="2025-05-19T10:39:39.850" v="243" actId="403"/>
        <pc:sldMkLst>
          <pc:docMk/>
          <pc:sldMk cId="3545601994" sldId="272"/>
        </pc:sldMkLst>
        <pc:spChg chg="mod">
          <ac:chgData name="Ionut VISAN" userId="b793f572-3dab-4b99-b6ff-2883635e03b4" providerId="ADAL" clId="{2DCA991F-F52B-4244-B688-F77CBA0EAAC2}" dt="2025-05-19T10:39:39.850" v="243" actId="403"/>
          <ac:spMkLst>
            <pc:docMk/>
            <pc:sldMk cId="3545601994" sldId="272"/>
            <ac:spMk id="12" creationId="{55D0D9FA-BD0E-DAD2-F179-9D5B882F4E27}"/>
          </ac:spMkLst>
        </pc:spChg>
        <pc:picChg chg="add mod">
          <ac:chgData name="Ionut VISAN" userId="b793f572-3dab-4b99-b6ff-2883635e03b4" providerId="ADAL" clId="{2DCA991F-F52B-4244-B688-F77CBA0EAAC2}" dt="2025-05-19T10:39:24.863" v="235" actId="1076"/>
          <ac:picMkLst>
            <pc:docMk/>
            <pc:sldMk cId="3545601994" sldId="272"/>
            <ac:picMk id="3" creationId="{81ED5D07-A523-D01D-0405-7756FFEF0B01}"/>
          </ac:picMkLst>
        </pc:picChg>
        <pc:picChg chg="add mod">
          <ac:chgData name="Ionut VISAN" userId="b793f572-3dab-4b99-b6ff-2883635e03b4" providerId="ADAL" clId="{2DCA991F-F52B-4244-B688-F77CBA0EAAC2}" dt="2025-05-19T10:39:28.007" v="236" actId="1076"/>
          <ac:picMkLst>
            <pc:docMk/>
            <pc:sldMk cId="3545601994" sldId="272"/>
            <ac:picMk id="5" creationId="{8EF35566-969E-E02C-8AF9-23140B9C8EE0}"/>
          </ac:picMkLst>
        </pc:picChg>
        <pc:picChg chg="del">
          <ac:chgData name="Ionut VISAN" userId="b793f572-3dab-4b99-b6ff-2883635e03b4" providerId="ADAL" clId="{2DCA991F-F52B-4244-B688-F77CBA0EAAC2}" dt="2025-05-19T10:39:09.642" v="227" actId="478"/>
          <ac:picMkLst>
            <pc:docMk/>
            <pc:sldMk cId="3545601994" sldId="272"/>
            <ac:picMk id="9" creationId="{277B8E74-A6FE-22B2-10F3-21609944F0B5}"/>
          </ac:picMkLst>
        </pc:picChg>
        <pc:picChg chg="del">
          <ac:chgData name="Ionut VISAN" userId="b793f572-3dab-4b99-b6ff-2883635e03b4" providerId="ADAL" clId="{2DCA991F-F52B-4244-B688-F77CBA0EAAC2}" dt="2025-05-19T10:39:14.295" v="230" actId="478"/>
          <ac:picMkLst>
            <pc:docMk/>
            <pc:sldMk cId="3545601994" sldId="272"/>
            <ac:picMk id="11" creationId="{8E0FCD2A-DA1F-9E16-918B-87B93A89FC41}"/>
          </ac:picMkLst>
        </pc:picChg>
      </pc:sldChg>
      <pc:sldChg chg="modSp add mod ord">
        <pc:chgData name="Ionut VISAN" userId="b793f572-3dab-4b99-b6ff-2883635e03b4" providerId="ADAL" clId="{2DCA991F-F52B-4244-B688-F77CBA0EAAC2}" dt="2025-05-19T10:54:42.141" v="549" actId="1076"/>
        <pc:sldMkLst>
          <pc:docMk/>
          <pc:sldMk cId="1765861629" sldId="273"/>
        </pc:sldMkLst>
        <pc:spChg chg="mod">
          <ac:chgData name="Ionut VISAN" userId="b793f572-3dab-4b99-b6ff-2883635e03b4" providerId="ADAL" clId="{2DCA991F-F52B-4244-B688-F77CBA0EAAC2}" dt="2025-05-19T10:54:42.141" v="549" actId="1076"/>
          <ac:spMkLst>
            <pc:docMk/>
            <pc:sldMk cId="1765861629" sldId="273"/>
            <ac:spMk id="2" creationId="{8A47B09C-9126-AEA5-856B-746577E7C178}"/>
          </ac:spMkLst>
        </pc:spChg>
        <pc:spChg chg="mod">
          <ac:chgData name="Ionut VISAN" userId="b793f572-3dab-4b99-b6ff-2883635e03b4" providerId="ADAL" clId="{2DCA991F-F52B-4244-B688-F77CBA0EAAC2}" dt="2025-05-19T10:40:56.229" v="266" actId="20577"/>
          <ac:spMkLst>
            <pc:docMk/>
            <pc:sldMk cId="1765861629" sldId="273"/>
            <ac:spMk id="3" creationId="{3415A733-2789-82DB-B249-3E3C2D0FCC2B}"/>
          </ac:spMkLst>
        </pc:spChg>
      </pc:sldChg>
      <pc:sldChg chg="add del">
        <pc:chgData name="Ionut VISAN" userId="b793f572-3dab-4b99-b6ff-2883635e03b4" providerId="ADAL" clId="{2DCA991F-F52B-4244-B688-F77CBA0EAAC2}" dt="2025-05-19T10:41:09.461" v="267" actId="47"/>
        <pc:sldMkLst>
          <pc:docMk/>
          <pc:sldMk cId="822168127" sldId="274"/>
        </pc:sldMkLst>
      </pc:sldChg>
      <pc:sldChg chg="addSp delSp modSp add mod">
        <pc:chgData name="Ionut VISAN" userId="b793f572-3dab-4b99-b6ff-2883635e03b4" providerId="ADAL" clId="{2DCA991F-F52B-4244-B688-F77CBA0EAAC2}" dt="2025-05-19T10:41:47.789" v="288" actId="27636"/>
        <pc:sldMkLst>
          <pc:docMk/>
          <pc:sldMk cId="3650906343" sldId="274"/>
        </pc:sldMkLst>
        <pc:spChg chg="mod">
          <ac:chgData name="Ionut VISAN" userId="b793f572-3dab-4b99-b6ff-2883635e03b4" providerId="ADAL" clId="{2DCA991F-F52B-4244-B688-F77CBA0EAAC2}" dt="2025-05-19T10:41:47.789" v="288" actId="27636"/>
          <ac:spMkLst>
            <pc:docMk/>
            <pc:sldMk cId="3650906343" sldId="274"/>
            <ac:spMk id="12" creationId="{E6CF2C43-A544-D91E-9700-F764B4991493}"/>
          </ac:spMkLst>
        </pc:spChg>
        <pc:picChg chg="del">
          <ac:chgData name="Ionut VISAN" userId="b793f572-3dab-4b99-b6ff-2883635e03b4" providerId="ADAL" clId="{2DCA991F-F52B-4244-B688-F77CBA0EAAC2}" dt="2025-05-19T10:41:19.969" v="273" actId="478"/>
          <ac:picMkLst>
            <pc:docMk/>
            <pc:sldMk cId="3650906343" sldId="274"/>
            <ac:picMk id="3" creationId="{0C143712-2725-7F19-1768-82CD1D80098D}"/>
          </ac:picMkLst>
        </pc:picChg>
        <pc:picChg chg="add mod">
          <ac:chgData name="Ionut VISAN" userId="b793f572-3dab-4b99-b6ff-2883635e03b4" providerId="ADAL" clId="{2DCA991F-F52B-4244-B688-F77CBA0EAAC2}" dt="2025-05-19T10:41:34.519" v="280" actId="1076"/>
          <ac:picMkLst>
            <pc:docMk/>
            <pc:sldMk cId="3650906343" sldId="274"/>
            <ac:picMk id="4" creationId="{95CD0D6D-6BD2-1F32-0E23-718AE485D707}"/>
          </ac:picMkLst>
        </pc:picChg>
        <pc:picChg chg="del">
          <ac:chgData name="Ionut VISAN" userId="b793f572-3dab-4b99-b6ff-2883635e03b4" providerId="ADAL" clId="{2DCA991F-F52B-4244-B688-F77CBA0EAAC2}" dt="2025-05-19T10:41:21.308" v="274" actId="478"/>
          <ac:picMkLst>
            <pc:docMk/>
            <pc:sldMk cId="3650906343" sldId="274"/>
            <ac:picMk id="5" creationId="{C05FA8DC-327F-7FB9-BBB3-D54B22A5F47A}"/>
          </ac:picMkLst>
        </pc:picChg>
        <pc:picChg chg="add mod">
          <ac:chgData name="Ionut VISAN" userId="b793f572-3dab-4b99-b6ff-2883635e03b4" providerId="ADAL" clId="{2DCA991F-F52B-4244-B688-F77CBA0EAAC2}" dt="2025-05-19T10:41:40.839" v="282" actId="1076"/>
          <ac:picMkLst>
            <pc:docMk/>
            <pc:sldMk cId="3650906343" sldId="274"/>
            <ac:picMk id="7" creationId="{B50B92ED-54D3-09E3-4C41-1652FDFE2732}"/>
          </ac:picMkLst>
        </pc:picChg>
      </pc:sldChg>
      <pc:sldChg chg="modSp add mod">
        <pc:chgData name="Ionut VISAN" userId="b793f572-3dab-4b99-b6ff-2883635e03b4" providerId="ADAL" clId="{2DCA991F-F52B-4244-B688-F77CBA0EAAC2}" dt="2025-05-19T10:54:49.661" v="550" actId="1076"/>
        <pc:sldMkLst>
          <pc:docMk/>
          <pc:sldMk cId="872163055" sldId="275"/>
        </pc:sldMkLst>
        <pc:spChg chg="mod">
          <ac:chgData name="Ionut VISAN" userId="b793f572-3dab-4b99-b6ff-2883635e03b4" providerId="ADAL" clId="{2DCA991F-F52B-4244-B688-F77CBA0EAAC2}" dt="2025-05-19T10:54:49.661" v="550" actId="1076"/>
          <ac:spMkLst>
            <pc:docMk/>
            <pc:sldMk cId="872163055" sldId="275"/>
            <ac:spMk id="2" creationId="{6EF0F4EC-DFD8-6D30-16B7-0D01377095CD}"/>
          </ac:spMkLst>
        </pc:spChg>
        <pc:spChg chg="mod">
          <ac:chgData name="Ionut VISAN" userId="b793f572-3dab-4b99-b6ff-2883635e03b4" providerId="ADAL" clId="{2DCA991F-F52B-4244-B688-F77CBA0EAAC2}" dt="2025-05-19T10:42:28.183" v="320" actId="403"/>
          <ac:spMkLst>
            <pc:docMk/>
            <pc:sldMk cId="872163055" sldId="275"/>
            <ac:spMk id="3" creationId="{10236896-CA13-A2D7-F361-C264D86857A5}"/>
          </ac:spMkLst>
        </pc:spChg>
      </pc:sldChg>
      <pc:sldChg chg="addSp delSp modSp add mod">
        <pc:chgData name="Ionut VISAN" userId="b793f572-3dab-4b99-b6ff-2883635e03b4" providerId="ADAL" clId="{2DCA991F-F52B-4244-B688-F77CBA0EAAC2}" dt="2025-05-19T10:43:03.973" v="335" actId="27636"/>
        <pc:sldMkLst>
          <pc:docMk/>
          <pc:sldMk cId="970391836" sldId="276"/>
        </pc:sldMkLst>
        <pc:spChg chg="mod">
          <ac:chgData name="Ionut VISAN" userId="b793f572-3dab-4b99-b6ff-2883635e03b4" providerId="ADAL" clId="{2DCA991F-F52B-4244-B688-F77CBA0EAAC2}" dt="2025-05-19T10:43:03.973" v="335" actId="27636"/>
          <ac:spMkLst>
            <pc:docMk/>
            <pc:sldMk cId="970391836" sldId="276"/>
            <ac:spMk id="12" creationId="{166EEBCE-B485-5351-A2F9-E1F059ECA2C3}"/>
          </ac:spMkLst>
        </pc:spChg>
        <pc:picChg chg="add mod">
          <ac:chgData name="Ionut VISAN" userId="b793f572-3dab-4b99-b6ff-2883635e03b4" providerId="ADAL" clId="{2DCA991F-F52B-4244-B688-F77CBA0EAAC2}" dt="2025-05-19T10:42:42.017" v="324" actId="1076"/>
          <ac:picMkLst>
            <pc:docMk/>
            <pc:sldMk cId="970391836" sldId="276"/>
            <ac:picMk id="3" creationId="{CCF56099-ACD9-2FEA-5827-9373F4C8890D}"/>
          </ac:picMkLst>
        </pc:picChg>
        <pc:picChg chg="del">
          <ac:chgData name="Ionut VISAN" userId="b793f572-3dab-4b99-b6ff-2883635e03b4" providerId="ADAL" clId="{2DCA991F-F52B-4244-B688-F77CBA0EAAC2}" dt="2025-05-19T10:42:35.308" v="321" actId="478"/>
          <ac:picMkLst>
            <pc:docMk/>
            <pc:sldMk cId="970391836" sldId="276"/>
            <ac:picMk id="4" creationId="{9728B2D8-DCA3-5A1E-3831-D7A2585C9199}"/>
          </ac:picMkLst>
        </pc:picChg>
        <pc:picChg chg="add mod">
          <ac:chgData name="Ionut VISAN" userId="b793f572-3dab-4b99-b6ff-2883635e03b4" providerId="ADAL" clId="{2DCA991F-F52B-4244-B688-F77CBA0EAAC2}" dt="2025-05-19T10:42:53.454" v="329" actId="1076"/>
          <ac:picMkLst>
            <pc:docMk/>
            <pc:sldMk cId="970391836" sldId="276"/>
            <ac:picMk id="6" creationId="{3A160714-A0FF-2892-E5D9-13D5001B6456}"/>
          </ac:picMkLst>
        </pc:picChg>
        <pc:picChg chg="del">
          <ac:chgData name="Ionut VISAN" userId="b793f572-3dab-4b99-b6ff-2883635e03b4" providerId="ADAL" clId="{2DCA991F-F52B-4244-B688-F77CBA0EAAC2}" dt="2025-05-19T10:42:43.058" v="325" actId="478"/>
          <ac:picMkLst>
            <pc:docMk/>
            <pc:sldMk cId="970391836" sldId="276"/>
            <ac:picMk id="7" creationId="{73B55973-7059-0350-94DB-5E4ACA4C0BEE}"/>
          </ac:picMkLst>
        </pc:picChg>
      </pc:sldChg>
      <pc:sldChg chg="modSp add mod">
        <pc:chgData name="Ionut VISAN" userId="b793f572-3dab-4b99-b6ff-2883635e03b4" providerId="ADAL" clId="{2DCA991F-F52B-4244-B688-F77CBA0EAAC2}" dt="2025-05-19T10:43:39.736" v="369" actId="20577"/>
        <pc:sldMkLst>
          <pc:docMk/>
          <pc:sldMk cId="1684464734" sldId="277"/>
        </pc:sldMkLst>
        <pc:spChg chg="mod">
          <ac:chgData name="Ionut VISAN" userId="b793f572-3dab-4b99-b6ff-2883635e03b4" providerId="ADAL" clId="{2DCA991F-F52B-4244-B688-F77CBA0EAAC2}" dt="2025-05-19T10:43:27.249" v="363" actId="20577"/>
          <ac:spMkLst>
            <pc:docMk/>
            <pc:sldMk cId="1684464734" sldId="277"/>
            <ac:spMk id="2" creationId="{BDF04B67-21C2-7017-6A56-219C6B68C1EC}"/>
          </ac:spMkLst>
        </pc:spChg>
        <pc:spChg chg="mod">
          <ac:chgData name="Ionut VISAN" userId="b793f572-3dab-4b99-b6ff-2883635e03b4" providerId="ADAL" clId="{2DCA991F-F52B-4244-B688-F77CBA0EAAC2}" dt="2025-05-19T10:43:39.736" v="369" actId="20577"/>
          <ac:spMkLst>
            <pc:docMk/>
            <pc:sldMk cId="1684464734" sldId="277"/>
            <ac:spMk id="3" creationId="{4F7D61FD-992E-4245-0207-53530D008DAF}"/>
          </ac:spMkLst>
        </pc:spChg>
      </pc:sldChg>
      <pc:sldChg chg="addSp delSp modSp add mod">
        <pc:chgData name="Ionut VISAN" userId="b793f572-3dab-4b99-b6ff-2883635e03b4" providerId="ADAL" clId="{2DCA991F-F52B-4244-B688-F77CBA0EAAC2}" dt="2025-05-19T10:44:21.888" v="389" actId="1076"/>
        <pc:sldMkLst>
          <pc:docMk/>
          <pc:sldMk cId="3730710385" sldId="278"/>
        </pc:sldMkLst>
        <pc:spChg chg="mod">
          <ac:chgData name="Ionut VISAN" userId="b793f572-3dab-4b99-b6ff-2883635e03b4" providerId="ADAL" clId="{2DCA991F-F52B-4244-B688-F77CBA0EAAC2}" dt="2025-05-19T10:44:21.888" v="389" actId="1076"/>
          <ac:spMkLst>
            <pc:docMk/>
            <pc:sldMk cId="3730710385" sldId="278"/>
            <ac:spMk id="12" creationId="{D144E913-C8D6-D301-8988-34F3502E95BA}"/>
          </ac:spMkLst>
        </pc:spChg>
        <pc:picChg chg="del">
          <ac:chgData name="Ionut VISAN" userId="b793f572-3dab-4b99-b6ff-2883635e03b4" providerId="ADAL" clId="{2DCA991F-F52B-4244-B688-F77CBA0EAAC2}" dt="2025-05-19T10:43:47.183" v="370" actId="478"/>
          <ac:picMkLst>
            <pc:docMk/>
            <pc:sldMk cId="3730710385" sldId="278"/>
            <ac:picMk id="3" creationId="{B0C8A110-2D80-1631-7C47-F77CDE290146}"/>
          </ac:picMkLst>
        </pc:picChg>
        <pc:picChg chg="add mod">
          <ac:chgData name="Ionut VISAN" userId="b793f572-3dab-4b99-b6ff-2883635e03b4" providerId="ADAL" clId="{2DCA991F-F52B-4244-B688-F77CBA0EAAC2}" dt="2025-05-19T10:44:08.648" v="382" actId="1076"/>
          <ac:picMkLst>
            <pc:docMk/>
            <pc:sldMk cId="3730710385" sldId="278"/>
            <ac:picMk id="4" creationId="{6FE4F0D8-CE17-3356-4389-3E07A9B58D60}"/>
          </ac:picMkLst>
        </pc:picChg>
        <pc:picChg chg="del">
          <ac:chgData name="Ionut VISAN" userId="b793f572-3dab-4b99-b6ff-2883635e03b4" providerId="ADAL" clId="{2DCA991F-F52B-4244-B688-F77CBA0EAAC2}" dt="2025-05-19T10:43:50.976" v="373" actId="478"/>
          <ac:picMkLst>
            <pc:docMk/>
            <pc:sldMk cId="3730710385" sldId="278"/>
            <ac:picMk id="6" creationId="{70D8BA25-49C1-8C24-CD67-133705809576}"/>
          </ac:picMkLst>
        </pc:picChg>
        <pc:picChg chg="add mod">
          <ac:chgData name="Ionut VISAN" userId="b793f572-3dab-4b99-b6ff-2883635e03b4" providerId="ADAL" clId="{2DCA991F-F52B-4244-B688-F77CBA0EAAC2}" dt="2025-05-19T10:44:00.839" v="378" actId="1076"/>
          <ac:picMkLst>
            <pc:docMk/>
            <pc:sldMk cId="3730710385" sldId="278"/>
            <ac:picMk id="7" creationId="{CD82530C-2B71-32D4-F50F-04DDC43F9B18}"/>
          </ac:picMkLst>
        </pc:picChg>
        <pc:picChg chg="add mod">
          <ac:chgData name="Ionut VISAN" userId="b793f572-3dab-4b99-b6ff-2883635e03b4" providerId="ADAL" clId="{2DCA991F-F52B-4244-B688-F77CBA0EAAC2}" dt="2025-05-19T10:44:02.832" v="379" actId="1076"/>
          <ac:picMkLst>
            <pc:docMk/>
            <pc:sldMk cId="3730710385" sldId="278"/>
            <ac:picMk id="9" creationId="{B402FA01-9B41-20C2-D36B-D3054C9C112A}"/>
          </ac:picMkLst>
        </pc:picChg>
      </pc:sldChg>
      <pc:sldChg chg="addSp modSp add mod ord">
        <pc:chgData name="Ionut VISAN" userId="b793f572-3dab-4b99-b6ff-2883635e03b4" providerId="ADAL" clId="{2DCA991F-F52B-4244-B688-F77CBA0EAAC2}" dt="2025-05-19T10:47:19.702" v="430" actId="1076"/>
        <pc:sldMkLst>
          <pc:docMk/>
          <pc:sldMk cId="2902064430" sldId="279"/>
        </pc:sldMkLst>
        <pc:spChg chg="mod">
          <ac:chgData name="Ionut VISAN" userId="b793f572-3dab-4b99-b6ff-2883635e03b4" providerId="ADAL" clId="{2DCA991F-F52B-4244-B688-F77CBA0EAAC2}" dt="2025-05-19T10:44:45.082" v="396" actId="2711"/>
          <ac:spMkLst>
            <pc:docMk/>
            <pc:sldMk cId="2902064430" sldId="279"/>
            <ac:spMk id="2" creationId="{069F6C9A-B023-57A8-E902-200BE03B3CF5}"/>
          </ac:spMkLst>
        </pc:spChg>
        <pc:spChg chg="mod">
          <ac:chgData name="Ionut VISAN" userId="b793f572-3dab-4b99-b6ff-2883635e03b4" providerId="ADAL" clId="{2DCA991F-F52B-4244-B688-F77CBA0EAAC2}" dt="2025-05-19T10:46:38.270" v="428" actId="20577"/>
          <ac:spMkLst>
            <pc:docMk/>
            <pc:sldMk cId="2902064430" sldId="279"/>
            <ac:spMk id="3" creationId="{751D236C-027E-74D2-3F94-6D5956CD85CE}"/>
          </ac:spMkLst>
        </pc:spChg>
        <pc:picChg chg="add mod">
          <ac:chgData name="Ionut VISAN" userId="b793f572-3dab-4b99-b6ff-2883635e03b4" providerId="ADAL" clId="{2DCA991F-F52B-4244-B688-F77CBA0EAAC2}" dt="2025-05-19T10:47:19.702" v="430" actId="1076"/>
          <ac:picMkLst>
            <pc:docMk/>
            <pc:sldMk cId="2902064430" sldId="279"/>
            <ac:picMk id="5" creationId="{D01F43B6-C078-627E-76C4-82DC42832701}"/>
          </ac:picMkLst>
        </pc:picChg>
      </pc:sldChg>
      <pc:sldChg chg="addSp delSp modSp add mod">
        <pc:chgData name="Ionut VISAN" userId="b793f572-3dab-4b99-b6ff-2883635e03b4" providerId="ADAL" clId="{2DCA991F-F52B-4244-B688-F77CBA0EAAC2}" dt="2025-05-19T10:48:12.577" v="448" actId="403"/>
        <pc:sldMkLst>
          <pc:docMk/>
          <pc:sldMk cId="2365761654" sldId="280"/>
        </pc:sldMkLst>
        <pc:spChg chg="mod">
          <ac:chgData name="Ionut VISAN" userId="b793f572-3dab-4b99-b6ff-2883635e03b4" providerId="ADAL" clId="{2DCA991F-F52B-4244-B688-F77CBA0EAAC2}" dt="2025-05-19T10:48:12.577" v="448" actId="403"/>
          <ac:spMkLst>
            <pc:docMk/>
            <pc:sldMk cId="2365761654" sldId="280"/>
            <ac:spMk id="12" creationId="{7228F25D-6041-4008-91D9-FC7FB42F1B71}"/>
          </ac:spMkLst>
        </pc:spChg>
        <pc:picChg chg="add mod">
          <ac:chgData name="Ionut VISAN" userId="b793f572-3dab-4b99-b6ff-2883635e03b4" providerId="ADAL" clId="{2DCA991F-F52B-4244-B688-F77CBA0EAAC2}" dt="2025-05-19T10:47:57.327" v="442" actId="1076"/>
          <ac:picMkLst>
            <pc:docMk/>
            <pc:sldMk cId="2365761654" sldId="280"/>
            <ac:picMk id="3" creationId="{A2F78488-350E-1F1A-89C0-52C4D2ED9ADA}"/>
          </ac:picMkLst>
        </pc:picChg>
        <pc:picChg chg="del">
          <ac:chgData name="Ionut VISAN" userId="b793f572-3dab-4b99-b6ff-2883635e03b4" providerId="ADAL" clId="{2DCA991F-F52B-4244-B688-F77CBA0EAAC2}" dt="2025-05-19T10:47:31.848" v="431" actId="478"/>
          <ac:picMkLst>
            <pc:docMk/>
            <pc:sldMk cId="2365761654" sldId="280"/>
            <ac:picMk id="4" creationId="{9CD8DAF6-91E0-014A-F09E-19C7C24E5843}"/>
          </ac:picMkLst>
        </pc:picChg>
        <pc:picChg chg="add mod">
          <ac:chgData name="Ionut VISAN" userId="b793f572-3dab-4b99-b6ff-2883635e03b4" providerId="ADAL" clId="{2DCA991F-F52B-4244-B688-F77CBA0EAAC2}" dt="2025-05-19T10:48:02.184" v="443" actId="1076"/>
          <ac:picMkLst>
            <pc:docMk/>
            <pc:sldMk cId="2365761654" sldId="280"/>
            <ac:picMk id="6" creationId="{01E4A5E4-4BDC-77CC-94D5-BB136DFF1C6D}"/>
          </ac:picMkLst>
        </pc:picChg>
        <pc:picChg chg="del">
          <ac:chgData name="Ionut VISAN" userId="b793f572-3dab-4b99-b6ff-2883635e03b4" providerId="ADAL" clId="{2DCA991F-F52B-4244-B688-F77CBA0EAAC2}" dt="2025-05-19T10:47:33.137" v="432" actId="478"/>
          <ac:picMkLst>
            <pc:docMk/>
            <pc:sldMk cId="2365761654" sldId="280"/>
            <ac:picMk id="7" creationId="{04D737EB-B90D-2633-06D1-663A135D7173}"/>
          </ac:picMkLst>
        </pc:picChg>
        <pc:picChg chg="del">
          <ac:chgData name="Ionut VISAN" userId="b793f572-3dab-4b99-b6ff-2883635e03b4" providerId="ADAL" clId="{2DCA991F-F52B-4244-B688-F77CBA0EAAC2}" dt="2025-05-19T10:47:33.818" v="433" actId="478"/>
          <ac:picMkLst>
            <pc:docMk/>
            <pc:sldMk cId="2365761654" sldId="280"/>
            <ac:picMk id="9" creationId="{1EAB961F-87E6-5570-6046-EBAE90DE4D5F}"/>
          </ac:picMkLst>
        </pc:picChg>
      </pc:sldChg>
      <pc:sldChg chg="modSp add mod">
        <pc:chgData name="Ionut VISAN" userId="b793f572-3dab-4b99-b6ff-2883635e03b4" providerId="ADAL" clId="{2DCA991F-F52B-4244-B688-F77CBA0EAAC2}" dt="2025-05-19T10:56:12.291" v="562" actId="20577"/>
        <pc:sldMkLst>
          <pc:docMk/>
          <pc:sldMk cId="3117282594" sldId="281"/>
        </pc:sldMkLst>
        <pc:spChg chg="mod">
          <ac:chgData name="Ionut VISAN" userId="b793f572-3dab-4b99-b6ff-2883635e03b4" providerId="ADAL" clId="{2DCA991F-F52B-4244-B688-F77CBA0EAAC2}" dt="2025-05-19T10:56:12.291" v="562" actId="20577"/>
          <ac:spMkLst>
            <pc:docMk/>
            <pc:sldMk cId="3117282594" sldId="281"/>
            <ac:spMk id="3" creationId="{D9FA9732-527B-D015-7BA3-038C795CABF9}"/>
          </ac:spMkLst>
        </pc:spChg>
      </pc:sldChg>
      <pc:sldChg chg="delSp modSp add mod">
        <pc:chgData name="Ionut VISAN" userId="b793f572-3dab-4b99-b6ff-2883635e03b4" providerId="ADAL" clId="{2DCA991F-F52B-4244-B688-F77CBA0EAAC2}" dt="2025-05-19T10:49:26.132" v="480" actId="20577"/>
        <pc:sldMkLst>
          <pc:docMk/>
          <pc:sldMk cId="1933432349" sldId="282"/>
        </pc:sldMkLst>
        <pc:spChg chg="mod">
          <ac:chgData name="Ionut VISAN" userId="b793f572-3dab-4b99-b6ff-2883635e03b4" providerId="ADAL" clId="{2DCA991F-F52B-4244-B688-F77CBA0EAAC2}" dt="2025-05-19T10:48:46.167" v="458" actId="403"/>
          <ac:spMkLst>
            <pc:docMk/>
            <pc:sldMk cId="1933432349" sldId="282"/>
            <ac:spMk id="2" creationId="{07EE55BF-0C42-253F-2087-0152B96BF8BD}"/>
          </ac:spMkLst>
        </pc:spChg>
        <pc:spChg chg="mod">
          <ac:chgData name="Ionut VISAN" userId="b793f572-3dab-4b99-b6ff-2883635e03b4" providerId="ADAL" clId="{2DCA991F-F52B-4244-B688-F77CBA0EAAC2}" dt="2025-05-19T10:49:26.132" v="480" actId="20577"/>
          <ac:spMkLst>
            <pc:docMk/>
            <pc:sldMk cId="1933432349" sldId="282"/>
            <ac:spMk id="3" creationId="{30EAAB90-9AC9-5801-3D9C-35616AED6272}"/>
          </ac:spMkLst>
        </pc:spChg>
        <pc:picChg chg="del">
          <ac:chgData name="Ionut VISAN" userId="b793f572-3dab-4b99-b6ff-2883635e03b4" providerId="ADAL" clId="{2DCA991F-F52B-4244-B688-F77CBA0EAAC2}" dt="2025-05-19T10:48:29.110" v="450" actId="478"/>
          <ac:picMkLst>
            <pc:docMk/>
            <pc:sldMk cId="1933432349" sldId="282"/>
            <ac:picMk id="5" creationId="{09E5B4F0-E665-3317-8D9C-AA1CA323AF41}"/>
          </ac:picMkLst>
        </pc:picChg>
      </pc:sldChg>
      <pc:sldChg chg="modSp add mod">
        <pc:chgData name="Ionut VISAN" userId="b793f572-3dab-4b99-b6ff-2883635e03b4" providerId="ADAL" clId="{2DCA991F-F52B-4244-B688-F77CBA0EAAC2}" dt="2025-05-19T10:50:09.108" v="503" actId="20577"/>
        <pc:sldMkLst>
          <pc:docMk/>
          <pc:sldMk cId="1985421518" sldId="283"/>
        </pc:sldMkLst>
        <pc:spChg chg="mod">
          <ac:chgData name="Ionut VISAN" userId="b793f572-3dab-4b99-b6ff-2883635e03b4" providerId="ADAL" clId="{2DCA991F-F52B-4244-B688-F77CBA0EAAC2}" dt="2025-05-19T10:50:09.108" v="503" actId="20577"/>
          <ac:spMkLst>
            <pc:docMk/>
            <pc:sldMk cId="1985421518" sldId="283"/>
            <ac:spMk id="3" creationId="{FF1D2FB5-D790-87EF-3435-640DBCE2AF31}"/>
          </ac:spMkLst>
        </pc:spChg>
      </pc:sldChg>
      <pc:sldChg chg="modSp add mod">
        <pc:chgData name="Ionut VISAN" userId="b793f572-3dab-4b99-b6ff-2883635e03b4" providerId="ADAL" clId="{2DCA991F-F52B-4244-B688-F77CBA0EAAC2}" dt="2025-05-19T10:51:50.757" v="528" actId="403"/>
        <pc:sldMkLst>
          <pc:docMk/>
          <pc:sldMk cId="3717994269" sldId="284"/>
        </pc:sldMkLst>
        <pc:spChg chg="mod">
          <ac:chgData name="Ionut VISAN" userId="b793f572-3dab-4b99-b6ff-2883635e03b4" providerId="ADAL" clId="{2DCA991F-F52B-4244-B688-F77CBA0EAAC2}" dt="2025-05-19T10:51:00.303" v="509" actId="2711"/>
          <ac:spMkLst>
            <pc:docMk/>
            <pc:sldMk cId="3717994269" sldId="284"/>
            <ac:spMk id="2" creationId="{23EBCF41-58DA-311A-7CBC-6354965D37D6}"/>
          </ac:spMkLst>
        </pc:spChg>
        <pc:spChg chg="mod">
          <ac:chgData name="Ionut VISAN" userId="b793f572-3dab-4b99-b6ff-2883635e03b4" providerId="ADAL" clId="{2DCA991F-F52B-4244-B688-F77CBA0EAAC2}" dt="2025-05-19T10:51:50.757" v="528" actId="403"/>
          <ac:spMkLst>
            <pc:docMk/>
            <pc:sldMk cId="3717994269" sldId="284"/>
            <ac:spMk id="3" creationId="{0781B198-98AC-2272-2778-C9AD53EF08C9}"/>
          </ac:spMkLst>
        </pc:spChg>
      </pc:sldChg>
      <pc:sldChg chg="modSp add mod">
        <pc:chgData name="Ionut VISAN" userId="b793f572-3dab-4b99-b6ff-2883635e03b4" providerId="ADAL" clId="{2DCA991F-F52B-4244-B688-F77CBA0EAAC2}" dt="2025-05-19T11:05:01.121" v="639" actId="20577"/>
        <pc:sldMkLst>
          <pc:docMk/>
          <pc:sldMk cId="713389875" sldId="285"/>
        </pc:sldMkLst>
        <pc:spChg chg="mod">
          <ac:chgData name="Ionut VISAN" userId="b793f572-3dab-4b99-b6ff-2883635e03b4" providerId="ADAL" clId="{2DCA991F-F52B-4244-B688-F77CBA0EAAC2}" dt="2025-05-19T11:05:01.121" v="639" actId="20577"/>
          <ac:spMkLst>
            <pc:docMk/>
            <pc:sldMk cId="713389875" sldId="285"/>
            <ac:spMk id="3" creationId="{2C172F89-D503-1728-C865-EF1BF010F662}"/>
          </ac:spMkLst>
        </pc:spChg>
      </pc:sldChg>
      <pc:sldChg chg="modSp add del mod">
        <pc:chgData name="Ionut VISAN" userId="b793f572-3dab-4b99-b6ff-2883635e03b4" providerId="ADAL" clId="{2DCA991F-F52B-4244-B688-F77CBA0EAAC2}" dt="2025-05-19T11:08:17.650" v="641" actId="47"/>
        <pc:sldMkLst>
          <pc:docMk/>
          <pc:sldMk cId="2522134130" sldId="286"/>
        </pc:sldMkLst>
        <pc:spChg chg="mod">
          <ac:chgData name="Ionut VISAN" userId="b793f572-3dab-4b99-b6ff-2883635e03b4" providerId="ADAL" clId="{2DCA991F-F52B-4244-B688-F77CBA0EAAC2}" dt="2025-05-19T11:07:56.223" v="640" actId="20577"/>
          <ac:spMkLst>
            <pc:docMk/>
            <pc:sldMk cId="2522134130" sldId="286"/>
            <ac:spMk id="3" creationId="{9F36A933-3CC3-58E5-CE6C-C515223566B6}"/>
          </ac:spMkLst>
        </pc:spChg>
      </pc:sldChg>
      <pc:sldChg chg="modSp add mod">
        <pc:chgData name="Ionut VISAN" userId="b793f572-3dab-4b99-b6ff-2883635e03b4" providerId="ADAL" clId="{2DCA991F-F52B-4244-B688-F77CBA0EAAC2}" dt="2025-05-19T10:59:29.732" v="610" actId="20577"/>
        <pc:sldMkLst>
          <pc:docMk/>
          <pc:sldMk cId="850029962" sldId="287"/>
        </pc:sldMkLst>
        <pc:spChg chg="mod">
          <ac:chgData name="Ionut VISAN" userId="b793f572-3dab-4b99-b6ff-2883635e03b4" providerId="ADAL" clId="{2DCA991F-F52B-4244-B688-F77CBA0EAAC2}" dt="2025-05-19T10:59:29.732" v="610" actId="20577"/>
          <ac:spMkLst>
            <pc:docMk/>
            <pc:sldMk cId="850029962" sldId="287"/>
            <ac:spMk id="3" creationId="{7A0A343B-1451-9FB1-9D7E-EF0ACB77E5C0}"/>
          </ac:spMkLst>
        </pc:spChg>
      </pc:sldChg>
      <pc:sldChg chg="addSp modSp add mod">
        <pc:chgData name="Ionut VISAN" userId="b793f572-3dab-4b99-b6ff-2883635e03b4" providerId="ADAL" clId="{2DCA991F-F52B-4244-B688-F77CBA0EAAC2}" dt="2025-05-19T14:54:16.851" v="746" actId="1076"/>
        <pc:sldMkLst>
          <pc:docMk/>
          <pc:sldMk cId="2772934542" sldId="288"/>
        </pc:sldMkLst>
        <pc:spChg chg="mod">
          <ac:chgData name="Ionut VISAN" userId="b793f572-3dab-4b99-b6ff-2883635e03b4" providerId="ADAL" clId="{2DCA991F-F52B-4244-B688-F77CBA0EAAC2}" dt="2025-05-19T14:54:08.107" v="745" actId="14100"/>
          <ac:spMkLst>
            <pc:docMk/>
            <pc:sldMk cId="2772934542" sldId="288"/>
            <ac:spMk id="2" creationId="{D7CC558F-BF15-DF08-F3FB-20AC715C85A1}"/>
          </ac:spMkLst>
        </pc:spChg>
        <pc:spChg chg="mod">
          <ac:chgData name="Ionut VISAN" userId="b793f572-3dab-4b99-b6ff-2883635e03b4" providerId="ADAL" clId="{2DCA991F-F52B-4244-B688-F77CBA0EAAC2}" dt="2025-05-19T14:52:37.572" v="728" actId="1076"/>
          <ac:spMkLst>
            <pc:docMk/>
            <pc:sldMk cId="2772934542" sldId="288"/>
            <ac:spMk id="3" creationId="{CDC54ABF-B089-3CDF-B036-213E6ACD8706}"/>
          </ac:spMkLst>
        </pc:spChg>
        <pc:picChg chg="add mod">
          <ac:chgData name="Ionut VISAN" userId="b793f572-3dab-4b99-b6ff-2883635e03b4" providerId="ADAL" clId="{2DCA991F-F52B-4244-B688-F77CBA0EAAC2}" dt="2025-05-19T14:54:16.851" v="746" actId="1076"/>
          <ac:picMkLst>
            <pc:docMk/>
            <pc:sldMk cId="2772934542" sldId="288"/>
            <ac:picMk id="5" creationId="{3D964F5E-AD07-2612-164C-0EC31AE624F8}"/>
          </ac:picMkLst>
        </pc:picChg>
      </pc:sldChg>
      <pc:sldChg chg="addSp delSp modSp add mod">
        <pc:chgData name="Ionut VISAN" userId="b793f572-3dab-4b99-b6ff-2883635e03b4" providerId="ADAL" clId="{2DCA991F-F52B-4244-B688-F77CBA0EAAC2}" dt="2025-05-20T18:35:42.456" v="776" actId="20577"/>
        <pc:sldMkLst>
          <pc:docMk/>
          <pc:sldMk cId="1688911171" sldId="289"/>
        </pc:sldMkLst>
        <pc:spChg chg="mod">
          <ac:chgData name="Ionut VISAN" userId="b793f572-3dab-4b99-b6ff-2883635e03b4" providerId="ADAL" clId="{2DCA991F-F52B-4244-B688-F77CBA0EAAC2}" dt="2025-05-19T11:15:26.567" v="710" actId="1076"/>
          <ac:spMkLst>
            <pc:docMk/>
            <pc:sldMk cId="1688911171" sldId="289"/>
            <ac:spMk id="2" creationId="{E76796E0-96D8-87FC-CE47-B6B8866773FD}"/>
          </ac:spMkLst>
        </pc:spChg>
        <pc:spChg chg="mod">
          <ac:chgData name="Ionut VISAN" userId="b793f572-3dab-4b99-b6ff-2883635e03b4" providerId="ADAL" clId="{2DCA991F-F52B-4244-B688-F77CBA0EAAC2}" dt="2025-05-20T18:35:42.456" v="776" actId="20577"/>
          <ac:spMkLst>
            <pc:docMk/>
            <pc:sldMk cId="1688911171" sldId="289"/>
            <ac:spMk id="3" creationId="{64935B59-C760-DBCB-9C68-9876E6A70CF1}"/>
          </ac:spMkLst>
        </pc:spChg>
        <pc:picChg chg="add del mod">
          <ac:chgData name="Ionut VISAN" userId="b793f572-3dab-4b99-b6ff-2883635e03b4" providerId="ADAL" clId="{2DCA991F-F52B-4244-B688-F77CBA0EAAC2}" dt="2025-05-20T18:35:23.797" v="755" actId="478"/>
          <ac:picMkLst>
            <pc:docMk/>
            <pc:sldMk cId="1688911171" sldId="289"/>
            <ac:picMk id="5" creationId="{678710D1-82C0-6546-516F-7670052B9378}"/>
          </ac:picMkLst>
        </pc:picChg>
        <pc:picChg chg="add mod">
          <ac:chgData name="Ionut VISAN" userId="b793f572-3dab-4b99-b6ff-2883635e03b4" providerId="ADAL" clId="{2DCA991F-F52B-4244-B688-F77CBA0EAAC2}" dt="2025-05-20T18:35:31.344" v="759" actId="1076"/>
          <ac:picMkLst>
            <pc:docMk/>
            <pc:sldMk cId="1688911171" sldId="289"/>
            <ac:picMk id="6" creationId="{64CA190E-F796-2DB2-DF6C-6F6C630BE543}"/>
          </ac:picMkLst>
        </pc:picChg>
      </pc:sldChg>
      <pc:sldChg chg="addSp modSp add mod">
        <pc:chgData name="Ionut VISAN" userId="b793f572-3dab-4b99-b6ff-2883635e03b4" providerId="ADAL" clId="{2DCA991F-F52B-4244-B688-F77CBA0EAAC2}" dt="2025-05-19T14:53:56.012" v="743" actId="1076"/>
        <pc:sldMkLst>
          <pc:docMk/>
          <pc:sldMk cId="1726766170" sldId="290"/>
        </pc:sldMkLst>
        <pc:spChg chg="mod">
          <ac:chgData name="Ionut VISAN" userId="b793f572-3dab-4b99-b6ff-2883635e03b4" providerId="ADAL" clId="{2DCA991F-F52B-4244-B688-F77CBA0EAAC2}" dt="2025-05-19T14:53:50.841" v="742" actId="27636"/>
          <ac:spMkLst>
            <pc:docMk/>
            <pc:sldMk cId="1726766170" sldId="290"/>
            <ac:spMk id="2" creationId="{2E55A9F2-BEF5-5E24-B58C-B96D1FBDBF46}"/>
          </ac:spMkLst>
        </pc:spChg>
        <pc:spChg chg="mod">
          <ac:chgData name="Ionut VISAN" userId="b793f572-3dab-4b99-b6ff-2883635e03b4" providerId="ADAL" clId="{2DCA991F-F52B-4244-B688-F77CBA0EAAC2}" dt="2025-05-19T14:53:08.837" v="734" actId="1076"/>
          <ac:spMkLst>
            <pc:docMk/>
            <pc:sldMk cId="1726766170" sldId="290"/>
            <ac:spMk id="3" creationId="{346A1EC9-5911-B771-1E62-356DC12B911E}"/>
          </ac:spMkLst>
        </pc:spChg>
        <pc:picChg chg="add mod">
          <ac:chgData name="Ionut VISAN" userId="b793f572-3dab-4b99-b6ff-2883635e03b4" providerId="ADAL" clId="{2DCA991F-F52B-4244-B688-F77CBA0EAAC2}" dt="2025-05-19T14:53:56.012" v="743" actId="1076"/>
          <ac:picMkLst>
            <pc:docMk/>
            <pc:sldMk cId="1726766170" sldId="290"/>
            <ac:picMk id="5" creationId="{D36B23AE-81D7-05F3-324B-041E9A898184}"/>
          </ac:picMkLst>
        </pc:picChg>
      </pc:sldChg>
      <pc:sldChg chg="addSp delSp modSp add mod">
        <pc:chgData name="Ionut VISAN" userId="b793f572-3dab-4b99-b6ff-2883635e03b4" providerId="ADAL" clId="{2DCA991F-F52B-4244-B688-F77CBA0EAAC2}" dt="2025-05-19T14:55:51.144" v="754" actId="1076"/>
        <pc:sldMkLst>
          <pc:docMk/>
          <pc:sldMk cId="112609816" sldId="291"/>
        </pc:sldMkLst>
        <pc:spChg chg="mod">
          <ac:chgData name="Ionut VISAN" userId="b793f572-3dab-4b99-b6ff-2883635e03b4" providerId="ADAL" clId="{2DCA991F-F52B-4244-B688-F77CBA0EAAC2}" dt="2025-05-19T14:54:26.776" v="748" actId="1076"/>
          <ac:spMkLst>
            <pc:docMk/>
            <pc:sldMk cId="112609816" sldId="291"/>
            <ac:spMk id="2" creationId="{F44B02EC-051F-EDDF-0A6B-D1B6186ECF99}"/>
          </ac:spMkLst>
        </pc:spChg>
        <pc:spChg chg="mod">
          <ac:chgData name="Ionut VISAN" userId="b793f572-3dab-4b99-b6ff-2883635e03b4" providerId="ADAL" clId="{2DCA991F-F52B-4244-B688-F77CBA0EAAC2}" dt="2025-05-19T14:54:30.284" v="749" actId="1076"/>
          <ac:spMkLst>
            <pc:docMk/>
            <pc:sldMk cId="112609816" sldId="291"/>
            <ac:spMk id="3" creationId="{F95BD5F5-6ABB-9080-62F0-7A11DB9F17EF}"/>
          </ac:spMkLst>
        </pc:spChg>
        <pc:picChg chg="add del mod">
          <ac:chgData name="Ionut VISAN" userId="b793f572-3dab-4b99-b6ff-2883635e03b4" providerId="ADAL" clId="{2DCA991F-F52B-4244-B688-F77CBA0EAAC2}" dt="2025-05-19T14:55:29.573" v="752" actId="478"/>
          <ac:picMkLst>
            <pc:docMk/>
            <pc:sldMk cId="112609816" sldId="291"/>
            <ac:picMk id="5" creationId="{A9C90388-0E39-CB6F-B1A8-5E9FB09793D9}"/>
          </ac:picMkLst>
        </pc:picChg>
        <pc:picChg chg="add mod">
          <ac:chgData name="Ionut VISAN" userId="b793f572-3dab-4b99-b6ff-2883635e03b4" providerId="ADAL" clId="{2DCA991F-F52B-4244-B688-F77CBA0EAAC2}" dt="2025-05-19T14:55:51.144" v="754" actId="1076"/>
          <ac:picMkLst>
            <pc:docMk/>
            <pc:sldMk cId="112609816" sldId="291"/>
            <ac:picMk id="7" creationId="{67C7A17A-13C4-2F58-AFBA-08466C4FC448}"/>
          </ac:picMkLst>
        </pc:picChg>
      </pc:sldChg>
      <pc:sldChg chg="add del">
        <pc:chgData name="Ionut VISAN" userId="b793f572-3dab-4b99-b6ff-2883635e03b4" providerId="ADAL" clId="{2DCA991F-F52B-4244-B688-F77CBA0EAAC2}" dt="2025-05-19T14:52:06.398" v="721"/>
        <pc:sldMkLst>
          <pc:docMk/>
          <pc:sldMk cId="4205325960" sldId="291"/>
        </pc:sldMkLst>
      </pc:sldChg>
    </pc:docChg>
  </pc:docChgLst>
  <pc:docChgLst>
    <pc:chgData name="Ionut VISAN" userId="b793f572-3dab-4b99-b6ff-2883635e03b4" providerId="ADAL" clId="{B9A9CB22-BC36-4C68-BDD0-E16E9D669D6E}"/>
    <pc:docChg chg="undo custSel addSld delSld modSld">
      <pc:chgData name="Ionut VISAN" userId="b793f572-3dab-4b99-b6ff-2883635e03b4" providerId="ADAL" clId="{B9A9CB22-BC36-4C68-BDD0-E16E9D669D6E}" dt="2025-05-04T10:00:55.595" v="441" actId="1076"/>
      <pc:docMkLst>
        <pc:docMk/>
      </pc:docMkLst>
      <pc:sldChg chg="delSp modSp new mod">
        <pc:chgData name="Ionut VISAN" userId="b793f572-3dab-4b99-b6ff-2883635e03b4" providerId="ADAL" clId="{B9A9CB22-BC36-4C68-BDD0-E16E9D669D6E}" dt="2025-05-04T09:23:44.617" v="26" actId="1076"/>
        <pc:sldMkLst>
          <pc:docMk/>
          <pc:sldMk cId="509647720" sldId="256"/>
        </pc:sldMkLst>
        <pc:spChg chg="mod">
          <ac:chgData name="Ionut VISAN" userId="b793f572-3dab-4b99-b6ff-2883635e03b4" providerId="ADAL" clId="{B9A9CB22-BC36-4C68-BDD0-E16E9D669D6E}" dt="2025-05-04T09:23:44.617" v="26" actId="1076"/>
          <ac:spMkLst>
            <pc:docMk/>
            <pc:sldMk cId="509647720" sldId="256"/>
            <ac:spMk id="2" creationId="{D4B56CF3-515D-BFA5-C0DA-F9EC0F7C8A7B}"/>
          </ac:spMkLst>
        </pc:spChg>
        <pc:spChg chg="del mod">
          <ac:chgData name="Ionut VISAN" userId="b793f572-3dab-4b99-b6ff-2883635e03b4" providerId="ADAL" clId="{B9A9CB22-BC36-4C68-BDD0-E16E9D669D6E}" dt="2025-05-04T09:23:26.689" v="23" actId="478"/>
          <ac:spMkLst>
            <pc:docMk/>
            <pc:sldMk cId="509647720" sldId="256"/>
            <ac:spMk id="3" creationId="{9BD64D0C-5D4A-65F9-A39B-91123D401934}"/>
          </ac:spMkLst>
        </pc:spChg>
      </pc:sldChg>
      <pc:sldChg chg="modSp new mod">
        <pc:chgData name="Ionut VISAN" userId="b793f572-3dab-4b99-b6ff-2883635e03b4" providerId="ADAL" clId="{B9A9CB22-BC36-4C68-BDD0-E16E9D669D6E}" dt="2025-05-04T09:25:16.571" v="59" actId="403"/>
        <pc:sldMkLst>
          <pc:docMk/>
          <pc:sldMk cId="3333475233" sldId="257"/>
        </pc:sldMkLst>
        <pc:spChg chg="mod">
          <ac:chgData name="Ionut VISAN" userId="b793f572-3dab-4b99-b6ff-2883635e03b4" providerId="ADAL" clId="{B9A9CB22-BC36-4C68-BDD0-E16E9D669D6E}" dt="2025-05-04T09:24:35.618" v="45" actId="1076"/>
          <ac:spMkLst>
            <pc:docMk/>
            <pc:sldMk cId="3333475233" sldId="257"/>
            <ac:spMk id="2" creationId="{F18DA469-E4EC-1718-FA0D-6EBFCD0B2347}"/>
          </ac:spMkLst>
        </pc:spChg>
        <pc:spChg chg="mod">
          <ac:chgData name="Ionut VISAN" userId="b793f572-3dab-4b99-b6ff-2883635e03b4" providerId="ADAL" clId="{B9A9CB22-BC36-4C68-BDD0-E16E9D669D6E}" dt="2025-05-04T09:25:16.571" v="59" actId="403"/>
          <ac:spMkLst>
            <pc:docMk/>
            <pc:sldMk cId="3333475233" sldId="257"/>
            <ac:spMk id="3" creationId="{C9CB1942-0FAE-DB3E-64A4-09F164559D4C}"/>
          </ac:spMkLst>
        </pc:spChg>
      </pc:sldChg>
      <pc:sldChg chg="modSp new mod">
        <pc:chgData name="Ionut VISAN" userId="b793f572-3dab-4b99-b6ff-2883635e03b4" providerId="ADAL" clId="{B9A9CB22-BC36-4C68-BDD0-E16E9D669D6E}" dt="2025-05-04T09:28:51.792" v="101" actId="255"/>
        <pc:sldMkLst>
          <pc:docMk/>
          <pc:sldMk cId="2413292896" sldId="258"/>
        </pc:sldMkLst>
        <pc:spChg chg="mod">
          <ac:chgData name="Ionut VISAN" userId="b793f572-3dab-4b99-b6ff-2883635e03b4" providerId="ADAL" clId="{B9A9CB22-BC36-4C68-BDD0-E16E9D669D6E}" dt="2025-05-04T09:28:51.792" v="101" actId="255"/>
          <ac:spMkLst>
            <pc:docMk/>
            <pc:sldMk cId="2413292896" sldId="258"/>
            <ac:spMk id="2" creationId="{CE1C3BE6-F153-5221-60FF-E12A7AAA9E2E}"/>
          </ac:spMkLst>
        </pc:spChg>
        <pc:spChg chg="mod">
          <ac:chgData name="Ionut VISAN" userId="b793f572-3dab-4b99-b6ff-2883635e03b4" providerId="ADAL" clId="{B9A9CB22-BC36-4C68-BDD0-E16E9D669D6E}" dt="2025-05-04T09:27:50.870" v="91" actId="403"/>
          <ac:spMkLst>
            <pc:docMk/>
            <pc:sldMk cId="2413292896" sldId="258"/>
            <ac:spMk id="3" creationId="{B59ABC80-F990-A294-7B41-E1C20AC40ADD}"/>
          </ac:spMkLst>
        </pc:spChg>
      </pc:sldChg>
      <pc:sldChg chg="modSp new mod">
        <pc:chgData name="Ionut VISAN" userId="b793f572-3dab-4b99-b6ff-2883635e03b4" providerId="ADAL" clId="{B9A9CB22-BC36-4C68-BDD0-E16E9D669D6E}" dt="2025-05-04T09:30:48.197" v="134" actId="1076"/>
        <pc:sldMkLst>
          <pc:docMk/>
          <pc:sldMk cId="3619373372" sldId="259"/>
        </pc:sldMkLst>
        <pc:spChg chg="mod">
          <ac:chgData name="Ionut VISAN" userId="b793f572-3dab-4b99-b6ff-2883635e03b4" providerId="ADAL" clId="{B9A9CB22-BC36-4C68-BDD0-E16E9D669D6E}" dt="2025-05-04T09:28:59.495" v="103" actId="1076"/>
          <ac:spMkLst>
            <pc:docMk/>
            <pc:sldMk cId="3619373372" sldId="259"/>
            <ac:spMk id="2" creationId="{F210B3CE-3EAB-2DEF-70E9-1FA687CC4301}"/>
          </ac:spMkLst>
        </pc:spChg>
        <pc:spChg chg="mod">
          <ac:chgData name="Ionut VISAN" userId="b793f572-3dab-4b99-b6ff-2883635e03b4" providerId="ADAL" clId="{B9A9CB22-BC36-4C68-BDD0-E16E9D669D6E}" dt="2025-05-04T09:30:48.197" v="134" actId="1076"/>
          <ac:spMkLst>
            <pc:docMk/>
            <pc:sldMk cId="3619373372" sldId="259"/>
            <ac:spMk id="3" creationId="{2DF03605-51FA-BCCC-D225-76E97B76DE36}"/>
          </ac:spMkLst>
        </pc:spChg>
      </pc:sldChg>
      <pc:sldChg chg="addSp delSp modSp new mod">
        <pc:chgData name="Ionut VISAN" userId="b793f572-3dab-4b99-b6ff-2883635e03b4" providerId="ADAL" clId="{B9A9CB22-BC36-4C68-BDD0-E16E9D669D6E}" dt="2025-05-04T09:30:31.646" v="131" actId="20577"/>
        <pc:sldMkLst>
          <pc:docMk/>
          <pc:sldMk cId="1261797592" sldId="260"/>
        </pc:sldMkLst>
        <pc:spChg chg="del mod">
          <ac:chgData name="Ionut VISAN" userId="b793f572-3dab-4b99-b6ff-2883635e03b4" providerId="ADAL" clId="{B9A9CB22-BC36-4C68-BDD0-E16E9D669D6E}" dt="2025-05-04T09:30:27.470" v="129" actId="478"/>
          <ac:spMkLst>
            <pc:docMk/>
            <pc:sldMk cId="1261797592" sldId="260"/>
            <ac:spMk id="2" creationId="{C6059B38-1C9F-ED68-F1F4-2DD954CCA04C}"/>
          </ac:spMkLst>
        </pc:spChg>
        <pc:spChg chg="add del mod">
          <ac:chgData name="Ionut VISAN" userId="b793f572-3dab-4b99-b6ff-2883635e03b4" providerId="ADAL" clId="{B9A9CB22-BC36-4C68-BDD0-E16E9D669D6E}" dt="2025-05-04T09:30:31.646" v="131" actId="20577"/>
          <ac:spMkLst>
            <pc:docMk/>
            <pc:sldMk cId="1261797592" sldId="260"/>
            <ac:spMk id="3" creationId="{65868699-B471-AE83-B4B4-5FF4718B1C61}"/>
          </ac:spMkLst>
        </pc:spChg>
        <pc:spChg chg="add del mod">
          <ac:chgData name="Ionut VISAN" userId="b793f572-3dab-4b99-b6ff-2883635e03b4" providerId="ADAL" clId="{B9A9CB22-BC36-4C68-BDD0-E16E9D669D6E}" dt="2025-05-04T09:30:24.832" v="128" actId="478"/>
          <ac:spMkLst>
            <pc:docMk/>
            <pc:sldMk cId="1261797592" sldId="260"/>
            <ac:spMk id="5" creationId="{F1366191-EF6A-0775-AA5E-2BDF9F724C02}"/>
          </ac:spMkLst>
        </pc:spChg>
      </pc:sldChg>
      <pc:sldChg chg="modSp new mod">
        <pc:chgData name="Ionut VISAN" userId="b793f572-3dab-4b99-b6ff-2883635e03b4" providerId="ADAL" clId="{B9A9CB22-BC36-4C68-BDD0-E16E9D669D6E}" dt="2025-05-04T09:33:43.435" v="162" actId="255"/>
        <pc:sldMkLst>
          <pc:docMk/>
          <pc:sldMk cId="3346080047" sldId="261"/>
        </pc:sldMkLst>
        <pc:spChg chg="mod">
          <ac:chgData name="Ionut VISAN" userId="b793f572-3dab-4b99-b6ff-2883635e03b4" providerId="ADAL" clId="{B9A9CB22-BC36-4C68-BDD0-E16E9D669D6E}" dt="2025-05-04T09:32:19.942" v="143" actId="1076"/>
          <ac:spMkLst>
            <pc:docMk/>
            <pc:sldMk cId="3346080047" sldId="261"/>
            <ac:spMk id="2" creationId="{C68A6ADF-EF5A-35E1-389F-9798273F5BC7}"/>
          </ac:spMkLst>
        </pc:spChg>
        <pc:spChg chg="mod">
          <ac:chgData name="Ionut VISAN" userId="b793f572-3dab-4b99-b6ff-2883635e03b4" providerId="ADAL" clId="{B9A9CB22-BC36-4C68-BDD0-E16E9D669D6E}" dt="2025-05-04T09:33:43.435" v="162" actId="255"/>
          <ac:spMkLst>
            <pc:docMk/>
            <pc:sldMk cId="3346080047" sldId="261"/>
            <ac:spMk id="3" creationId="{4CC46428-0ED1-FCDD-84D6-88E479F04DDB}"/>
          </ac:spMkLst>
        </pc:spChg>
      </pc:sldChg>
      <pc:sldChg chg="modSp new mod">
        <pc:chgData name="Ionut VISAN" userId="b793f572-3dab-4b99-b6ff-2883635e03b4" providerId="ADAL" clId="{B9A9CB22-BC36-4C68-BDD0-E16E9D669D6E}" dt="2025-05-04T09:35:01.324" v="181" actId="27636"/>
        <pc:sldMkLst>
          <pc:docMk/>
          <pc:sldMk cId="46846473" sldId="262"/>
        </pc:sldMkLst>
        <pc:spChg chg="mod">
          <ac:chgData name="Ionut VISAN" userId="b793f572-3dab-4b99-b6ff-2883635e03b4" providerId="ADAL" clId="{B9A9CB22-BC36-4C68-BDD0-E16E9D669D6E}" dt="2025-05-04T09:34:19.335" v="169" actId="1076"/>
          <ac:spMkLst>
            <pc:docMk/>
            <pc:sldMk cId="46846473" sldId="262"/>
            <ac:spMk id="2" creationId="{AA99C2E8-9688-BE3D-C30D-97A6E8F56E69}"/>
          </ac:spMkLst>
        </pc:spChg>
        <pc:spChg chg="mod">
          <ac:chgData name="Ionut VISAN" userId="b793f572-3dab-4b99-b6ff-2883635e03b4" providerId="ADAL" clId="{B9A9CB22-BC36-4C68-BDD0-E16E9D669D6E}" dt="2025-05-04T09:35:01.324" v="181" actId="27636"/>
          <ac:spMkLst>
            <pc:docMk/>
            <pc:sldMk cId="46846473" sldId="262"/>
            <ac:spMk id="3" creationId="{8EAB24BA-180F-F0B6-71F1-001CC6847FE3}"/>
          </ac:spMkLst>
        </pc:spChg>
      </pc:sldChg>
      <pc:sldChg chg="modSp new mod">
        <pc:chgData name="Ionut VISAN" userId="b793f572-3dab-4b99-b6ff-2883635e03b4" providerId="ADAL" clId="{B9A9CB22-BC36-4C68-BDD0-E16E9D669D6E}" dt="2025-05-04T09:36:01.289" v="213" actId="2711"/>
        <pc:sldMkLst>
          <pc:docMk/>
          <pc:sldMk cId="1860683515" sldId="263"/>
        </pc:sldMkLst>
        <pc:spChg chg="mod">
          <ac:chgData name="Ionut VISAN" userId="b793f572-3dab-4b99-b6ff-2883635e03b4" providerId="ADAL" clId="{B9A9CB22-BC36-4C68-BDD0-E16E9D669D6E}" dt="2025-05-04T09:36:01.289" v="213" actId="2711"/>
          <ac:spMkLst>
            <pc:docMk/>
            <pc:sldMk cId="1860683515" sldId="263"/>
            <ac:spMk id="2" creationId="{7E6D37A3-391A-5092-27D2-DBF8D2F89A2A}"/>
          </ac:spMkLst>
        </pc:spChg>
        <pc:spChg chg="mod">
          <ac:chgData name="Ionut VISAN" userId="b793f572-3dab-4b99-b6ff-2883635e03b4" providerId="ADAL" clId="{B9A9CB22-BC36-4C68-BDD0-E16E9D669D6E}" dt="2025-05-04T09:35:28.114" v="183" actId="207"/>
          <ac:spMkLst>
            <pc:docMk/>
            <pc:sldMk cId="1860683515" sldId="263"/>
            <ac:spMk id="3" creationId="{88174EF3-EB3F-F132-CAB8-0ED8EB61A18D}"/>
          </ac:spMkLst>
        </pc:spChg>
      </pc:sldChg>
      <pc:sldChg chg="addSp delSp modSp new mod">
        <pc:chgData name="Ionut VISAN" userId="b793f572-3dab-4b99-b6ff-2883635e03b4" providerId="ADAL" clId="{B9A9CB22-BC36-4C68-BDD0-E16E9D669D6E}" dt="2025-05-04T09:41:59.768" v="232" actId="1076"/>
        <pc:sldMkLst>
          <pc:docMk/>
          <pc:sldMk cId="2165904809" sldId="264"/>
        </pc:sldMkLst>
        <pc:spChg chg="mod">
          <ac:chgData name="Ionut VISAN" userId="b793f572-3dab-4b99-b6ff-2883635e03b4" providerId="ADAL" clId="{B9A9CB22-BC36-4C68-BDD0-E16E9D669D6E}" dt="2025-05-04T09:41:49.347" v="230" actId="14100"/>
          <ac:spMkLst>
            <pc:docMk/>
            <pc:sldMk cId="2165904809" sldId="264"/>
            <ac:spMk id="2" creationId="{763EFC22-7F8C-9598-14A5-D8FFC6171E24}"/>
          </ac:spMkLst>
        </pc:spChg>
        <pc:spChg chg="del mod">
          <ac:chgData name="Ionut VISAN" userId="b793f572-3dab-4b99-b6ff-2883635e03b4" providerId="ADAL" clId="{B9A9CB22-BC36-4C68-BDD0-E16E9D669D6E}" dt="2025-05-04T09:41:06.396" v="219" actId="22"/>
          <ac:spMkLst>
            <pc:docMk/>
            <pc:sldMk cId="2165904809" sldId="264"/>
            <ac:spMk id="3" creationId="{9BD9F9A2-D4A4-007D-5DB5-8CA852C9A689}"/>
          </ac:spMkLst>
        </pc:spChg>
        <pc:picChg chg="add mod ord">
          <ac:chgData name="Ionut VISAN" userId="b793f572-3dab-4b99-b6ff-2883635e03b4" providerId="ADAL" clId="{B9A9CB22-BC36-4C68-BDD0-E16E9D669D6E}" dt="2025-05-04T09:41:49.347" v="230" actId="14100"/>
          <ac:picMkLst>
            <pc:docMk/>
            <pc:sldMk cId="2165904809" sldId="264"/>
            <ac:picMk id="5" creationId="{C083103C-5E26-6C1D-D9E0-734EE8AFF613}"/>
          </ac:picMkLst>
        </pc:picChg>
        <pc:picChg chg="add mod">
          <ac:chgData name="Ionut VISAN" userId="b793f572-3dab-4b99-b6ff-2883635e03b4" providerId="ADAL" clId="{B9A9CB22-BC36-4C68-BDD0-E16E9D669D6E}" dt="2025-05-04T09:41:59.768" v="232" actId="1076"/>
          <ac:picMkLst>
            <pc:docMk/>
            <pc:sldMk cId="2165904809" sldId="264"/>
            <ac:picMk id="7" creationId="{70406F54-659E-AA3D-99ED-A5C77539E21C}"/>
          </ac:picMkLst>
        </pc:picChg>
        <pc:picChg chg="add mod">
          <ac:chgData name="Ionut VISAN" userId="b793f572-3dab-4b99-b6ff-2883635e03b4" providerId="ADAL" clId="{B9A9CB22-BC36-4C68-BDD0-E16E9D669D6E}" dt="2025-05-04T09:41:48.798" v="229" actId="571"/>
          <ac:picMkLst>
            <pc:docMk/>
            <pc:sldMk cId="2165904809" sldId="264"/>
            <ac:picMk id="8" creationId="{43B9B34C-4E5F-4E3E-F2F1-B8B4F1F52EB6}"/>
          </ac:picMkLst>
        </pc:picChg>
      </pc:sldChg>
      <pc:sldChg chg="addSp delSp modSp new mod">
        <pc:chgData name="Ionut VISAN" userId="b793f572-3dab-4b99-b6ff-2883635e03b4" providerId="ADAL" clId="{B9A9CB22-BC36-4C68-BDD0-E16E9D669D6E}" dt="2025-05-04T10:00:55.595" v="441" actId="1076"/>
        <pc:sldMkLst>
          <pc:docMk/>
          <pc:sldMk cId="2400375024" sldId="265"/>
        </pc:sldMkLst>
        <pc:spChg chg="del mod">
          <ac:chgData name="Ionut VISAN" userId="b793f572-3dab-4b99-b6ff-2883635e03b4" providerId="ADAL" clId="{B9A9CB22-BC36-4C68-BDD0-E16E9D669D6E}" dt="2025-05-04T09:42:15.496" v="237" actId="478"/>
          <ac:spMkLst>
            <pc:docMk/>
            <pc:sldMk cId="2400375024" sldId="265"/>
            <ac:spMk id="2" creationId="{3A8C307C-8CE5-E866-BE11-9BE5B51EC7C5}"/>
          </ac:spMkLst>
        </pc:spChg>
        <pc:spChg chg="del mod">
          <ac:chgData name="Ionut VISAN" userId="b793f572-3dab-4b99-b6ff-2883635e03b4" providerId="ADAL" clId="{B9A9CB22-BC36-4C68-BDD0-E16E9D669D6E}" dt="2025-05-04T09:42:13.609" v="236" actId="478"/>
          <ac:spMkLst>
            <pc:docMk/>
            <pc:sldMk cId="2400375024" sldId="265"/>
            <ac:spMk id="3" creationId="{66CBF6FA-187B-30E4-0551-D2EC2EF1746D}"/>
          </ac:spMkLst>
        </pc:spChg>
        <pc:spChg chg="add mod">
          <ac:chgData name="Ionut VISAN" userId="b793f572-3dab-4b99-b6ff-2883635e03b4" providerId="ADAL" clId="{B9A9CB22-BC36-4C68-BDD0-E16E9D669D6E}" dt="2025-05-04T10:00:48.167" v="440" actId="1076"/>
          <ac:spMkLst>
            <pc:docMk/>
            <pc:sldMk cId="2400375024" sldId="265"/>
            <ac:spMk id="9" creationId="{FE52F9AA-DFBF-78E6-EDAF-69728E454720}"/>
          </ac:spMkLst>
        </pc:spChg>
        <pc:picChg chg="add mod">
          <ac:chgData name="Ionut VISAN" userId="b793f572-3dab-4b99-b6ff-2883635e03b4" providerId="ADAL" clId="{B9A9CB22-BC36-4C68-BDD0-E16E9D669D6E}" dt="2025-05-04T09:59:13.293" v="410" actId="1076"/>
          <ac:picMkLst>
            <pc:docMk/>
            <pc:sldMk cId="2400375024" sldId="265"/>
            <ac:picMk id="5" creationId="{E7D78FEA-3882-A5FD-0CD2-D6B41807AEA5}"/>
          </ac:picMkLst>
        </pc:picChg>
        <pc:picChg chg="add mod">
          <ac:chgData name="Ionut VISAN" userId="b793f572-3dab-4b99-b6ff-2883635e03b4" providerId="ADAL" clId="{B9A9CB22-BC36-4C68-BDD0-E16E9D669D6E}" dt="2025-05-04T10:00:55.595" v="441" actId="1076"/>
          <ac:picMkLst>
            <pc:docMk/>
            <pc:sldMk cId="2400375024" sldId="265"/>
            <ac:picMk id="7" creationId="{AC66BE79-0DA2-B292-C1AB-51AD42EE597A}"/>
          </ac:picMkLst>
        </pc:picChg>
      </pc:sldChg>
      <pc:sldChg chg="modSp new mod">
        <pc:chgData name="Ionut VISAN" userId="b793f572-3dab-4b99-b6ff-2883635e03b4" providerId="ADAL" clId="{B9A9CB22-BC36-4C68-BDD0-E16E9D669D6E}" dt="2025-05-04T09:57:41.734" v="398" actId="207"/>
        <pc:sldMkLst>
          <pc:docMk/>
          <pc:sldMk cId="3480425175" sldId="266"/>
        </pc:sldMkLst>
        <pc:spChg chg="mod">
          <ac:chgData name="Ionut VISAN" userId="b793f572-3dab-4b99-b6ff-2883635e03b4" providerId="ADAL" clId="{B9A9CB22-BC36-4C68-BDD0-E16E9D669D6E}" dt="2025-05-04T09:43:09.295" v="251" actId="1076"/>
          <ac:spMkLst>
            <pc:docMk/>
            <pc:sldMk cId="3480425175" sldId="266"/>
            <ac:spMk id="2" creationId="{6A6B39B6-ADA9-9C0B-D42C-44CDB5DCE30E}"/>
          </ac:spMkLst>
        </pc:spChg>
        <pc:spChg chg="mod">
          <ac:chgData name="Ionut VISAN" userId="b793f572-3dab-4b99-b6ff-2883635e03b4" providerId="ADAL" clId="{B9A9CB22-BC36-4C68-BDD0-E16E9D669D6E}" dt="2025-05-04T09:57:41.734" v="398" actId="207"/>
          <ac:spMkLst>
            <pc:docMk/>
            <pc:sldMk cId="3480425175" sldId="266"/>
            <ac:spMk id="3" creationId="{EDE38DFD-B39A-3F51-78E5-02A9ACF3DFF6}"/>
          </ac:spMkLst>
        </pc:spChg>
      </pc:sldChg>
      <pc:sldChg chg="modSp new mod">
        <pc:chgData name="Ionut VISAN" userId="b793f572-3dab-4b99-b6ff-2883635e03b4" providerId="ADAL" clId="{B9A9CB22-BC36-4C68-BDD0-E16E9D669D6E}" dt="2025-05-04T09:47:46.955" v="364" actId="1076"/>
        <pc:sldMkLst>
          <pc:docMk/>
          <pc:sldMk cId="1786331339" sldId="267"/>
        </pc:sldMkLst>
        <pc:spChg chg="mod">
          <ac:chgData name="Ionut VISAN" userId="b793f572-3dab-4b99-b6ff-2883635e03b4" providerId="ADAL" clId="{B9A9CB22-BC36-4C68-BDD0-E16E9D669D6E}" dt="2025-05-04T09:47:33.700" v="360" actId="1076"/>
          <ac:spMkLst>
            <pc:docMk/>
            <pc:sldMk cId="1786331339" sldId="267"/>
            <ac:spMk id="2" creationId="{439E6CF5-EF0D-D914-A401-9B8C2C97D5FF}"/>
          </ac:spMkLst>
        </pc:spChg>
        <pc:spChg chg="mod">
          <ac:chgData name="Ionut VISAN" userId="b793f572-3dab-4b99-b6ff-2883635e03b4" providerId="ADAL" clId="{B9A9CB22-BC36-4C68-BDD0-E16E9D669D6E}" dt="2025-05-04T09:47:46.955" v="364" actId="1076"/>
          <ac:spMkLst>
            <pc:docMk/>
            <pc:sldMk cId="1786331339" sldId="267"/>
            <ac:spMk id="3" creationId="{B50A0EC0-2C16-9F68-3111-6E046EC1B593}"/>
          </ac:spMkLst>
        </pc:spChg>
      </pc:sldChg>
      <pc:sldChg chg="delSp modSp new mod">
        <pc:chgData name="Ionut VISAN" userId="b793f572-3dab-4b99-b6ff-2883635e03b4" providerId="ADAL" clId="{B9A9CB22-BC36-4C68-BDD0-E16E9D669D6E}" dt="2025-05-04T09:48:21.865" v="394" actId="1076"/>
        <pc:sldMkLst>
          <pc:docMk/>
          <pc:sldMk cId="1307529093" sldId="268"/>
        </pc:sldMkLst>
        <pc:spChg chg="del">
          <ac:chgData name="Ionut VISAN" userId="b793f572-3dab-4b99-b6ff-2883635e03b4" providerId="ADAL" clId="{B9A9CB22-BC36-4C68-BDD0-E16E9D669D6E}" dt="2025-05-04T09:48:07.676" v="389" actId="478"/>
          <ac:spMkLst>
            <pc:docMk/>
            <pc:sldMk cId="1307529093" sldId="268"/>
            <ac:spMk id="2" creationId="{8C715793-2B6F-CB27-0198-0497728D0E59}"/>
          </ac:spMkLst>
        </pc:spChg>
        <pc:spChg chg="mod">
          <ac:chgData name="Ionut VISAN" userId="b793f572-3dab-4b99-b6ff-2883635e03b4" providerId="ADAL" clId="{B9A9CB22-BC36-4C68-BDD0-E16E9D669D6E}" dt="2025-05-04T09:48:21.865" v="394" actId="1076"/>
          <ac:spMkLst>
            <pc:docMk/>
            <pc:sldMk cId="1307529093" sldId="268"/>
            <ac:spMk id="3" creationId="{CDA7C8F2-3929-2A36-5116-31500E9A6E5F}"/>
          </ac:spMkLst>
        </pc:spChg>
      </pc:sldChg>
      <pc:sldChg chg="new del">
        <pc:chgData name="Ionut VISAN" userId="b793f572-3dab-4b99-b6ff-2883635e03b4" providerId="ADAL" clId="{B9A9CB22-BC36-4C68-BDD0-E16E9D669D6E}" dt="2025-05-04T09:47:07.690" v="350" actId="47"/>
        <pc:sldMkLst>
          <pc:docMk/>
          <pc:sldMk cId="3610253728" sldId="26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CA5EB3EA-3618-49B3-A78D-D13C4A6C18EE}" type="datetimeFigureOut">
              <a:rPr lang="en-GB" smtClean="0"/>
              <a:t>20/05/2025</a:t>
            </a:fld>
            <a:endParaRPr lang="en-GB"/>
          </a:p>
        </p:txBody>
      </p:sp>
      <p:sp>
        <p:nvSpPr>
          <p:cNvPr id="5" name="Footer Placeholder 4"/>
          <p:cNvSpPr>
            <a:spLocks noGrp="1"/>
          </p:cNvSpPr>
          <p:nvPr>
            <p:ph type="ftr" sz="quarter" idx="11"/>
          </p:nvPr>
        </p:nvSpPr>
        <p:spPr>
          <a:xfrm>
            <a:off x="1371600" y="4323845"/>
            <a:ext cx="6400800" cy="365125"/>
          </a:xfrm>
        </p:spPr>
        <p:txBody>
          <a:bodyPr/>
          <a:lstStyle/>
          <a:p>
            <a:endParaRPr lang="en-GB"/>
          </a:p>
        </p:txBody>
      </p:sp>
      <p:sp>
        <p:nvSpPr>
          <p:cNvPr id="6" name="Slide Number Placeholder 5"/>
          <p:cNvSpPr>
            <a:spLocks noGrp="1"/>
          </p:cNvSpPr>
          <p:nvPr>
            <p:ph type="sldNum" sz="quarter" idx="12"/>
          </p:nvPr>
        </p:nvSpPr>
        <p:spPr>
          <a:xfrm>
            <a:off x="8077200" y="1430866"/>
            <a:ext cx="2743200" cy="365125"/>
          </a:xfrm>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1675202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A5EB3EA-3618-49B3-A78D-D13C4A6C18EE}" type="datetimeFigureOut">
              <a:rPr lang="en-GB" smtClean="0"/>
              <a:t>20/05/2025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359741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A5EB3EA-3618-49B3-A78D-D13C4A6C18EE}" type="datetimeFigureOut">
              <a:rPr lang="en-GB" smtClean="0"/>
              <a:t>20/05/2025</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3571290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CA5EB3EA-3618-49B3-A78D-D13C4A6C18EE}" type="datetimeFigureOut">
              <a:rPr lang="en-GB" smtClean="0"/>
              <a:t>20/05/2025</a:t>
            </a:fld>
            <a:endParaRPr lang="en-GB"/>
          </a:p>
        </p:txBody>
      </p:sp>
      <p:sp>
        <p:nvSpPr>
          <p:cNvPr id="6" name="Footer Placeholder 5"/>
          <p:cNvSpPr>
            <a:spLocks noGrp="1"/>
          </p:cNvSpPr>
          <p:nvPr>
            <p:ph type="ftr" sz="quarter" idx="11"/>
          </p:nvPr>
        </p:nvSpPr>
        <p:spPr>
          <a:xfrm>
            <a:off x="685800" y="379941"/>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73DBACE8-C1A6-482D-8E3B-60717630306E}" type="slidenum">
              <a:rPr lang="en-GB" smtClean="0"/>
              <a:t>‹#›</a:t>
            </a:fld>
            <a:endParaRPr lang="en-GB"/>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590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CA5EB3EA-3618-49B3-A78D-D13C4A6C18EE}" type="datetimeFigureOut">
              <a:rPr lang="en-GB" smtClean="0"/>
              <a:t>20/05/2025</a:t>
            </a:fld>
            <a:endParaRPr lang="en-GB"/>
          </a:p>
        </p:txBody>
      </p:sp>
      <p:sp>
        <p:nvSpPr>
          <p:cNvPr id="6" name="Footer Placeholder 5"/>
          <p:cNvSpPr>
            <a:spLocks noGrp="1"/>
          </p:cNvSpPr>
          <p:nvPr>
            <p:ph type="ftr" sz="quarter" idx="11"/>
          </p:nvPr>
        </p:nvSpPr>
        <p:spPr>
          <a:xfrm>
            <a:off x="685800" y="378883"/>
            <a:ext cx="6991492" cy="365125"/>
          </a:xfrm>
        </p:spPr>
        <p:txBody>
          <a:bodyPr/>
          <a:lstStyle/>
          <a:p>
            <a:endParaRPr lang="en-GB"/>
          </a:p>
        </p:txBody>
      </p:sp>
      <p:sp>
        <p:nvSpPr>
          <p:cNvPr id="7" name="Slide Number Placeholder 6"/>
          <p:cNvSpPr>
            <a:spLocks noGrp="1"/>
          </p:cNvSpPr>
          <p:nvPr>
            <p:ph type="sldNum" sz="quarter" idx="12"/>
          </p:nvPr>
        </p:nvSpPr>
        <p:spPr>
          <a:xfrm>
            <a:off x="10862452" y="381000"/>
            <a:ext cx="643748" cy="365125"/>
          </a:xfrm>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4092442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CA5EB3EA-3618-49B3-A78D-D13C4A6C18EE}" type="datetimeFigureOut">
              <a:rPr lang="en-GB" smtClean="0"/>
              <a:t>20/05/2025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2384557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CA5EB3EA-3618-49B3-A78D-D13C4A6C18EE}" type="datetimeFigureOut">
              <a:rPr lang="en-GB" smtClean="0"/>
              <a:t>20/05/2025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3246033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5EB3EA-3618-49B3-A78D-D13C4A6C18EE}" type="datetimeFigureOut">
              <a:rPr lang="en-GB" smtClean="0"/>
              <a:t>20/05/2025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2160339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CA5EB3EA-3618-49B3-A78D-D13C4A6C18EE}" type="datetimeFigureOut">
              <a:rPr lang="en-GB" smtClean="0"/>
              <a:t>20/05/2025</a:t>
            </a:fld>
            <a:endParaRPr lang="en-GB"/>
          </a:p>
        </p:txBody>
      </p:sp>
      <p:sp>
        <p:nvSpPr>
          <p:cNvPr id="5" name="Footer Placeholder 4"/>
          <p:cNvSpPr>
            <a:spLocks noGrp="1"/>
          </p:cNvSpPr>
          <p:nvPr>
            <p:ph type="ftr" sz="quarter" idx="11"/>
          </p:nvPr>
        </p:nvSpPr>
        <p:spPr>
          <a:xfrm>
            <a:off x="685800" y="381000"/>
            <a:ext cx="6991492" cy="36512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350683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5EB3EA-3618-49B3-A78D-D13C4A6C18EE}" type="datetimeFigureOut">
              <a:rPr lang="en-GB" smtClean="0"/>
              <a:t>20/05/2025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2554974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CA5EB3EA-3618-49B3-A78D-D13C4A6C18EE}" type="datetimeFigureOut">
              <a:rPr lang="en-GB" smtClean="0"/>
              <a:t>20/05/2025</a:t>
            </a:fld>
            <a:endParaRPr lang="en-GB"/>
          </a:p>
        </p:txBody>
      </p:sp>
      <p:sp>
        <p:nvSpPr>
          <p:cNvPr id="5" name="Footer Placeholder 4"/>
          <p:cNvSpPr>
            <a:spLocks noGrp="1"/>
          </p:cNvSpPr>
          <p:nvPr>
            <p:ph type="ftr" sz="quarter" idx="11"/>
          </p:nvPr>
        </p:nvSpPr>
        <p:spPr>
          <a:xfrm>
            <a:off x="685800" y="381001"/>
            <a:ext cx="6991492" cy="364065"/>
          </a:xfrm>
        </p:spPr>
        <p:txBody>
          <a:bodyPr/>
          <a:lstStyle/>
          <a:p>
            <a:endParaRPr lang="en-GB"/>
          </a:p>
        </p:txBody>
      </p:sp>
      <p:sp>
        <p:nvSpPr>
          <p:cNvPr id="6" name="Slide Number Placeholder 5"/>
          <p:cNvSpPr>
            <a:spLocks noGrp="1"/>
          </p:cNvSpPr>
          <p:nvPr>
            <p:ph type="sldNum" sz="quarter" idx="12"/>
          </p:nvPr>
        </p:nvSpPr>
        <p:spPr>
          <a:xfrm>
            <a:off x="10862452" y="381000"/>
            <a:ext cx="643748" cy="365125"/>
          </a:xfrm>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379959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5EB3EA-3618-49B3-A78D-D13C4A6C18EE}" type="datetimeFigureOut">
              <a:rPr lang="en-GB" smtClean="0"/>
              <a:t>20/05/2025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3274007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A5EB3EA-3618-49B3-A78D-D13C4A6C18EE}" type="datetimeFigureOut">
              <a:rPr lang="en-GB" smtClean="0"/>
              <a:t>20/05/2025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257607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A5EB3EA-3618-49B3-A78D-D13C4A6C18EE}" type="datetimeFigureOut">
              <a:rPr lang="en-GB" smtClean="0"/>
              <a:t>20/05/2025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3865367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5EB3EA-3618-49B3-A78D-D13C4A6C18EE}" type="datetimeFigureOut">
              <a:rPr lang="en-GB" smtClean="0"/>
              <a:t>20/05/2025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3542012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A5EB3EA-3618-49B3-A78D-D13C4A6C18EE}" type="datetimeFigureOut">
              <a:rPr lang="en-GB" smtClean="0"/>
              <a:t>20/05/2025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62575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A5EB3EA-3618-49B3-A78D-D13C4A6C18EE}" type="datetimeFigureOut">
              <a:rPr lang="en-GB" smtClean="0"/>
              <a:t>20/05/2025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3DBACE8-C1A6-482D-8E3B-60717630306E}" type="slidenum">
              <a:rPr lang="en-GB" smtClean="0"/>
              <a:t>‹#›</a:t>
            </a:fld>
            <a:endParaRPr lang="en-GB"/>
          </a:p>
        </p:txBody>
      </p:sp>
    </p:spTree>
    <p:extLst>
      <p:ext uri="{BB962C8B-B14F-4D97-AF65-F5344CB8AC3E}">
        <p14:creationId xmlns:p14="http://schemas.microsoft.com/office/powerpoint/2010/main" val="2988840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A5EB3EA-3618-49B3-A78D-D13C4A6C18EE}" type="datetimeFigureOut">
              <a:rPr lang="en-GB" smtClean="0"/>
              <a:t>20/05/2025</a:t>
            </a:fld>
            <a:endParaRPr lang="en-GB"/>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DBACE8-C1A6-482D-8E3B-60717630306E}" type="slidenum">
              <a:rPr lang="en-GB" smtClean="0"/>
              <a:t>‹#›</a:t>
            </a:fld>
            <a:endParaRPr lang="en-GB"/>
          </a:p>
        </p:txBody>
      </p:sp>
    </p:spTree>
    <p:extLst>
      <p:ext uri="{BB962C8B-B14F-4D97-AF65-F5344CB8AC3E}">
        <p14:creationId xmlns:p14="http://schemas.microsoft.com/office/powerpoint/2010/main" val="30355301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6CF3-515D-BFA5-C0DA-F9EC0F7C8A7B}"/>
              </a:ext>
            </a:extLst>
          </p:cNvPr>
          <p:cNvSpPr>
            <a:spLocks noGrp="1"/>
          </p:cNvSpPr>
          <p:nvPr>
            <p:ph type="ctrTitle"/>
          </p:nvPr>
        </p:nvSpPr>
        <p:spPr>
          <a:xfrm>
            <a:off x="1371600" y="2167471"/>
            <a:ext cx="9448800" cy="1825096"/>
          </a:xfrm>
        </p:spPr>
        <p:txBody>
          <a:bodyPr>
            <a:noAutofit/>
          </a:bodyPr>
          <a:lstStyle/>
          <a:p>
            <a:pPr algn="ctr"/>
            <a:br>
              <a:rPr lang="en-GB" sz="3600" b="0" i="0" u="none" strike="noStrike" baseline="0" dirty="0">
                <a:latin typeface="Times New Roman" panose="02020603050405020304" pitchFamily="18" charset="0"/>
              </a:rPr>
            </a:br>
            <a:r>
              <a:rPr lang="en-GB" sz="3600" b="0" i="0" u="none" strike="noStrike" baseline="0" dirty="0">
                <a:latin typeface="Times New Roman" panose="02020603050405020304" pitchFamily="18" charset="0"/>
              </a:rPr>
              <a:t> Assignment </a:t>
            </a:r>
            <a:br>
              <a:rPr lang="en-GB" sz="3600" b="0" i="0" u="none" strike="noStrike" baseline="0" dirty="0">
                <a:latin typeface="Times New Roman" panose="02020603050405020304" pitchFamily="18" charset="0"/>
              </a:rPr>
            </a:br>
            <a:r>
              <a:rPr lang="en-GB" sz="3600" b="0" i="0" u="none" strike="noStrike" baseline="0" dirty="0">
                <a:latin typeface="Times New Roman" panose="02020603050405020304" pitchFamily="18" charset="0"/>
              </a:rPr>
              <a:t>AnimalCLEF25 @ CVPR-FGVC &amp; </a:t>
            </a:r>
            <a:r>
              <a:rPr lang="en-GB" sz="3600" b="0" i="0" u="none" strike="noStrike" baseline="0" dirty="0" err="1">
                <a:latin typeface="Times New Roman" panose="02020603050405020304" pitchFamily="18" charset="0"/>
              </a:rPr>
              <a:t>LifeCLEF</a:t>
            </a:r>
            <a:r>
              <a:rPr lang="en-GB" sz="3600" b="0" i="0" u="none" strike="noStrike" baseline="0" dirty="0">
                <a:latin typeface="Times New Roman" panose="02020603050405020304" pitchFamily="18" charset="0"/>
              </a:rPr>
              <a:t> </a:t>
            </a:r>
            <a:br>
              <a:rPr lang="en-GB" sz="3600" b="0" i="0" u="none" strike="noStrike" baseline="0" dirty="0">
                <a:latin typeface="Times New Roman" panose="02020603050405020304" pitchFamily="18" charset="0"/>
              </a:rPr>
            </a:br>
            <a:br>
              <a:rPr lang="en-GB" sz="3600" b="0" i="0" u="none" strike="noStrike" baseline="0" dirty="0">
                <a:latin typeface="Times New Roman" panose="02020603050405020304" pitchFamily="18" charset="0"/>
              </a:rPr>
            </a:br>
            <a:r>
              <a:rPr lang="en-GB" sz="3600" b="0" i="0" u="none" strike="noStrike" baseline="0" dirty="0">
                <a:latin typeface="Times New Roman" panose="02020603050405020304" pitchFamily="18" charset="0"/>
              </a:rPr>
              <a:t> </a:t>
            </a:r>
            <a:r>
              <a:rPr lang="en-GB" sz="3600" b="0" i="0" u="none" strike="noStrike" baseline="0" dirty="0" err="1">
                <a:latin typeface="Times New Roman" panose="02020603050405020304" pitchFamily="18" charset="0"/>
              </a:rPr>
              <a:t>Vișan</a:t>
            </a:r>
            <a:r>
              <a:rPr lang="en-GB" sz="3600" b="0" i="0" u="none" strike="noStrike" baseline="0" dirty="0">
                <a:latin typeface="Times New Roman" panose="02020603050405020304" pitchFamily="18" charset="0"/>
              </a:rPr>
              <a:t> </a:t>
            </a:r>
            <a:r>
              <a:rPr lang="en-GB" sz="3600" b="0" i="0" u="none" strike="noStrike" baseline="0" dirty="0" err="1">
                <a:latin typeface="Times New Roman" panose="02020603050405020304" pitchFamily="18" charset="0"/>
              </a:rPr>
              <a:t>Ionuț</a:t>
            </a:r>
            <a:r>
              <a:rPr lang="en-GB" sz="3600" b="0" i="0" u="none" strike="noStrike" baseline="0" dirty="0">
                <a:latin typeface="Times New Roman" panose="02020603050405020304" pitchFamily="18" charset="0"/>
              </a:rPr>
              <a:t> </a:t>
            </a:r>
            <a:endParaRPr lang="en-GB" sz="3600" dirty="0"/>
          </a:p>
        </p:txBody>
      </p:sp>
    </p:spTree>
    <p:extLst>
      <p:ext uri="{BB962C8B-B14F-4D97-AF65-F5344CB8AC3E}">
        <p14:creationId xmlns:p14="http://schemas.microsoft.com/office/powerpoint/2010/main" val="509647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31F20-AB85-FE31-EDE6-B0DD3579D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5AAA54-1D0A-8EBE-EE87-5B5FF68565FE}"/>
              </a:ext>
            </a:extLst>
          </p:cNvPr>
          <p:cNvSpPr>
            <a:spLocks noGrp="1"/>
          </p:cNvSpPr>
          <p:nvPr>
            <p:ph type="title"/>
          </p:nvPr>
        </p:nvSpPr>
        <p:spPr>
          <a:xfrm>
            <a:off x="685800" y="1295399"/>
            <a:ext cx="8610600" cy="685801"/>
          </a:xfrm>
        </p:spPr>
        <p:txBody>
          <a:bodyPr>
            <a:noAutofit/>
          </a:bodyPr>
          <a:lstStyle/>
          <a:p>
            <a:pPr algn="l"/>
            <a:br>
              <a:rPr lang="en-GB" sz="2400" b="0" i="0" u="none" strike="noStrike" baseline="0" dirty="0">
                <a:latin typeface="Times New Roman" panose="02020603050405020304" pitchFamily="18" charset="0"/>
              </a:rPr>
            </a:br>
            <a:r>
              <a:rPr lang="en-GB" sz="2400" b="1" i="0" u="none" strike="noStrike" baseline="0" dirty="0" err="1">
                <a:latin typeface="Times New Roman" panose="02020603050405020304" pitchFamily="18" charset="0"/>
              </a:rPr>
              <a:t>MaxViT</a:t>
            </a:r>
            <a:r>
              <a:rPr lang="en-GB" sz="2400" b="1" i="0" u="none" strike="noStrike" baseline="0" dirty="0">
                <a:latin typeface="Times New Roman" panose="02020603050405020304" pitchFamily="18" charset="0"/>
              </a:rPr>
              <a:t> Large </a:t>
            </a:r>
            <a:endParaRPr lang="en-GB" sz="2400" b="0" i="0" u="none" strike="noStrike" baseline="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B97819E1-8B3F-9618-FA95-94FCAC0E340D}"/>
              </a:ext>
            </a:extLst>
          </p:cNvPr>
          <p:cNvSpPr>
            <a:spLocks noGrp="1"/>
          </p:cNvSpPr>
          <p:nvPr>
            <p:ph idx="1"/>
          </p:nvPr>
        </p:nvSpPr>
        <p:spPr/>
        <p:txBody>
          <a:bodyPr>
            <a:normAutofit/>
          </a:bodyPr>
          <a:lstStyle/>
          <a:p>
            <a:pPr marL="0" indent="0">
              <a:buNone/>
            </a:pPr>
            <a:r>
              <a:rPr lang="en-GB" sz="1800" b="0" i="0" u="none" strike="noStrike" baseline="0" dirty="0">
                <a:latin typeface="Times New Roman" panose="02020603050405020304" pitchFamily="18" charset="0"/>
              </a:rPr>
              <a:t>We will fine-tune maxvit_xlarge_tf_384.in21k_ft_in1k on </a:t>
            </a:r>
            <a:r>
              <a:rPr lang="en-GB" sz="1800" b="0" i="0" u="none" strike="noStrike" baseline="0" dirty="0" err="1">
                <a:latin typeface="Times New Roman" panose="02020603050405020304" pitchFamily="18" charset="0"/>
              </a:rPr>
              <a:t>AnimalCLEF</a:t>
            </a:r>
            <a:r>
              <a:rPr lang="en-GB" sz="1800" b="0" i="0" u="none" strike="noStrike" baseline="0" dirty="0">
                <a:latin typeface="Times New Roman" panose="02020603050405020304" pitchFamily="18" charset="0"/>
              </a:rPr>
              <a:t> dataset with the following configuration: </a:t>
            </a:r>
          </a:p>
          <a:p>
            <a:pPr marL="0" indent="0">
              <a:buNone/>
            </a:pPr>
            <a:endParaRPr lang="en-GB" sz="1800" b="0" i="0" u="none" strike="noStrike" baseline="0" dirty="0">
              <a:latin typeface="Times New Roman" panose="02020603050405020304" pitchFamily="18" charset="0"/>
            </a:endParaRPr>
          </a:p>
          <a:p>
            <a:r>
              <a:rPr lang="en-GB" sz="1800" b="1" i="0" u="none" strike="noStrike" baseline="0" dirty="0">
                <a:latin typeface="Times New Roman" panose="02020603050405020304" pitchFamily="18" charset="0"/>
              </a:rPr>
              <a:t>resize dimension </a:t>
            </a:r>
            <a:r>
              <a:rPr lang="en-GB" sz="1800" b="0" i="0" u="none" strike="noStrike" baseline="0" dirty="0">
                <a:latin typeface="Times New Roman" panose="02020603050405020304" pitchFamily="18" charset="0"/>
              </a:rPr>
              <a:t>= 384x384 </a:t>
            </a:r>
          </a:p>
          <a:p>
            <a:r>
              <a:rPr lang="en-GB" sz="1800" b="1" i="0" u="none" strike="noStrike" baseline="0" dirty="0">
                <a:latin typeface="Times New Roman" panose="02020603050405020304" pitchFamily="18" charset="0"/>
              </a:rPr>
              <a:t>augmentation </a:t>
            </a:r>
            <a:r>
              <a:rPr lang="en-GB" sz="1800" b="0" i="0" u="none" strike="noStrike" baseline="0" dirty="0">
                <a:latin typeface="Times New Roman" panose="02020603050405020304" pitchFamily="18" charset="0"/>
              </a:rPr>
              <a:t>= </a:t>
            </a:r>
            <a:r>
              <a:rPr lang="en-GB" sz="1800" b="0" i="0" u="none" strike="noStrike" baseline="0" dirty="0" err="1">
                <a:latin typeface="Times New Roman" panose="02020603050405020304" pitchFamily="18" charset="0"/>
              </a:rPr>
              <a:t>RandomResizedCrop</a:t>
            </a:r>
            <a:r>
              <a:rPr lang="en-GB" sz="1800" b="0" i="0" u="none" strike="noStrike" baseline="0" dirty="0">
                <a:latin typeface="Times New Roman" panose="02020603050405020304" pitchFamily="18" charset="0"/>
              </a:rPr>
              <a:t>, </a:t>
            </a:r>
            <a:r>
              <a:rPr lang="en-GB" sz="1800" b="0" i="0" u="none" strike="noStrike" baseline="0" dirty="0" err="1">
                <a:latin typeface="Times New Roman" panose="02020603050405020304" pitchFamily="18" charset="0"/>
              </a:rPr>
              <a:t>RandomHorizontalFlip</a:t>
            </a:r>
            <a:r>
              <a:rPr lang="en-GB" sz="1800" b="0" i="0" u="none" strike="noStrike" baseline="0" dirty="0">
                <a:latin typeface="Times New Roman" panose="02020603050405020304" pitchFamily="18" charset="0"/>
              </a:rPr>
              <a:t>, </a:t>
            </a:r>
            <a:r>
              <a:rPr lang="en-GB" sz="1800" b="0" i="0" u="none" strike="noStrike" baseline="0" dirty="0" err="1">
                <a:latin typeface="Times New Roman" panose="02020603050405020304" pitchFamily="18" charset="0"/>
              </a:rPr>
              <a:t>RandomRotation</a:t>
            </a:r>
            <a:r>
              <a:rPr lang="en-GB" sz="1800" b="0" i="0" u="none" strike="noStrike" baseline="0" dirty="0">
                <a:latin typeface="Times New Roman" panose="02020603050405020304" pitchFamily="18" charset="0"/>
              </a:rPr>
              <a:t>, </a:t>
            </a:r>
            <a:r>
              <a:rPr lang="en-GB" sz="1800" b="0" i="0" u="none" strike="noStrike" baseline="0" dirty="0" err="1">
                <a:latin typeface="Times New Roman" panose="02020603050405020304" pitchFamily="18" charset="0"/>
              </a:rPr>
              <a:t>ColorJitter</a:t>
            </a:r>
            <a:r>
              <a:rPr lang="en-GB" sz="1800" b="0" i="0" u="none" strike="noStrike" baseline="0" dirty="0">
                <a:latin typeface="Times New Roman" panose="02020603050405020304" pitchFamily="18" charset="0"/>
              </a:rPr>
              <a:t>, </a:t>
            </a:r>
            <a:r>
              <a:rPr lang="en-GB" sz="1800" b="0" i="0" u="none" strike="noStrike" baseline="0" dirty="0" err="1">
                <a:latin typeface="Times New Roman" panose="02020603050405020304" pitchFamily="18" charset="0"/>
              </a:rPr>
              <a:t>AutoAugment</a:t>
            </a:r>
            <a:r>
              <a:rPr lang="en-GB" sz="1800" b="0" i="0" u="none" strike="noStrike" baseline="0" dirty="0">
                <a:latin typeface="Times New Roman" panose="02020603050405020304" pitchFamily="18" charset="0"/>
              </a:rPr>
              <a:t> (ImageNet policy), </a:t>
            </a:r>
            <a:r>
              <a:rPr lang="en-GB" sz="1800" b="0" i="0" u="none" strike="noStrike" baseline="0" dirty="0" err="1">
                <a:latin typeface="Times New Roman" panose="02020603050405020304" pitchFamily="18" charset="0"/>
              </a:rPr>
              <a:t>RandomErasing</a:t>
            </a:r>
            <a:r>
              <a:rPr lang="en-GB" sz="1800" b="0" i="0" u="none" strike="noStrike" baseline="0" dirty="0">
                <a:latin typeface="Times New Roman" panose="02020603050405020304" pitchFamily="18" charset="0"/>
              </a:rPr>
              <a:t> </a:t>
            </a:r>
          </a:p>
          <a:p>
            <a:r>
              <a:rPr lang="en-GB" sz="1800" b="1" i="0" u="none" strike="noStrike" baseline="0" dirty="0">
                <a:latin typeface="Times New Roman" panose="02020603050405020304" pitchFamily="18" charset="0"/>
              </a:rPr>
              <a:t>batch size = 2 </a:t>
            </a:r>
            <a:endParaRPr lang="en-GB" sz="1800" b="0" i="0" u="none" strike="noStrike" baseline="0" dirty="0">
              <a:latin typeface="Times New Roman" panose="02020603050405020304" pitchFamily="18" charset="0"/>
            </a:endParaRPr>
          </a:p>
          <a:p>
            <a:r>
              <a:rPr lang="en-GB" sz="1800" b="1" i="0" u="none" strike="noStrike" baseline="0" dirty="0">
                <a:latin typeface="Times New Roman" panose="02020603050405020304" pitchFamily="18" charset="0"/>
              </a:rPr>
              <a:t>model </a:t>
            </a:r>
            <a:r>
              <a:rPr lang="en-GB" sz="1800" b="0" i="0" u="none" strike="noStrike" baseline="0" dirty="0">
                <a:latin typeface="Times New Roman" panose="02020603050405020304" pitchFamily="18" charset="0"/>
              </a:rPr>
              <a:t>= “maxvit_xlarge_tf_384.in21k_ft_in1k” </a:t>
            </a:r>
          </a:p>
          <a:p>
            <a:r>
              <a:rPr lang="en-GB" sz="1800" b="1" i="0" u="none" strike="noStrike" baseline="0" dirty="0">
                <a:latin typeface="Times New Roman" panose="02020603050405020304" pitchFamily="18" charset="0"/>
              </a:rPr>
              <a:t>epochs </a:t>
            </a:r>
            <a:r>
              <a:rPr lang="en-GB" sz="1800" b="0" i="0" u="none" strike="noStrike" baseline="0" dirty="0">
                <a:latin typeface="Times New Roman" panose="02020603050405020304" pitchFamily="18" charset="0"/>
              </a:rPr>
              <a:t>= 30 </a:t>
            </a:r>
          </a:p>
          <a:p>
            <a:r>
              <a:rPr lang="en-GB" sz="1800" b="1" i="0" u="none" strike="noStrike" baseline="0" dirty="0">
                <a:latin typeface="Times New Roman" panose="02020603050405020304" pitchFamily="18" charset="0"/>
              </a:rPr>
              <a:t>learning rate = 4e-5 </a:t>
            </a:r>
            <a:endParaRPr lang="en-GB" sz="1800" b="0" i="0" u="none" strike="noStrike" baseline="0" dirty="0">
              <a:latin typeface="Times New Roman" panose="02020603050405020304" pitchFamily="18" charset="0"/>
            </a:endParaRPr>
          </a:p>
          <a:p>
            <a:r>
              <a:rPr lang="en-GB" sz="1800" b="1" i="0" u="none" strike="noStrike" baseline="0" dirty="0">
                <a:latin typeface="Times New Roman" panose="02020603050405020304" pitchFamily="18" charset="0"/>
              </a:rPr>
              <a:t>weight decay </a:t>
            </a:r>
            <a:r>
              <a:rPr lang="en-GB" sz="1800" b="0" i="0" u="none" strike="noStrike" baseline="0" dirty="0">
                <a:latin typeface="Times New Roman" panose="02020603050405020304" pitchFamily="18" charset="0"/>
              </a:rPr>
              <a:t>= 0.01 </a:t>
            </a:r>
          </a:p>
          <a:p>
            <a:r>
              <a:rPr lang="en-GB" sz="1800" b="1" i="0" u="none" strike="noStrike" baseline="0" dirty="0">
                <a:latin typeface="Times New Roman" panose="02020603050405020304" pitchFamily="18" charset="0"/>
              </a:rPr>
              <a:t>scheduler </a:t>
            </a:r>
            <a:r>
              <a:rPr lang="en-GB" sz="1800" b="0" i="0" u="none" strike="noStrike" baseline="0" dirty="0">
                <a:latin typeface="Times New Roman" panose="02020603050405020304" pitchFamily="18" charset="0"/>
              </a:rPr>
              <a:t>= linear (with warmup – 0.1) </a:t>
            </a:r>
            <a:endParaRPr lang="en-GB" sz="2400" dirty="0"/>
          </a:p>
        </p:txBody>
      </p:sp>
    </p:spTree>
    <p:extLst>
      <p:ext uri="{BB962C8B-B14F-4D97-AF65-F5344CB8AC3E}">
        <p14:creationId xmlns:p14="http://schemas.microsoft.com/office/powerpoint/2010/main" val="3311457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2FB29-79E8-DAEB-7BE4-B77EA606B741}"/>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55D0D9FA-BD0E-DAD2-F179-9D5B882F4E27}"/>
              </a:ext>
            </a:extLst>
          </p:cNvPr>
          <p:cNvSpPr>
            <a:spLocks noGrp="1"/>
          </p:cNvSpPr>
          <p:nvPr>
            <p:ph type="title"/>
          </p:nvPr>
        </p:nvSpPr>
        <p:spPr>
          <a:xfrm>
            <a:off x="451055" y="5841999"/>
            <a:ext cx="11186978" cy="685801"/>
          </a:xfrm>
        </p:spPr>
        <p:txBody>
          <a:bodyPr>
            <a:normAutofit fontScale="90000"/>
          </a:bodyPr>
          <a:lstStyle/>
          <a:p>
            <a:pPr algn="l"/>
            <a:r>
              <a:rPr lang="en-GB" sz="2400" b="0" i="0" u="none" strike="noStrike" baseline="0" dirty="0">
                <a:latin typeface="Times New Roman" panose="02020603050405020304" pitchFamily="18" charset="0"/>
              </a:rPr>
              <a:t>Best model saved at epoch 28 with Val Loss 1.0749 and Val </a:t>
            </a:r>
            <a:r>
              <a:rPr lang="en-GB" sz="2400" b="0" i="0" u="none" strike="noStrike" baseline="0" dirty="0" err="1">
                <a:latin typeface="Times New Roman" panose="02020603050405020304" pitchFamily="18" charset="0"/>
              </a:rPr>
              <a:t>Acc</a:t>
            </a:r>
            <a:r>
              <a:rPr lang="en-GB" sz="2400" b="0" i="0" u="none" strike="noStrike" baseline="0" dirty="0">
                <a:latin typeface="Times New Roman" panose="02020603050405020304" pitchFamily="18" charset="0"/>
              </a:rPr>
              <a:t> 0.8029. </a:t>
            </a:r>
            <a:endParaRPr lang="en-GB" sz="4400" b="0" i="0" u="none" strike="noStrike" baseline="0" dirty="0">
              <a:latin typeface="Times New Roman" panose="02020603050405020304" pitchFamily="18" charset="0"/>
            </a:endParaRPr>
          </a:p>
        </p:txBody>
      </p:sp>
      <p:pic>
        <p:nvPicPr>
          <p:cNvPr id="3" name="Picture 2">
            <a:extLst>
              <a:ext uri="{FF2B5EF4-FFF2-40B4-BE49-F238E27FC236}">
                <a16:creationId xmlns:a16="http://schemas.microsoft.com/office/drawing/2014/main" id="{81ED5D07-A523-D01D-0405-7756FFEF0B01}"/>
              </a:ext>
            </a:extLst>
          </p:cNvPr>
          <p:cNvPicPr>
            <a:picLocks noChangeAspect="1"/>
          </p:cNvPicPr>
          <p:nvPr/>
        </p:nvPicPr>
        <p:blipFill>
          <a:blip r:embed="rId2"/>
          <a:stretch>
            <a:fillRect/>
          </a:stretch>
        </p:blipFill>
        <p:spPr>
          <a:xfrm>
            <a:off x="451055" y="1588496"/>
            <a:ext cx="5317446" cy="3960000"/>
          </a:xfrm>
          <a:prstGeom prst="rect">
            <a:avLst/>
          </a:prstGeom>
        </p:spPr>
      </p:pic>
      <p:pic>
        <p:nvPicPr>
          <p:cNvPr id="5" name="Picture 4">
            <a:extLst>
              <a:ext uri="{FF2B5EF4-FFF2-40B4-BE49-F238E27FC236}">
                <a16:creationId xmlns:a16="http://schemas.microsoft.com/office/drawing/2014/main" id="{8EF35566-969E-E02C-8AF9-23140B9C8EE0}"/>
              </a:ext>
            </a:extLst>
          </p:cNvPr>
          <p:cNvPicPr>
            <a:picLocks noChangeAspect="1"/>
          </p:cNvPicPr>
          <p:nvPr/>
        </p:nvPicPr>
        <p:blipFill>
          <a:blip r:embed="rId3"/>
          <a:stretch>
            <a:fillRect/>
          </a:stretch>
        </p:blipFill>
        <p:spPr>
          <a:xfrm>
            <a:off x="6452892" y="1588496"/>
            <a:ext cx="5317446" cy="3960000"/>
          </a:xfrm>
          <a:prstGeom prst="rect">
            <a:avLst/>
          </a:prstGeom>
        </p:spPr>
      </p:pic>
    </p:spTree>
    <p:extLst>
      <p:ext uri="{BB962C8B-B14F-4D97-AF65-F5344CB8AC3E}">
        <p14:creationId xmlns:p14="http://schemas.microsoft.com/office/powerpoint/2010/main" val="3545601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CA107-A58D-2B05-DA25-FCDA692230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7B09C-9126-AEA5-856B-746577E7C178}"/>
              </a:ext>
            </a:extLst>
          </p:cNvPr>
          <p:cNvSpPr>
            <a:spLocks noGrp="1"/>
          </p:cNvSpPr>
          <p:nvPr>
            <p:ph type="title"/>
          </p:nvPr>
        </p:nvSpPr>
        <p:spPr>
          <a:xfrm>
            <a:off x="588522" y="906292"/>
            <a:ext cx="8610600" cy="685801"/>
          </a:xfrm>
        </p:spPr>
        <p:txBody>
          <a:bodyPr>
            <a:noAutofit/>
          </a:bodyPr>
          <a:lstStyle/>
          <a:p>
            <a:pPr algn="l"/>
            <a:br>
              <a:rPr lang="en-GB" sz="2400" b="0" i="0" u="none" strike="noStrike" baseline="0" dirty="0">
                <a:latin typeface="Times New Roman" panose="02020603050405020304" pitchFamily="18" charset="0"/>
              </a:rPr>
            </a:br>
            <a:r>
              <a:rPr lang="en-GB" sz="2400" b="1" i="0" u="none" strike="noStrike" baseline="0" dirty="0">
                <a:latin typeface="Times New Roman" panose="02020603050405020304" pitchFamily="18" charset="0"/>
              </a:rPr>
              <a:t>Fine-Tuning on WildlifeReID-10k </a:t>
            </a:r>
            <a:endParaRPr lang="en-GB" sz="2400" b="0" i="0" u="none" strike="noStrike" baseline="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3415A733-2789-82DB-B249-3E3C2D0FCC2B}"/>
              </a:ext>
            </a:extLst>
          </p:cNvPr>
          <p:cNvSpPr>
            <a:spLocks noGrp="1"/>
          </p:cNvSpPr>
          <p:nvPr>
            <p:ph idx="1"/>
          </p:nvPr>
        </p:nvSpPr>
        <p:spPr>
          <a:xfrm>
            <a:off x="476655" y="1887166"/>
            <a:ext cx="11254901" cy="4679004"/>
          </a:xfrm>
        </p:spPr>
        <p:txBody>
          <a:bodyPr>
            <a:normAutofit fontScale="92500" lnSpcReduction="20000"/>
          </a:bodyPr>
          <a:lstStyle/>
          <a:p>
            <a:pPr marL="0" indent="0">
              <a:buNone/>
            </a:pPr>
            <a:r>
              <a:rPr lang="en-GB" sz="2400" b="0" i="0" u="none" strike="noStrike" baseline="0" dirty="0">
                <a:latin typeface="Times New Roman" panose="02020603050405020304" pitchFamily="18" charset="0"/>
              </a:rPr>
              <a:t>	We will use a multi-stage fine-tuning approach to improve the performance of the convnext_xlarge.fb_in22k_ft_in1k_384 model on the </a:t>
            </a:r>
            <a:r>
              <a:rPr lang="en-GB" sz="2400" b="0" i="0" u="none" strike="noStrike" baseline="0" dirty="0" err="1">
                <a:latin typeface="Times New Roman" panose="02020603050405020304" pitchFamily="18" charset="0"/>
              </a:rPr>
              <a:t>AnimalCLEF</a:t>
            </a:r>
            <a:r>
              <a:rPr lang="en-GB" sz="2400" b="0" i="0" u="none" strike="noStrike" baseline="0" dirty="0">
                <a:latin typeface="Times New Roman" panose="02020603050405020304" pitchFamily="18" charset="0"/>
              </a:rPr>
              <a:t> dataset. First, we will fine-tune convnext_xlarge.fb_in22k_ft_in1k_384 on the WildlifeReID-10k dataset with the following configuration:</a:t>
            </a:r>
          </a:p>
          <a:p>
            <a:pPr marL="0" indent="0">
              <a:buNone/>
            </a:pPr>
            <a:r>
              <a:rPr lang="en-GB" sz="2400" b="0" i="0" u="none" strike="noStrike" baseline="0" dirty="0">
                <a:latin typeface="Times New Roman" panose="02020603050405020304" pitchFamily="18" charset="0"/>
              </a:rPr>
              <a:t> </a:t>
            </a:r>
          </a:p>
          <a:p>
            <a:r>
              <a:rPr lang="en-GB" sz="2400" b="1" i="0" u="none" strike="noStrike" baseline="0" dirty="0">
                <a:latin typeface="Times New Roman" panose="02020603050405020304" pitchFamily="18" charset="0"/>
              </a:rPr>
              <a:t>resize dimension </a:t>
            </a:r>
            <a:r>
              <a:rPr lang="en-GB" sz="2400" b="0" i="0" u="none" strike="noStrike" baseline="0" dirty="0">
                <a:latin typeface="Times New Roman" panose="02020603050405020304" pitchFamily="18" charset="0"/>
              </a:rPr>
              <a:t>= 384x384 </a:t>
            </a:r>
          </a:p>
          <a:p>
            <a:r>
              <a:rPr lang="en-GB" sz="2400" b="1" i="0" u="none" strike="noStrike" baseline="0" dirty="0">
                <a:latin typeface="Times New Roman" panose="02020603050405020304" pitchFamily="18" charset="0"/>
              </a:rPr>
              <a:t>augmentation </a:t>
            </a:r>
            <a:r>
              <a:rPr lang="en-GB" sz="2400" b="0" i="0" u="none" strike="noStrike" baseline="0" dirty="0">
                <a:latin typeface="Times New Roman" panose="02020603050405020304" pitchFamily="18" charset="0"/>
              </a:rPr>
              <a:t>= </a:t>
            </a:r>
            <a:r>
              <a:rPr lang="en-GB" sz="2400" b="0" i="0" u="none" strike="noStrike" baseline="0" dirty="0" err="1">
                <a:latin typeface="Times New Roman" panose="02020603050405020304" pitchFamily="18" charset="0"/>
              </a:rPr>
              <a:t>RandomResizedCrop</a:t>
            </a:r>
            <a:r>
              <a:rPr lang="en-GB" sz="2400" b="0" i="0" u="none" strike="noStrike" baseline="0" dirty="0">
                <a:latin typeface="Times New Roman" panose="02020603050405020304" pitchFamily="18" charset="0"/>
              </a:rPr>
              <a:t>, </a:t>
            </a:r>
            <a:r>
              <a:rPr lang="en-GB" sz="2400" b="0" i="0" u="none" strike="noStrike" baseline="0" dirty="0" err="1">
                <a:latin typeface="Times New Roman" panose="02020603050405020304" pitchFamily="18" charset="0"/>
              </a:rPr>
              <a:t>RandomHorizontalFlip</a:t>
            </a:r>
            <a:r>
              <a:rPr lang="en-GB" sz="2400" b="0" i="0" u="none" strike="noStrike" baseline="0" dirty="0">
                <a:latin typeface="Times New Roman" panose="02020603050405020304" pitchFamily="18" charset="0"/>
              </a:rPr>
              <a:t>, </a:t>
            </a:r>
            <a:r>
              <a:rPr lang="en-GB" sz="2400" b="0" i="0" u="none" strike="noStrike" baseline="0" dirty="0" err="1">
                <a:latin typeface="Times New Roman" panose="02020603050405020304" pitchFamily="18" charset="0"/>
              </a:rPr>
              <a:t>RandomRotation</a:t>
            </a:r>
            <a:r>
              <a:rPr lang="en-GB" sz="2400" b="0" i="0" u="none" strike="noStrike" baseline="0" dirty="0">
                <a:latin typeface="Times New Roman" panose="02020603050405020304" pitchFamily="18" charset="0"/>
              </a:rPr>
              <a:t>, </a:t>
            </a:r>
            <a:r>
              <a:rPr lang="en-GB" sz="2400" b="0" i="0" u="none" strike="noStrike" baseline="0" dirty="0" err="1">
                <a:latin typeface="Times New Roman" panose="02020603050405020304" pitchFamily="18" charset="0"/>
              </a:rPr>
              <a:t>ColorJitter</a:t>
            </a:r>
            <a:r>
              <a:rPr lang="en-GB" sz="2400" b="0" i="0" u="none" strike="noStrike" baseline="0" dirty="0">
                <a:latin typeface="Times New Roman" panose="02020603050405020304" pitchFamily="18" charset="0"/>
              </a:rPr>
              <a:t>, </a:t>
            </a:r>
            <a:r>
              <a:rPr lang="en-GB" sz="2400" b="0" i="0" u="none" strike="noStrike" baseline="0" dirty="0" err="1">
                <a:latin typeface="Times New Roman" panose="02020603050405020304" pitchFamily="18" charset="0"/>
              </a:rPr>
              <a:t>AutoAugment</a:t>
            </a:r>
            <a:r>
              <a:rPr lang="en-GB" sz="2400" b="0" i="0" u="none" strike="noStrike" baseline="0" dirty="0">
                <a:latin typeface="Times New Roman" panose="02020603050405020304" pitchFamily="18" charset="0"/>
              </a:rPr>
              <a:t> (ImageNet policy), </a:t>
            </a:r>
            <a:r>
              <a:rPr lang="en-GB" sz="2400" b="0" i="0" u="none" strike="noStrike" baseline="0" dirty="0" err="1">
                <a:latin typeface="Times New Roman" panose="02020603050405020304" pitchFamily="18" charset="0"/>
              </a:rPr>
              <a:t>RandomErasing</a:t>
            </a:r>
            <a:r>
              <a:rPr lang="en-GB" sz="2400" b="0" i="0" u="none" strike="noStrike" baseline="0" dirty="0">
                <a:latin typeface="Times New Roman" panose="02020603050405020304" pitchFamily="18" charset="0"/>
              </a:rPr>
              <a:t> </a:t>
            </a:r>
          </a:p>
          <a:p>
            <a:r>
              <a:rPr lang="en-GB" sz="2400" b="1" i="0" u="none" strike="noStrike" baseline="0" dirty="0">
                <a:latin typeface="Times New Roman" panose="02020603050405020304" pitchFamily="18" charset="0"/>
              </a:rPr>
              <a:t>batch size = 8 </a:t>
            </a:r>
            <a:endParaRPr lang="en-GB" sz="2400" b="0" i="0" u="none" strike="noStrike" baseline="0" dirty="0">
              <a:latin typeface="Times New Roman" panose="02020603050405020304" pitchFamily="18" charset="0"/>
            </a:endParaRPr>
          </a:p>
          <a:p>
            <a:r>
              <a:rPr lang="en-GB" sz="2400" b="1" i="0" u="none" strike="noStrike" baseline="0" dirty="0">
                <a:latin typeface="Times New Roman" panose="02020603050405020304" pitchFamily="18" charset="0"/>
              </a:rPr>
              <a:t>model </a:t>
            </a:r>
            <a:r>
              <a:rPr lang="en-GB" sz="2400" b="0" i="0" u="none" strike="noStrike" baseline="0" dirty="0">
                <a:latin typeface="Times New Roman" panose="02020603050405020304" pitchFamily="18" charset="0"/>
              </a:rPr>
              <a:t>= “convnext_xlarge.fb_in22k_ft_in1k_384” </a:t>
            </a:r>
          </a:p>
          <a:p>
            <a:r>
              <a:rPr lang="en-GB" sz="2400" b="1" i="0" u="none" strike="noStrike" baseline="0" dirty="0">
                <a:latin typeface="Times New Roman" panose="02020603050405020304" pitchFamily="18" charset="0"/>
              </a:rPr>
              <a:t>epochs = 10 </a:t>
            </a:r>
            <a:endParaRPr lang="en-GB" sz="2400" b="0" i="0" u="none" strike="noStrike" baseline="0" dirty="0">
              <a:latin typeface="Times New Roman" panose="02020603050405020304" pitchFamily="18" charset="0"/>
            </a:endParaRPr>
          </a:p>
          <a:p>
            <a:r>
              <a:rPr lang="en-GB" sz="2400" b="1" i="0" u="none" strike="noStrike" baseline="0" dirty="0">
                <a:latin typeface="Times New Roman" panose="02020603050405020304" pitchFamily="18" charset="0"/>
              </a:rPr>
              <a:t>learning rate = 8e-5 </a:t>
            </a:r>
            <a:endParaRPr lang="en-GB" sz="2400" b="0" i="0" u="none" strike="noStrike" baseline="0" dirty="0">
              <a:latin typeface="Times New Roman" panose="02020603050405020304" pitchFamily="18" charset="0"/>
            </a:endParaRPr>
          </a:p>
          <a:p>
            <a:r>
              <a:rPr lang="en-GB" sz="2400" b="1" i="0" u="none" strike="noStrike" baseline="0" dirty="0">
                <a:latin typeface="Times New Roman" panose="02020603050405020304" pitchFamily="18" charset="0"/>
              </a:rPr>
              <a:t>weight decay </a:t>
            </a:r>
            <a:r>
              <a:rPr lang="en-GB" sz="2400" b="0" i="0" u="none" strike="noStrike" baseline="0" dirty="0">
                <a:latin typeface="Times New Roman" panose="02020603050405020304" pitchFamily="18" charset="0"/>
              </a:rPr>
              <a:t>= 0.01 </a:t>
            </a:r>
          </a:p>
          <a:p>
            <a:r>
              <a:rPr lang="en-GB" sz="2400" b="1" i="0" u="none" strike="noStrike" baseline="0" dirty="0">
                <a:latin typeface="Times New Roman" panose="02020603050405020304" pitchFamily="18" charset="0"/>
              </a:rPr>
              <a:t>scheduler </a:t>
            </a:r>
            <a:r>
              <a:rPr lang="en-GB" sz="2400" b="0" i="0" u="none" strike="noStrike" baseline="0" dirty="0">
                <a:latin typeface="Times New Roman" panose="02020603050405020304" pitchFamily="18" charset="0"/>
              </a:rPr>
              <a:t>= linear (with warmup – 0.1) </a:t>
            </a:r>
            <a:endParaRPr lang="en-GB" sz="3200" dirty="0"/>
          </a:p>
        </p:txBody>
      </p:sp>
    </p:spTree>
    <p:extLst>
      <p:ext uri="{BB962C8B-B14F-4D97-AF65-F5344CB8AC3E}">
        <p14:creationId xmlns:p14="http://schemas.microsoft.com/office/powerpoint/2010/main" val="1765861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ED98B-506C-9E4E-22FD-83F0ECB62BD5}"/>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E6CF2C43-A544-D91E-9700-F764B4991493}"/>
              </a:ext>
            </a:extLst>
          </p:cNvPr>
          <p:cNvSpPr>
            <a:spLocks noGrp="1"/>
          </p:cNvSpPr>
          <p:nvPr>
            <p:ph type="title"/>
          </p:nvPr>
        </p:nvSpPr>
        <p:spPr>
          <a:xfrm>
            <a:off x="451055" y="5841999"/>
            <a:ext cx="11186978" cy="685801"/>
          </a:xfrm>
        </p:spPr>
        <p:txBody>
          <a:bodyPr>
            <a:normAutofit fontScale="90000"/>
          </a:bodyPr>
          <a:lstStyle/>
          <a:p>
            <a:pPr algn="l"/>
            <a:r>
              <a:rPr lang="en-GB" sz="2400" b="0" i="0" u="none" strike="noStrike" baseline="0" dirty="0">
                <a:latin typeface="Times New Roman" panose="02020603050405020304" pitchFamily="18" charset="0"/>
              </a:rPr>
              <a:t>Best model saved at epoch 10 with Val Loss 0.9513 and Val </a:t>
            </a:r>
            <a:r>
              <a:rPr lang="en-GB" sz="2400" b="0" i="0" u="none" strike="noStrike" baseline="0" dirty="0" err="1">
                <a:latin typeface="Times New Roman" panose="02020603050405020304" pitchFamily="18" charset="0"/>
              </a:rPr>
              <a:t>Acc</a:t>
            </a:r>
            <a:r>
              <a:rPr lang="en-GB" sz="2400" b="0" i="0" u="none" strike="noStrike" baseline="0" dirty="0">
                <a:latin typeface="Times New Roman" panose="02020603050405020304" pitchFamily="18" charset="0"/>
              </a:rPr>
              <a:t> 0.8440. </a:t>
            </a:r>
            <a:endParaRPr lang="en-GB" sz="5400" b="0" i="0" u="none" strike="noStrike" baseline="0" dirty="0">
              <a:latin typeface="Times New Roman" panose="02020603050405020304" pitchFamily="18" charset="0"/>
            </a:endParaRPr>
          </a:p>
        </p:txBody>
      </p:sp>
      <p:pic>
        <p:nvPicPr>
          <p:cNvPr id="4" name="Picture 3">
            <a:extLst>
              <a:ext uri="{FF2B5EF4-FFF2-40B4-BE49-F238E27FC236}">
                <a16:creationId xmlns:a16="http://schemas.microsoft.com/office/drawing/2014/main" id="{95CD0D6D-6BD2-1F32-0E23-718AE485D707}"/>
              </a:ext>
            </a:extLst>
          </p:cNvPr>
          <p:cNvPicPr>
            <a:picLocks noChangeAspect="1"/>
          </p:cNvPicPr>
          <p:nvPr/>
        </p:nvPicPr>
        <p:blipFill>
          <a:blip r:embed="rId2"/>
          <a:stretch>
            <a:fillRect/>
          </a:stretch>
        </p:blipFill>
        <p:spPr>
          <a:xfrm>
            <a:off x="451055" y="1679254"/>
            <a:ext cx="5317446" cy="3960000"/>
          </a:xfrm>
          <a:prstGeom prst="rect">
            <a:avLst/>
          </a:prstGeom>
        </p:spPr>
      </p:pic>
      <p:pic>
        <p:nvPicPr>
          <p:cNvPr id="7" name="Picture 6">
            <a:extLst>
              <a:ext uri="{FF2B5EF4-FFF2-40B4-BE49-F238E27FC236}">
                <a16:creationId xmlns:a16="http://schemas.microsoft.com/office/drawing/2014/main" id="{B50B92ED-54D3-09E3-4C41-1652FDFE2732}"/>
              </a:ext>
            </a:extLst>
          </p:cNvPr>
          <p:cNvPicPr>
            <a:picLocks noChangeAspect="1"/>
          </p:cNvPicPr>
          <p:nvPr/>
        </p:nvPicPr>
        <p:blipFill>
          <a:blip r:embed="rId3"/>
          <a:stretch>
            <a:fillRect/>
          </a:stretch>
        </p:blipFill>
        <p:spPr>
          <a:xfrm>
            <a:off x="6423499" y="1679254"/>
            <a:ext cx="5317446" cy="3960000"/>
          </a:xfrm>
          <a:prstGeom prst="rect">
            <a:avLst/>
          </a:prstGeom>
        </p:spPr>
      </p:pic>
    </p:spTree>
    <p:extLst>
      <p:ext uri="{BB962C8B-B14F-4D97-AF65-F5344CB8AC3E}">
        <p14:creationId xmlns:p14="http://schemas.microsoft.com/office/powerpoint/2010/main" val="3650906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678EE-00C2-345A-7404-9589C0353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0F4EC-DFD8-6D30-16B7-0D01377095CD}"/>
              </a:ext>
            </a:extLst>
          </p:cNvPr>
          <p:cNvSpPr>
            <a:spLocks noGrp="1"/>
          </p:cNvSpPr>
          <p:nvPr>
            <p:ph type="title"/>
          </p:nvPr>
        </p:nvSpPr>
        <p:spPr>
          <a:xfrm>
            <a:off x="685799" y="1003568"/>
            <a:ext cx="8610600" cy="685801"/>
          </a:xfrm>
        </p:spPr>
        <p:txBody>
          <a:bodyPr>
            <a:noAutofit/>
          </a:bodyPr>
          <a:lstStyle/>
          <a:p>
            <a:pPr algn="l"/>
            <a:br>
              <a:rPr lang="en-GB" sz="3200" b="0" i="0" u="none" strike="noStrike" baseline="0" dirty="0">
                <a:latin typeface="Times New Roman" panose="02020603050405020304" pitchFamily="18" charset="0"/>
              </a:rPr>
            </a:br>
            <a:r>
              <a:rPr lang="en-GB" sz="2400" b="1" i="0" u="none" strike="noStrike" baseline="0" dirty="0">
                <a:latin typeface="Times New Roman" panose="02020603050405020304" pitchFamily="18" charset="0"/>
              </a:rPr>
              <a:t>Fine-Tune Previous model on </a:t>
            </a:r>
            <a:r>
              <a:rPr lang="en-GB" sz="2400" b="1" i="0" u="none" strike="noStrike" baseline="0" dirty="0" err="1">
                <a:latin typeface="Times New Roman" panose="02020603050405020304" pitchFamily="18" charset="0"/>
              </a:rPr>
              <a:t>AnimalCLEF</a:t>
            </a:r>
            <a:r>
              <a:rPr lang="en-GB" sz="2400" b="1" i="0" u="none" strike="noStrike" baseline="0" dirty="0">
                <a:latin typeface="Times New Roman" panose="02020603050405020304" pitchFamily="18" charset="0"/>
              </a:rPr>
              <a:t> </a:t>
            </a:r>
            <a:endParaRPr lang="en-GB" sz="3200" b="0" i="0" u="none" strike="noStrike" baseline="0"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10236896-CA13-A2D7-F361-C264D86857A5}"/>
              </a:ext>
            </a:extLst>
          </p:cNvPr>
          <p:cNvSpPr>
            <a:spLocks noGrp="1"/>
          </p:cNvSpPr>
          <p:nvPr>
            <p:ph idx="1"/>
          </p:nvPr>
        </p:nvSpPr>
        <p:spPr>
          <a:xfrm>
            <a:off x="468549" y="2013626"/>
            <a:ext cx="11254901" cy="4679004"/>
          </a:xfrm>
        </p:spPr>
        <p:txBody>
          <a:bodyPr>
            <a:normAutofit/>
          </a:bodyPr>
          <a:lstStyle/>
          <a:p>
            <a:pPr marL="0" indent="0">
              <a:buNone/>
            </a:pPr>
            <a:r>
              <a:rPr lang="en-GB" sz="2000" b="0" i="0" u="none" strike="noStrike" baseline="0" dirty="0">
                <a:latin typeface="Times New Roman" panose="02020603050405020304" pitchFamily="18" charset="0"/>
              </a:rPr>
              <a:t>	We now build upon the previously trained model, already tailored to animal imagery and better aligned with our specific task, and proceed with further fine-tuning on the </a:t>
            </a:r>
            <a:r>
              <a:rPr lang="en-GB" sz="2000" b="0" i="0" u="none" strike="noStrike" baseline="0" dirty="0" err="1">
                <a:latin typeface="Times New Roman" panose="02020603050405020304" pitchFamily="18" charset="0"/>
              </a:rPr>
              <a:t>AnimalCLEF</a:t>
            </a:r>
            <a:r>
              <a:rPr lang="en-GB" sz="2000" b="0" i="0" u="none" strike="noStrike" baseline="0" dirty="0">
                <a:latin typeface="Times New Roman" panose="02020603050405020304" pitchFamily="18" charset="0"/>
              </a:rPr>
              <a:t> dataset. </a:t>
            </a:r>
          </a:p>
          <a:p>
            <a:pPr marL="0" indent="0">
              <a:buNone/>
            </a:pPr>
            <a:endParaRPr lang="en-GB" sz="2000" b="0" i="0" u="none" strike="noStrike" baseline="0" dirty="0">
              <a:latin typeface="Times New Roman" panose="02020603050405020304" pitchFamily="18" charset="0"/>
            </a:endParaRPr>
          </a:p>
          <a:p>
            <a:r>
              <a:rPr lang="en-GB" sz="2000" b="1" i="0" u="none" strike="noStrike" baseline="0" dirty="0">
                <a:latin typeface="Times New Roman" panose="02020603050405020304" pitchFamily="18" charset="0"/>
              </a:rPr>
              <a:t>resize dimension </a:t>
            </a:r>
            <a:r>
              <a:rPr lang="en-GB" sz="2000" b="0" i="0" u="none" strike="noStrike" baseline="0" dirty="0">
                <a:latin typeface="Times New Roman" panose="02020603050405020304" pitchFamily="18" charset="0"/>
              </a:rPr>
              <a:t>= 384x384 </a:t>
            </a:r>
          </a:p>
          <a:p>
            <a:r>
              <a:rPr lang="en-GB" sz="2000" b="1" i="0" u="none" strike="noStrike" baseline="0" dirty="0">
                <a:latin typeface="Times New Roman" panose="02020603050405020304" pitchFamily="18" charset="0"/>
              </a:rPr>
              <a:t>augmentation </a:t>
            </a:r>
            <a:r>
              <a:rPr lang="en-GB" sz="2000" b="0" i="0" u="none" strike="noStrike" baseline="0" dirty="0">
                <a:latin typeface="Times New Roman" panose="02020603050405020304" pitchFamily="18" charset="0"/>
              </a:rPr>
              <a:t>= </a:t>
            </a:r>
            <a:r>
              <a:rPr lang="en-GB" sz="2000" b="0" i="0" u="none" strike="noStrike" baseline="0" dirty="0" err="1">
                <a:latin typeface="Times New Roman" panose="02020603050405020304" pitchFamily="18" charset="0"/>
              </a:rPr>
              <a:t>RandomResizedCrop</a:t>
            </a:r>
            <a:r>
              <a:rPr lang="en-GB" sz="2000" b="0" i="0" u="none" strike="noStrike" baseline="0" dirty="0">
                <a:latin typeface="Times New Roman" panose="02020603050405020304" pitchFamily="18" charset="0"/>
              </a:rPr>
              <a:t>, </a:t>
            </a:r>
            <a:r>
              <a:rPr lang="en-GB" sz="2000" b="0" i="0" u="none" strike="noStrike" baseline="0" dirty="0" err="1">
                <a:latin typeface="Times New Roman" panose="02020603050405020304" pitchFamily="18" charset="0"/>
              </a:rPr>
              <a:t>RandomHorizontalFlip</a:t>
            </a:r>
            <a:r>
              <a:rPr lang="en-GB" sz="2000" b="0" i="0" u="none" strike="noStrike" baseline="0" dirty="0">
                <a:latin typeface="Times New Roman" panose="02020603050405020304" pitchFamily="18" charset="0"/>
              </a:rPr>
              <a:t>, </a:t>
            </a:r>
            <a:r>
              <a:rPr lang="en-GB" sz="2000" b="0" i="0" u="none" strike="noStrike" baseline="0" dirty="0" err="1">
                <a:latin typeface="Times New Roman" panose="02020603050405020304" pitchFamily="18" charset="0"/>
              </a:rPr>
              <a:t>RandomRotation</a:t>
            </a:r>
            <a:r>
              <a:rPr lang="en-GB" sz="2000" b="0" i="0" u="none" strike="noStrike" baseline="0" dirty="0">
                <a:latin typeface="Times New Roman" panose="02020603050405020304" pitchFamily="18" charset="0"/>
              </a:rPr>
              <a:t>, </a:t>
            </a:r>
            <a:r>
              <a:rPr lang="en-GB" sz="2000" b="0" i="0" u="none" strike="noStrike" baseline="0" dirty="0" err="1">
                <a:latin typeface="Times New Roman" panose="02020603050405020304" pitchFamily="18" charset="0"/>
              </a:rPr>
              <a:t>ColorJitter</a:t>
            </a:r>
            <a:r>
              <a:rPr lang="en-GB" sz="2000" b="0" i="0" u="none" strike="noStrike" baseline="0" dirty="0">
                <a:latin typeface="Times New Roman" panose="02020603050405020304" pitchFamily="18" charset="0"/>
              </a:rPr>
              <a:t>, </a:t>
            </a:r>
            <a:r>
              <a:rPr lang="en-GB" sz="2000" b="0" i="0" u="none" strike="noStrike" baseline="0" dirty="0" err="1">
                <a:latin typeface="Times New Roman" panose="02020603050405020304" pitchFamily="18" charset="0"/>
              </a:rPr>
              <a:t>AutoAugment</a:t>
            </a:r>
            <a:r>
              <a:rPr lang="en-GB" sz="2000" b="0" i="0" u="none" strike="noStrike" baseline="0" dirty="0">
                <a:latin typeface="Times New Roman" panose="02020603050405020304" pitchFamily="18" charset="0"/>
              </a:rPr>
              <a:t> (ImageNet policy), </a:t>
            </a:r>
            <a:r>
              <a:rPr lang="en-GB" sz="2000" b="0" i="0" u="none" strike="noStrike" baseline="0" dirty="0" err="1">
                <a:latin typeface="Times New Roman" panose="02020603050405020304" pitchFamily="18" charset="0"/>
              </a:rPr>
              <a:t>RandomErasing</a:t>
            </a:r>
            <a:r>
              <a:rPr lang="en-GB" sz="2000" b="0" i="0" u="none" strike="noStrike" baseline="0" dirty="0">
                <a:latin typeface="Times New Roman" panose="02020603050405020304" pitchFamily="18" charset="0"/>
              </a:rPr>
              <a:t> </a:t>
            </a:r>
          </a:p>
          <a:p>
            <a:r>
              <a:rPr lang="en-GB" sz="2000" b="1" i="0" u="none" strike="noStrike" baseline="0" dirty="0">
                <a:latin typeface="Times New Roman" panose="02020603050405020304" pitchFamily="18" charset="0"/>
              </a:rPr>
              <a:t>batch size = 8 </a:t>
            </a:r>
            <a:endParaRPr lang="en-GB" sz="2000" b="0" i="0" u="none" strike="noStrike" baseline="0" dirty="0">
              <a:latin typeface="Times New Roman" panose="02020603050405020304" pitchFamily="18" charset="0"/>
            </a:endParaRPr>
          </a:p>
          <a:p>
            <a:r>
              <a:rPr lang="en-GB" sz="2000" b="1" i="0" u="none" strike="noStrike" baseline="0" dirty="0">
                <a:latin typeface="Times New Roman" panose="02020603050405020304" pitchFamily="18" charset="0"/>
              </a:rPr>
              <a:t>model </a:t>
            </a:r>
            <a:r>
              <a:rPr lang="en-GB" sz="2000" b="0" i="0" u="none" strike="noStrike" baseline="0" dirty="0">
                <a:latin typeface="Times New Roman" panose="02020603050405020304" pitchFamily="18" charset="0"/>
              </a:rPr>
              <a:t>= “convnext_xlarge.fb_in22k_ft_in1k_384” </a:t>
            </a:r>
          </a:p>
          <a:p>
            <a:r>
              <a:rPr lang="en-GB" sz="2000" b="1" i="0" u="none" strike="noStrike" baseline="0" dirty="0">
                <a:latin typeface="Times New Roman" panose="02020603050405020304" pitchFamily="18" charset="0"/>
              </a:rPr>
              <a:t>epochs = 30 </a:t>
            </a:r>
            <a:endParaRPr lang="en-GB" sz="2000" b="0" i="0" u="none" strike="noStrike" baseline="0" dirty="0">
              <a:latin typeface="Times New Roman" panose="02020603050405020304" pitchFamily="18" charset="0"/>
            </a:endParaRPr>
          </a:p>
          <a:p>
            <a:r>
              <a:rPr lang="en-GB" sz="2000" b="1" i="0" u="none" strike="noStrike" baseline="0" dirty="0">
                <a:latin typeface="Times New Roman" panose="02020603050405020304" pitchFamily="18" charset="0"/>
              </a:rPr>
              <a:t>learning rate = 8e-5 </a:t>
            </a:r>
            <a:endParaRPr lang="en-GB" sz="2000" b="0" i="0" u="none" strike="noStrike" baseline="0" dirty="0">
              <a:latin typeface="Times New Roman" panose="02020603050405020304" pitchFamily="18" charset="0"/>
            </a:endParaRPr>
          </a:p>
          <a:p>
            <a:r>
              <a:rPr lang="en-GB" sz="2000" b="1" i="0" u="none" strike="noStrike" baseline="0" dirty="0">
                <a:latin typeface="Times New Roman" panose="02020603050405020304" pitchFamily="18" charset="0"/>
              </a:rPr>
              <a:t>weight decay </a:t>
            </a:r>
            <a:r>
              <a:rPr lang="en-GB" sz="2000" b="0" i="0" u="none" strike="noStrike" baseline="0" dirty="0">
                <a:latin typeface="Times New Roman" panose="02020603050405020304" pitchFamily="18" charset="0"/>
              </a:rPr>
              <a:t>= 0.01 </a:t>
            </a:r>
          </a:p>
          <a:p>
            <a:r>
              <a:rPr lang="en-GB" sz="2000" b="1" i="0" u="none" strike="noStrike" baseline="0" dirty="0">
                <a:latin typeface="Times New Roman" panose="02020603050405020304" pitchFamily="18" charset="0"/>
              </a:rPr>
              <a:t>scheduler </a:t>
            </a:r>
            <a:r>
              <a:rPr lang="en-GB" sz="2000" b="0" i="0" u="none" strike="noStrike" baseline="0" dirty="0">
                <a:latin typeface="Times New Roman" panose="02020603050405020304" pitchFamily="18" charset="0"/>
              </a:rPr>
              <a:t>= linear (with warmup – 0.1) </a:t>
            </a:r>
            <a:endParaRPr lang="en-GB" sz="3600" dirty="0"/>
          </a:p>
        </p:txBody>
      </p:sp>
    </p:spTree>
    <p:extLst>
      <p:ext uri="{BB962C8B-B14F-4D97-AF65-F5344CB8AC3E}">
        <p14:creationId xmlns:p14="http://schemas.microsoft.com/office/powerpoint/2010/main" val="872163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B154A-D5B9-4087-C22F-869985D7C78E}"/>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166EEBCE-B485-5351-A2F9-E1F059ECA2C3}"/>
              </a:ext>
            </a:extLst>
          </p:cNvPr>
          <p:cNvSpPr>
            <a:spLocks noGrp="1"/>
          </p:cNvSpPr>
          <p:nvPr>
            <p:ph type="title"/>
          </p:nvPr>
        </p:nvSpPr>
        <p:spPr>
          <a:xfrm>
            <a:off x="451055" y="5841999"/>
            <a:ext cx="11186978" cy="685801"/>
          </a:xfrm>
        </p:spPr>
        <p:txBody>
          <a:bodyPr>
            <a:normAutofit fontScale="90000"/>
          </a:bodyPr>
          <a:lstStyle/>
          <a:p>
            <a:pPr algn="l"/>
            <a:r>
              <a:rPr lang="en-GB" sz="2400" b="0" i="0" u="none" strike="noStrike" baseline="0" dirty="0">
                <a:latin typeface="Times New Roman" panose="02020603050405020304" pitchFamily="18" charset="0"/>
              </a:rPr>
              <a:t>Best model saved at epoch 30 with Val Loss 0.7943 and Val </a:t>
            </a:r>
            <a:r>
              <a:rPr lang="en-GB" sz="2400" b="0" i="0" u="none" strike="noStrike" baseline="0" dirty="0" err="1">
                <a:latin typeface="Times New Roman" panose="02020603050405020304" pitchFamily="18" charset="0"/>
              </a:rPr>
              <a:t>Acc</a:t>
            </a:r>
            <a:r>
              <a:rPr lang="en-GB" sz="2400" b="0" i="0" u="none" strike="noStrike" baseline="0" dirty="0">
                <a:latin typeface="Times New Roman" panose="02020603050405020304" pitchFamily="18" charset="0"/>
              </a:rPr>
              <a:t> 0.8519. </a:t>
            </a:r>
            <a:endParaRPr lang="en-GB" sz="6600" b="0" i="0" u="none" strike="noStrike" baseline="0" dirty="0">
              <a:latin typeface="Times New Roman" panose="02020603050405020304" pitchFamily="18" charset="0"/>
            </a:endParaRPr>
          </a:p>
        </p:txBody>
      </p:sp>
      <p:pic>
        <p:nvPicPr>
          <p:cNvPr id="3" name="Picture 2">
            <a:extLst>
              <a:ext uri="{FF2B5EF4-FFF2-40B4-BE49-F238E27FC236}">
                <a16:creationId xmlns:a16="http://schemas.microsoft.com/office/drawing/2014/main" id="{CCF56099-ACD9-2FEA-5827-9373F4C8890D}"/>
              </a:ext>
            </a:extLst>
          </p:cNvPr>
          <p:cNvPicPr>
            <a:picLocks noChangeAspect="1"/>
          </p:cNvPicPr>
          <p:nvPr/>
        </p:nvPicPr>
        <p:blipFill>
          <a:blip r:embed="rId2"/>
          <a:stretch>
            <a:fillRect/>
          </a:stretch>
        </p:blipFill>
        <p:spPr>
          <a:xfrm>
            <a:off x="451055" y="1679254"/>
            <a:ext cx="5317446" cy="3960000"/>
          </a:xfrm>
          <a:prstGeom prst="rect">
            <a:avLst/>
          </a:prstGeom>
        </p:spPr>
      </p:pic>
      <p:pic>
        <p:nvPicPr>
          <p:cNvPr id="6" name="Picture 5">
            <a:extLst>
              <a:ext uri="{FF2B5EF4-FFF2-40B4-BE49-F238E27FC236}">
                <a16:creationId xmlns:a16="http://schemas.microsoft.com/office/drawing/2014/main" id="{3A160714-A0FF-2892-E5D9-13D5001B6456}"/>
              </a:ext>
            </a:extLst>
          </p:cNvPr>
          <p:cNvPicPr>
            <a:picLocks noChangeAspect="1"/>
          </p:cNvPicPr>
          <p:nvPr/>
        </p:nvPicPr>
        <p:blipFill>
          <a:blip r:embed="rId3"/>
          <a:stretch>
            <a:fillRect/>
          </a:stretch>
        </p:blipFill>
        <p:spPr>
          <a:xfrm>
            <a:off x="6423499" y="1679254"/>
            <a:ext cx="5317446" cy="3960000"/>
          </a:xfrm>
          <a:prstGeom prst="rect">
            <a:avLst/>
          </a:prstGeom>
        </p:spPr>
      </p:pic>
    </p:spTree>
    <p:extLst>
      <p:ext uri="{BB962C8B-B14F-4D97-AF65-F5344CB8AC3E}">
        <p14:creationId xmlns:p14="http://schemas.microsoft.com/office/powerpoint/2010/main" val="97039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7B739-D257-09A0-65D3-50E0F9249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F04B67-21C2-7017-6A56-219C6B68C1EC}"/>
              </a:ext>
            </a:extLst>
          </p:cNvPr>
          <p:cNvSpPr>
            <a:spLocks noGrp="1"/>
          </p:cNvSpPr>
          <p:nvPr>
            <p:ph type="title"/>
          </p:nvPr>
        </p:nvSpPr>
        <p:spPr>
          <a:xfrm>
            <a:off x="685799" y="1110573"/>
            <a:ext cx="8610600" cy="685801"/>
          </a:xfrm>
        </p:spPr>
        <p:txBody>
          <a:bodyPr>
            <a:noAutofit/>
          </a:bodyPr>
          <a:lstStyle/>
          <a:p>
            <a:pPr algn="l"/>
            <a:r>
              <a:rPr lang="en-GB" sz="2400" b="0" i="0" u="none" strike="noStrike" baseline="0" dirty="0">
                <a:latin typeface="Times New Roman" panose="02020603050405020304" pitchFamily="18" charset="0"/>
                <a:cs typeface="Times New Roman" panose="02020603050405020304" pitchFamily="18" charset="0"/>
              </a:rPr>
              <a:t>Explore more into Previous model</a:t>
            </a:r>
            <a:endParaRPr lang="en-GB" b="0" i="0" u="none" strike="noStrike" baseline="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7D61FD-992E-4245-0207-53530D008DAF}"/>
              </a:ext>
            </a:extLst>
          </p:cNvPr>
          <p:cNvSpPr>
            <a:spLocks noGrp="1"/>
          </p:cNvSpPr>
          <p:nvPr>
            <p:ph idx="1"/>
          </p:nvPr>
        </p:nvSpPr>
        <p:spPr>
          <a:xfrm>
            <a:off x="468549" y="2013626"/>
            <a:ext cx="11254901" cy="4679004"/>
          </a:xfrm>
        </p:spPr>
        <p:txBody>
          <a:bodyPr>
            <a:normAutofit/>
          </a:bodyPr>
          <a:lstStyle/>
          <a:p>
            <a:pPr marL="0" indent="0">
              <a:buNone/>
            </a:pPr>
            <a:r>
              <a:rPr lang="en-GB" sz="2000" b="0" i="0" u="none" strike="noStrike" baseline="0" dirty="0">
                <a:latin typeface="Times New Roman" panose="02020603050405020304" pitchFamily="18" charset="0"/>
              </a:rPr>
              <a:t>	To gain deeper insights into the model space outlined in Section 4.3.1. and to investigate potential performance improvements, we propose the following configuration: </a:t>
            </a:r>
          </a:p>
          <a:p>
            <a:pPr marL="0" indent="0">
              <a:buNone/>
            </a:pPr>
            <a:endParaRPr lang="en-GB" sz="2000" b="0" i="0" u="none" strike="noStrike" baseline="0" dirty="0">
              <a:latin typeface="Times New Roman" panose="02020603050405020304" pitchFamily="18" charset="0"/>
            </a:endParaRPr>
          </a:p>
          <a:p>
            <a:r>
              <a:rPr lang="en-GB" sz="2000" b="1" i="0" u="none" strike="noStrike" baseline="0" dirty="0">
                <a:latin typeface="Times New Roman" panose="02020603050405020304" pitchFamily="18" charset="0"/>
              </a:rPr>
              <a:t>resize dimension </a:t>
            </a:r>
            <a:r>
              <a:rPr lang="en-GB" sz="2000" b="0" i="0" u="none" strike="noStrike" baseline="0" dirty="0">
                <a:latin typeface="Times New Roman" panose="02020603050405020304" pitchFamily="18" charset="0"/>
              </a:rPr>
              <a:t>= 384x384 </a:t>
            </a:r>
          </a:p>
          <a:p>
            <a:r>
              <a:rPr lang="en-GB" sz="2000" b="1" i="0" u="none" strike="noStrike" baseline="0" dirty="0">
                <a:latin typeface="Times New Roman" panose="02020603050405020304" pitchFamily="18" charset="0"/>
              </a:rPr>
              <a:t>augmentation </a:t>
            </a:r>
            <a:r>
              <a:rPr lang="en-GB" sz="2000" b="0" i="0" u="none" strike="noStrike" baseline="0" dirty="0">
                <a:latin typeface="Times New Roman" panose="02020603050405020304" pitchFamily="18" charset="0"/>
              </a:rPr>
              <a:t>= </a:t>
            </a:r>
            <a:r>
              <a:rPr lang="en-GB" sz="2000" b="0" i="0" u="none" strike="noStrike" baseline="0" dirty="0" err="1">
                <a:latin typeface="Times New Roman" panose="02020603050405020304" pitchFamily="18" charset="0"/>
              </a:rPr>
              <a:t>RandomResizedCrop</a:t>
            </a:r>
            <a:r>
              <a:rPr lang="en-GB" sz="2000" b="0" i="0" u="none" strike="noStrike" baseline="0" dirty="0">
                <a:latin typeface="Times New Roman" panose="02020603050405020304" pitchFamily="18" charset="0"/>
              </a:rPr>
              <a:t>, </a:t>
            </a:r>
            <a:r>
              <a:rPr lang="en-GB" sz="2000" b="0" i="0" u="none" strike="noStrike" baseline="0" dirty="0" err="1">
                <a:latin typeface="Times New Roman" panose="02020603050405020304" pitchFamily="18" charset="0"/>
              </a:rPr>
              <a:t>RandomHorizontalFlip</a:t>
            </a:r>
            <a:r>
              <a:rPr lang="en-GB" sz="2000" b="0" i="0" u="none" strike="noStrike" baseline="0" dirty="0">
                <a:latin typeface="Times New Roman" panose="02020603050405020304" pitchFamily="18" charset="0"/>
              </a:rPr>
              <a:t>, </a:t>
            </a:r>
            <a:r>
              <a:rPr lang="en-GB" sz="2000" b="0" i="0" u="none" strike="noStrike" baseline="0" dirty="0" err="1">
                <a:latin typeface="Times New Roman" panose="02020603050405020304" pitchFamily="18" charset="0"/>
              </a:rPr>
              <a:t>RandomRotation</a:t>
            </a:r>
            <a:r>
              <a:rPr lang="en-GB" sz="2000" b="0" i="0" u="none" strike="noStrike" baseline="0" dirty="0">
                <a:latin typeface="Times New Roman" panose="02020603050405020304" pitchFamily="18" charset="0"/>
              </a:rPr>
              <a:t>, </a:t>
            </a:r>
            <a:r>
              <a:rPr lang="en-GB" sz="2000" b="0" i="0" u="none" strike="noStrike" baseline="0" dirty="0" err="1">
                <a:latin typeface="Times New Roman" panose="02020603050405020304" pitchFamily="18" charset="0"/>
              </a:rPr>
              <a:t>ColorJitter</a:t>
            </a:r>
            <a:r>
              <a:rPr lang="en-GB" sz="2000" b="0" i="0" u="none" strike="noStrike" baseline="0" dirty="0">
                <a:latin typeface="Times New Roman" panose="02020603050405020304" pitchFamily="18" charset="0"/>
              </a:rPr>
              <a:t>, </a:t>
            </a:r>
            <a:r>
              <a:rPr lang="en-GB" sz="2000" b="0" i="0" u="none" strike="noStrike" baseline="0" dirty="0" err="1">
                <a:latin typeface="Times New Roman" panose="02020603050405020304" pitchFamily="18" charset="0"/>
              </a:rPr>
              <a:t>AutoAugment</a:t>
            </a:r>
            <a:r>
              <a:rPr lang="en-GB" sz="2000" b="0" i="0" u="none" strike="noStrike" baseline="0" dirty="0">
                <a:latin typeface="Times New Roman" panose="02020603050405020304" pitchFamily="18" charset="0"/>
              </a:rPr>
              <a:t> (ImageNet policy), </a:t>
            </a:r>
            <a:r>
              <a:rPr lang="en-GB" sz="2000" b="0" i="0" u="none" strike="noStrike" baseline="0" dirty="0" err="1">
                <a:latin typeface="Times New Roman" panose="02020603050405020304" pitchFamily="18" charset="0"/>
              </a:rPr>
              <a:t>RandomErasing</a:t>
            </a:r>
            <a:r>
              <a:rPr lang="en-GB" sz="2000" b="0" i="0" u="none" strike="noStrike" baseline="0" dirty="0">
                <a:latin typeface="Times New Roman" panose="02020603050405020304" pitchFamily="18" charset="0"/>
              </a:rPr>
              <a:t> </a:t>
            </a:r>
          </a:p>
          <a:p>
            <a:r>
              <a:rPr lang="en-GB" sz="2000" b="1" i="0" u="none" strike="noStrike" baseline="0" dirty="0">
                <a:latin typeface="Times New Roman" panose="02020603050405020304" pitchFamily="18" charset="0"/>
              </a:rPr>
              <a:t>batch size = 8 </a:t>
            </a:r>
            <a:endParaRPr lang="en-GB" sz="2000" b="0" i="0" u="none" strike="noStrike" baseline="0" dirty="0">
              <a:latin typeface="Times New Roman" panose="02020603050405020304" pitchFamily="18" charset="0"/>
            </a:endParaRPr>
          </a:p>
          <a:p>
            <a:r>
              <a:rPr lang="en-GB" sz="2000" b="1" i="0" u="none" strike="noStrike" baseline="0" dirty="0">
                <a:latin typeface="Times New Roman" panose="02020603050405020304" pitchFamily="18" charset="0"/>
              </a:rPr>
              <a:t>model </a:t>
            </a:r>
            <a:r>
              <a:rPr lang="en-GB" sz="2000" b="0" i="0" u="none" strike="noStrike" baseline="0" dirty="0">
                <a:latin typeface="Times New Roman" panose="02020603050405020304" pitchFamily="18" charset="0"/>
              </a:rPr>
              <a:t>= “convnext_xlarge.fb_in22k_ft_in1k_384” </a:t>
            </a:r>
          </a:p>
          <a:p>
            <a:r>
              <a:rPr lang="en-GB" sz="2000" b="1" i="0" u="none" strike="noStrike" baseline="0" dirty="0">
                <a:latin typeface="Times New Roman" panose="02020603050405020304" pitchFamily="18" charset="0"/>
              </a:rPr>
              <a:t>epochs = 30 </a:t>
            </a:r>
            <a:endParaRPr lang="en-GB" sz="2000" b="0" i="0" u="none" strike="noStrike" baseline="0" dirty="0">
              <a:latin typeface="Times New Roman" panose="02020603050405020304" pitchFamily="18" charset="0"/>
            </a:endParaRPr>
          </a:p>
          <a:p>
            <a:r>
              <a:rPr lang="en-GB" sz="2000" b="1" i="0" u="none" strike="noStrike" baseline="0" dirty="0">
                <a:latin typeface="Times New Roman" panose="02020603050405020304" pitchFamily="18" charset="0"/>
              </a:rPr>
              <a:t>learning rate = 1e-5 </a:t>
            </a:r>
            <a:endParaRPr lang="en-GB" sz="2000" b="0" i="0" u="none" strike="noStrike" baseline="0" dirty="0">
              <a:latin typeface="Times New Roman" panose="02020603050405020304" pitchFamily="18" charset="0"/>
            </a:endParaRPr>
          </a:p>
          <a:p>
            <a:r>
              <a:rPr lang="en-GB" sz="2000" b="1" i="0" u="none" strike="noStrike" baseline="0" dirty="0">
                <a:latin typeface="Times New Roman" panose="02020603050405020304" pitchFamily="18" charset="0"/>
              </a:rPr>
              <a:t>weight decay </a:t>
            </a:r>
            <a:r>
              <a:rPr lang="en-GB" sz="2000" b="0" i="0" u="none" strike="noStrike" baseline="0" dirty="0">
                <a:latin typeface="Times New Roman" panose="02020603050405020304" pitchFamily="18" charset="0"/>
              </a:rPr>
              <a:t>= 0.01 </a:t>
            </a:r>
          </a:p>
          <a:p>
            <a:r>
              <a:rPr lang="en-GB" sz="2000" b="1" i="0" u="none" strike="noStrike" baseline="0" dirty="0">
                <a:latin typeface="Times New Roman" panose="02020603050405020304" pitchFamily="18" charset="0"/>
              </a:rPr>
              <a:t>scheduler </a:t>
            </a:r>
            <a:r>
              <a:rPr lang="en-GB" sz="2000" b="0" i="0" u="none" strike="noStrike" baseline="0" dirty="0">
                <a:latin typeface="Times New Roman" panose="02020603050405020304" pitchFamily="18" charset="0"/>
              </a:rPr>
              <a:t>= cosine (with warmup – 0.1) </a:t>
            </a:r>
            <a:endParaRPr lang="en-GB" sz="4000" dirty="0"/>
          </a:p>
        </p:txBody>
      </p:sp>
    </p:spTree>
    <p:extLst>
      <p:ext uri="{BB962C8B-B14F-4D97-AF65-F5344CB8AC3E}">
        <p14:creationId xmlns:p14="http://schemas.microsoft.com/office/powerpoint/2010/main" val="1684464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9F3F6-3AE8-0646-2F4D-96AAD13EB5D9}"/>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D144E913-C8D6-D301-8988-34F3502E95BA}"/>
              </a:ext>
            </a:extLst>
          </p:cNvPr>
          <p:cNvSpPr>
            <a:spLocks noGrp="1"/>
          </p:cNvSpPr>
          <p:nvPr>
            <p:ph type="title"/>
          </p:nvPr>
        </p:nvSpPr>
        <p:spPr>
          <a:xfrm>
            <a:off x="622910" y="5472348"/>
            <a:ext cx="5473090" cy="685801"/>
          </a:xfrm>
        </p:spPr>
        <p:txBody>
          <a:bodyPr>
            <a:normAutofit fontScale="90000"/>
          </a:bodyPr>
          <a:lstStyle/>
          <a:p>
            <a:pPr algn="l"/>
            <a:r>
              <a:rPr lang="en-GB" sz="2400" b="0" i="0" u="none" strike="noStrike" baseline="0" dirty="0">
                <a:latin typeface="Times New Roman" panose="02020603050405020304" pitchFamily="18" charset="0"/>
              </a:rPr>
              <a:t>Best model saved at epoch 27 with Val Loss 0.7979 and Val </a:t>
            </a:r>
            <a:r>
              <a:rPr lang="en-GB" sz="2400" b="0" i="0" u="none" strike="noStrike" baseline="0" dirty="0" err="1">
                <a:latin typeface="Times New Roman" panose="02020603050405020304" pitchFamily="18" charset="0"/>
              </a:rPr>
              <a:t>Acc</a:t>
            </a:r>
            <a:r>
              <a:rPr lang="en-GB" sz="2400" b="0" i="0" u="none" strike="noStrike" baseline="0" dirty="0">
                <a:latin typeface="Times New Roman" panose="02020603050405020304" pitchFamily="18" charset="0"/>
              </a:rPr>
              <a:t> 0.8546. </a:t>
            </a:r>
            <a:endParaRPr lang="en-GB" sz="8000" b="0" i="0" u="none" strike="noStrike" baseline="0" dirty="0">
              <a:latin typeface="Times New Roman" panose="02020603050405020304" pitchFamily="18" charset="0"/>
            </a:endParaRPr>
          </a:p>
        </p:txBody>
      </p:sp>
      <p:pic>
        <p:nvPicPr>
          <p:cNvPr id="4" name="Picture 3">
            <a:extLst>
              <a:ext uri="{FF2B5EF4-FFF2-40B4-BE49-F238E27FC236}">
                <a16:creationId xmlns:a16="http://schemas.microsoft.com/office/drawing/2014/main" id="{6FE4F0D8-CE17-3356-4389-3E07A9B58D60}"/>
              </a:ext>
            </a:extLst>
          </p:cNvPr>
          <p:cNvPicPr>
            <a:picLocks noChangeAspect="1"/>
          </p:cNvPicPr>
          <p:nvPr/>
        </p:nvPicPr>
        <p:blipFill>
          <a:blip r:embed="rId2"/>
          <a:stretch>
            <a:fillRect/>
          </a:stretch>
        </p:blipFill>
        <p:spPr>
          <a:xfrm>
            <a:off x="1773677" y="1883535"/>
            <a:ext cx="4150468" cy="3090930"/>
          </a:xfrm>
          <a:prstGeom prst="rect">
            <a:avLst/>
          </a:prstGeom>
        </p:spPr>
      </p:pic>
      <p:pic>
        <p:nvPicPr>
          <p:cNvPr id="7" name="Picture 6">
            <a:extLst>
              <a:ext uri="{FF2B5EF4-FFF2-40B4-BE49-F238E27FC236}">
                <a16:creationId xmlns:a16="http://schemas.microsoft.com/office/drawing/2014/main" id="{CD82530C-2B71-32D4-F50F-04DDC43F9B18}"/>
              </a:ext>
            </a:extLst>
          </p:cNvPr>
          <p:cNvPicPr>
            <a:picLocks noChangeAspect="1"/>
          </p:cNvPicPr>
          <p:nvPr/>
        </p:nvPicPr>
        <p:blipFill>
          <a:blip r:embed="rId3"/>
          <a:stretch>
            <a:fillRect/>
          </a:stretch>
        </p:blipFill>
        <p:spPr>
          <a:xfrm>
            <a:off x="6569412" y="251754"/>
            <a:ext cx="4150468" cy="3090930"/>
          </a:xfrm>
          <a:prstGeom prst="rect">
            <a:avLst/>
          </a:prstGeom>
        </p:spPr>
      </p:pic>
      <p:pic>
        <p:nvPicPr>
          <p:cNvPr id="9" name="Picture 8">
            <a:extLst>
              <a:ext uri="{FF2B5EF4-FFF2-40B4-BE49-F238E27FC236}">
                <a16:creationId xmlns:a16="http://schemas.microsoft.com/office/drawing/2014/main" id="{B402FA01-9B41-20C2-D36B-D3054C9C112A}"/>
              </a:ext>
            </a:extLst>
          </p:cNvPr>
          <p:cNvPicPr>
            <a:picLocks noChangeAspect="1"/>
          </p:cNvPicPr>
          <p:nvPr/>
        </p:nvPicPr>
        <p:blipFill>
          <a:blip r:embed="rId4"/>
          <a:stretch>
            <a:fillRect/>
          </a:stretch>
        </p:blipFill>
        <p:spPr>
          <a:xfrm>
            <a:off x="6569412" y="3515317"/>
            <a:ext cx="4150468" cy="3090930"/>
          </a:xfrm>
          <a:prstGeom prst="rect">
            <a:avLst/>
          </a:prstGeom>
        </p:spPr>
      </p:pic>
    </p:spTree>
    <p:extLst>
      <p:ext uri="{BB962C8B-B14F-4D97-AF65-F5344CB8AC3E}">
        <p14:creationId xmlns:p14="http://schemas.microsoft.com/office/powerpoint/2010/main" val="3730710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C2FDF-A312-B63B-4FFC-968650FE2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BCF41-58DA-311A-7CBC-6354965D37D6}"/>
              </a:ext>
            </a:extLst>
          </p:cNvPr>
          <p:cNvSpPr>
            <a:spLocks noGrp="1"/>
          </p:cNvSpPr>
          <p:nvPr>
            <p:ph type="title"/>
          </p:nvPr>
        </p:nvSpPr>
        <p:spPr>
          <a:xfrm>
            <a:off x="685799" y="1110573"/>
            <a:ext cx="8610600" cy="685801"/>
          </a:xfrm>
        </p:spPr>
        <p:txBody>
          <a:bodyPr>
            <a:noAutofit/>
          </a:bodyPr>
          <a:lstStyle/>
          <a:p>
            <a:pPr algn="l"/>
            <a:br>
              <a:rPr lang="en-GB" sz="2400" b="0" i="0" u="none" strike="noStrike" baseline="0" dirty="0">
                <a:latin typeface="Times New Roman" panose="02020603050405020304" pitchFamily="18" charset="0"/>
                <a:cs typeface="Times New Roman" panose="02020603050405020304" pitchFamily="18" charset="0"/>
              </a:rPr>
            </a:br>
            <a:r>
              <a:rPr lang="en-GB" sz="2400" b="0" i="0" u="none" strike="noStrike" baseline="0" dirty="0" err="1">
                <a:latin typeface="Times New Roman" panose="02020603050405020304" pitchFamily="18" charset="0"/>
                <a:cs typeface="Times New Roman" panose="02020603050405020304" pitchFamily="18" charset="0"/>
              </a:rPr>
              <a:t>MegaDescriptor</a:t>
            </a:r>
            <a:r>
              <a:rPr lang="en-GB" sz="2400" b="0" i="0" u="none" strike="noStrike" baseline="0" dirty="0">
                <a:latin typeface="Times New Roman" panose="02020603050405020304" pitchFamily="18" charset="0"/>
                <a:cs typeface="Times New Roman" panose="02020603050405020304" pitchFamily="18" charset="0"/>
              </a:rPr>
              <a:t> + </a:t>
            </a:r>
            <a:r>
              <a:rPr lang="en-GB" sz="2400" b="0" i="0" u="none" strike="noStrike" baseline="0" dirty="0" err="1">
                <a:latin typeface="Times New Roman" panose="02020603050405020304" pitchFamily="18" charset="0"/>
                <a:cs typeface="Times New Roman" panose="02020603050405020304" pitchFamily="18" charset="0"/>
              </a:rPr>
              <a:t>MatchAliked</a:t>
            </a:r>
            <a:r>
              <a:rPr lang="en-GB" sz="2400" b="0" i="0" u="none" strike="noStrike" baseline="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781B198-98AC-2272-2778-C9AD53EF08C9}"/>
              </a:ext>
            </a:extLst>
          </p:cNvPr>
          <p:cNvSpPr>
            <a:spLocks noGrp="1"/>
          </p:cNvSpPr>
          <p:nvPr>
            <p:ph idx="1"/>
          </p:nvPr>
        </p:nvSpPr>
        <p:spPr>
          <a:xfrm>
            <a:off x="468549" y="2013626"/>
            <a:ext cx="11254901" cy="4679004"/>
          </a:xfrm>
        </p:spPr>
        <p:txBody>
          <a:bodyPr>
            <a:normAutofit/>
          </a:bodyPr>
          <a:lstStyle/>
          <a:p>
            <a:pPr marL="0" indent="0">
              <a:buNone/>
            </a:pPr>
            <a:r>
              <a:rPr lang="en-GB" sz="2400" b="0" i="0" u="none" strike="noStrike" baseline="0" dirty="0">
                <a:latin typeface="Times New Roman" panose="02020603050405020304" pitchFamily="18" charset="0"/>
              </a:rPr>
              <a:t>	We construct a robust animal re-identification pipeline by combining global and local feature matching techniques within the </a:t>
            </a:r>
            <a:r>
              <a:rPr lang="en-GB" sz="2400" b="0" i="0" u="none" strike="noStrike" baseline="0" dirty="0" err="1">
                <a:latin typeface="Times New Roman" panose="02020603050405020304" pitchFamily="18" charset="0"/>
              </a:rPr>
              <a:t>WildFusion</a:t>
            </a:r>
            <a:r>
              <a:rPr lang="en-GB" sz="2400" b="0" i="0" u="none" strike="noStrike" baseline="0" dirty="0">
                <a:latin typeface="Times New Roman" panose="02020603050405020304" pitchFamily="18" charset="0"/>
              </a:rPr>
              <a:t> framework. Specifically, we use the </a:t>
            </a:r>
            <a:r>
              <a:rPr lang="en-GB" sz="2400" b="0" i="0" u="none" strike="noStrike" baseline="0" dirty="0" err="1">
                <a:latin typeface="Times New Roman" panose="02020603050405020304" pitchFamily="18" charset="0"/>
              </a:rPr>
              <a:t>MegaDescriptor</a:t>
            </a:r>
            <a:r>
              <a:rPr lang="en-GB" sz="2400" b="0" i="0" u="none" strike="noStrike" baseline="0" dirty="0">
                <a:latin typeface="Times New Roman" panose="02020603050405020304" pitchFamily="18" charset="0"/>
              </a:rPr>
              <a:t> (“</a:t>
            </a:r>
            <a:r>
              <a:rPr lang="en-GB" sz="2400" b="0" i="0" u="none" strike="noStrike" baseline="0" dirty="0" err="1">
                <a:latin typeface="Times New Roman" panose="02020603050405020304" pitchFamily="18" charset="0"/>
              </a:rPr>
              <a:t>hf-hub:BVRA</a:t>
            </a:r>
            <a:r>
              <a:rPr lang="en-GB" sz="2400" b="0" i="0" u="none" strike="noStrike" baseline="0" dirty="0">
                <a:latin typeface="Times New Roman" panose="02020603050405020304" pitchFamily="18" charset="0"/>
              </a:rPr>
              <a:t>/MegaDescriptor-L-384”) model for extracting deep global features and ALIKED features matched via </a:t>
            </a:r>
            <a:r>
              <a:rPr lang="en-GB" sz="2400" b="0" i="0" u="none" strike="noStrike" baseline="0" dirty="0" err="1">
                <a:latin typeface="Times New Roman" panose="02020603050405020304" pitchFamily="18" charset="0"/>
              </a:rPr>
              <a:t>LightGlue</a:t>
            </a:r>
            <a:r>
              <a:rPr lang="en-GB" sz="2400" b="0" i="0" u="none" strike="noStrike" baseline="0" dirty="0">
                <a:latin typeface="Times New Roman" panose="02020603050405020304" pitchFamily="18" charset="0"/>
              </a:rPr>
              <a:t> for fine-grained local correspondences. </a:t>
            </a:r>
          </a:p>
          <a:p>
            <a:pPr marL="0" indent="0">
              <a:buNone/>
            </a:pPr>
            <a:r>
              <a:rPr lang="en-GB" sz="2400" b="0" i="0" u="none" strike="noStrike" baseline="0" dirty="0">
                <a:latin typeface="Times New Roman" panose="02020603050405020304" pitchFamily="18" charset="0"/>
              </a:rPr>
              <a:t>	Each similarity pipeline is calibrated using isotonic regression to convert raw similarity scores into reliable confidence estimates. The process involves three main datasets: a query set, a database set, and a calibration set (used to fine-tune the confidence scoring). </a:t>
            </a:r>
          </a:p>
          <a:p>
            <a:pPr marL="0" indent="0">
              <a:buNone/>
            </a:pPr>
            <a:r>
              <a:rPr lang="en-GB" sz="2400" b="0" i="0" u="none" strike="noStrike" baseline="0" dirty="0">
                <a:latin typeface="Times New Roman" panose="02020603050405020304" pitchFamily="18" charset="0"/>
              </a:rPr>
              <a:t>	After calibration, </a:t>
            </a:r>
            <a:r>
              <a:rPr lang="en-GB" sz="2400" b="0" i="0" u="none" strike="noStrike" baseline="0" dirty="0" err="1">
                <a:latin typeface="Times New Roman" panose="02020603050405020304" pitchFamily="18" charset="0"/>
              </a:rPr>
              <a:t>WildFusion</a:t>
            </a:r>
            <a:r>
              <a:rPr lang="en-GB" sz="2400" b="0" i="0" u="none" strike="noStrike" baseline="0" dirty="0">
                <a:latin typeface="Times New Roman" panose="02020603050405020304" pitchFamily="18" charset="0"/>
              </a:rPr>
              <a:t> fuses the outputs from both global and local pipelines, prioritizing the global (</a:t>
            </a:r>
            <a:r>
              <a:rPr lang="en-GB" sz="2400" b="0" i="0" u="none" strike="noStrike" baseline="0" dirty="0" err="1">
                <a:latin typeface="Times New Roman" panose="02020603050405020304" pitchFamily="18" charset="0"/>
              </a:rPr>
              <a:t>MegaDescriptor</a:t>
            </a:r>
            <a:r>
              <a:rPr lang="en-GB" sz="2400" b="0" i="0" u="none" strike="noStrike" baseline="0" dirty="0">
                <a:latin typeface="Times New Roman" panose="02020603050405020304" pitchFamily="18" charset="0"/>
              </a:rPr>
              <a:t>) matcher, to compute similarity scores between query and database images. The highest-scoring matches are selected as predictions. </a:t>
            </a:r>
            <a:endParaRPr lang="en-GB" sz="2400" dirty="0"/>
          </a:p>
        </p:txBody>
      </p:sp>
    </p:spTree>
    <p:extLst>
      <p:ext uri="{BB962C8B-B14F-4D97-AF65-F5344CB8AC3E}">
        <p14:creationId xmlns:p14="http://schemas.microsoft.com/office/powerpoint/2010/main" val="3717994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6159F-DB2C-4B62-2185-18BEB0463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27CA64-E0EF-B6BC-6558-89BDDFBECB7B}"/>
              </a:ext>
            </a:extLst>
          </p:cNvPr>
          <p:cNvSpPr>
            <a:spLocks noGrp="1"/>
          </p:cNvSpPr>
          <p:nvPr>
            <p:ph type="title"/>
          </p:nvPr>
        </p:nvSpPr>
        <p:spPr>
          <a:xfrm>
            <a:off x="685799" y="1110573"/>
            <a:ext cx="8610600" cy="685801"/>
          </a:xfrm>
        </p:spPr>
        <p:txBody>
          <a:bodyPr>
            <a:noAutofit/>
          </a:bodyPr>
          <a:lstStyle/>
          <a:p>
            <a:pPr algn="l"/>
            <a:br>
              <a:rPr lang="en-GB" sz="2400" b="0" i="0" u="none" strike="noStrike" baseline="0" dirty="0">
                <a:latin typeface="Times New Roman" panose="02020603050405020304" pitchFamily="18" charset="0"/>
                <a:cs typeface="Times New Roman" panose="02020603050405020304" pitchFamily="18" charset="0"/>
              </a:rPr>
            </a:br>
            <a:r>
              <a:rPr lang="en-GB" sz="2400" b="0" i="0" u="none" strike="noStrike" baseline="0" dirty="0" err="1">
                <a:latin typeface="Times New Roman" panose="02020603050405020304" pitchFamily="18" charset="0"/>
                <a:cs typeface="Times New Roman" panose="02020603050405020304" pitchFamily="18" charset="0"/>
              </a:rPr>
              <a:t>MegaDescriptor</a:t>
            </a:r>
            <a:r>
              <a:rPr lang="en-GB" sz="2400" b="0" i="0" u="none" strike="noStrike" baseline="0" dirty="0">
                <a:latin typeface="Times New Roman" panose="02020603050405020304" pitchFamily="18" charset="0"/>
                <a:cs typeface="Times New Roman" panose="02020603050405020304" pitchFamily="18" charset="0"/>
              </a:rPr>
              <a:t> + </a:t>
            </a:r>
            <a:r>
              <a:rPr lang="en-GB" sz="2400" b="0" i="0" u="none" strike="noStrike" baseline="0" dirty="0" err="1">
                <a:latin typeface="Times New Roman" panose="02020603050405020304" pitchFamily="18" charset="0"/>
                <a:cs typeface="Times New Roman" panose="02020603050405020304" pitchFamily="18" charset="0"/>
              </a:rPr>
              <a:t>MatchAliked</a:t>
            </a:r>
            <a:r>
              <a:rPr lang="en-GB" sz="2400" b="0" i="0" u="none" strike="noStrike" baseline="0"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C172F89-D503-1728-C865-EF1BF010F662}"/>
              </a:ext>
            </a:extLst>
          </p:cNvPr>
          <p:cNvSpPr>
            <a:spLocks noGrp="1"/>
          </p:cNvSpPr>
          <p:nvPr>
            <p:ph idx="1"/>
          </p:nvPr>
        </p:nvSpPr>
        <p:spPr>
          <a:xfrm>
            <a:off x="468549" y="2013626"/>
            <a:ext cx="11254901" cy="4679004"/>
          </a:xfrm>
        </p:spPr>
        <p:txBody>
          <a:bodyPr>
            <a:normAutofit/>
          </a:bodyPr>
          <a:lstStyle/>
          <a:p>
            <a:pPr marL="0" indent="0">
              <a:buNone/>
            </a:pPr>
            <a:r>
              <a:rPr lang="en-GB" sz="2400" b="0" i="0" u="none" strike="noStrike" baseline="0" dirty="0">
                <a:latin typeface="Times New Roman" panose="02020603050405020304" pitchFamily="18" charset="0"/>
              </a:rPr>
              <a:t>	For the calibration process, we utilize two sources: 1,000 representative samples from the database dataset and the test set generated. To ensure a robust and well-generalized calibration, it is crucial that the selected images are as diverse as possible. </a:t>
            </a:r>
          </a:p>
          <a:p>
            <a:pPr marL="0" indent="0">
              <a:buNone/>
            </a:pPr>
            <a:r>
              <a:rPr lang="en-GB" sz="2400" b="0" i="0" u="none" strike="noStrike" baseline="0" dirty="0">
                <a:latin typeface="Times New Roman" panose="02020603050405020304" pitchFamily="18" charset="0"/>
              </a:rPr>
              <a:t>	For similarity computation, we will consider two settings: one using a subset of 700 images and another leveraging the full set of available images. This dual approach enables the model to perform under both constrained conditions, where efficiency is prioritized, and unrestricted scenarios, where accuracy can be maximized. </a:t>
            </a:r>
            <a:endParaRPr lang="en-GB" sz="3200" dirty="0"/>
          </a:p>
        </p:txBody>
      </p:sp>
    </p:spTree>
    <p:extLst>
      <p:ext uri="{BB962C8B-B14F-4D97-AF65-F5344CB8AC3E}">
        <p14:creationId xmlns:p14="http://schemas.microsoft.com/office/powerpoint/2010/main" val="71338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DA469-E4EC-1718-FA0D-6EBFCD0B2347}"/>
              </a:ext>
            </a:extLst>
          </p:cNvPr>
          <p:cNvSpPr>
            <a:spLocks noGrp="1"/>
          </p:cNvSpPr>
          <p:nvPr>
            <p:ph type="title"/>
          </p:nvPr>
        </p:nvSpPr>
        <p:spPr>
          <a:xfrm>
            <a:off x="685800" y="840573"/>
            <a:ext cx="8610600" cy="1293028"/>
          </a:xfrm>
        </p:spPr>
        <p:txBody>
          <a:bodyPr>
            <a:normAutofit/>
          </a:bodyPr>
          <a:lstStyle/>
          <a:p>
            <a:pPr algn="l"/>
            <a:br>
              <a:rPr lang="en-GB" sz="2800" b="0" i="0" u="none" strike="noStrike" baseline="0" dirty="0">
                <a:latin typeface="Times New Roman" panose="02020603050405020304" pitchFamily="18" charset="0"/>
              </a:rPr>
            </a:br>
            <a:r>
              <a:rPr lang="en-GB" sz="2800" b="0" i="0" u="none" strike="noStrike" baseline="0" dirty="0">
                <a:latin typeface="Times New Roman" panose="02020603050405020304" pitchFamily="18" charset="0"/>
              </a:rPr>
              <a:t>Introduction</a:t>
            </a:r>
            <a:endParaRPr lang="en-GB" sz="5400" dirty="0"/>
          </a:p>
        </p:txBody>
      </p:sp>
      <p:sp>
        <p:nvSpPr>
          <p:cNvPr id="3" name="Content Placeholder 2">
            <a:extLst>
              <a:ext uri="{FF2B5EF4-FFF2-40B4-BE49-F238E27FC236}">
                <a16:creationId xmlns:a16="http://schemas.microsoft.com/office/drawing/2014/main" id="{C9CB1942-0FAE-DB3E-64A4-09F164559D4C}"/>
              </a:ext>
            </a:extLst>
          </p:cNvPr>
          <p:cNvSpPr>
            <a:spLocks noGrp="1"/>
          </p:cNvSpPr>
          <p:nvPr>
            <p:ph idx="1"/>
          </p:nvPr>
        </p:nvSpPr>
        <p:spPr/>
        <p:txBody>
          <a:bodyPr>
            <a:normAutofit/>
          </a:bodyPr>
          <a:lstStyle/>
          <a:p>
            <a:pPr algn="l"/>
            <a:endParaRPr lang="en-GB" sz="2400" b="0" i="0" u="none" strike="noStrike" baseline="0" dirty="0">
              <a:latin typeface="Times New Roman" panose="02020603050405020304" pitchFamily="18" charset="0"/>
            </a:endParaRPr>
          </a:p>
          <a:p>
            <a:r>
              <a:rPr lang="en-GB" sz="2400" b="0" i="0" u="none" strike="noStrike" baseline="0" dirty="0">
                <a:latin typeface="Times New Roman" panose="02020603050405020304" pitchFamily="18" charset="0"/>
              </a:rPr>
              <a:t> The </a:t>
            </a:r>
            <a:r>
              <a:rPr lang="en-GB" sz="2400" b="0" i="0" u="none" strike="noStrike" baseline="0" dirty="0" err="1">
                <a:latin typeface="Times New Roman" panose="02020603050405020304" pitchFamily="18" charset="0"/>
              </a:rPr>
              <a:t>AnimalCLEF</a:t>
            </a:r>
            <a:r>
              <a:rPr lang="en-GB" sz="2400" b="0" i="0" u="none" strike="noStrike" baseline="0" dirty="0">
                <a:latin typeface="Times New Roman" panose="02020603050405020304" pitchFamily="18" charset="0"/>
              </a:rPr>
              <a:t> 2025 </a:t>
            </a:r>
            <a:r>
              <a:rPr lang="en-GB" sz="2400" i="0" u="none" strike="noStrike" baseline="0" dirty="0">
                <a:latin typeface="Times New Roman" panose="02020603050405020304" pitchFamily="18" charset="0"/>
              </a:rPr>
              <a:t>challenge</a:t>
            </a:r>
            <a:r>
              <a:rPr lang="en-GB" sz="2400" b="0" i="0" u="none" strike="noStrike" baseline="0" dirty="0">
                <a:latin typeface="Times New Roman" panose="02020603050405020304" pitchFamily="18" charset="0"/>
              </a:rPr>
              <a:t> is a leading competition in the domain of computer vision and biodiversity informatics. It focuses on the fine-grained task of individual animal identification across multiple species, under real-world, unconstrained conditions.</a:t>
            </a:r>
          </a:p>
        </p:txBody>
      </p:sp>
    </p:spTree>
    <p:extLst>
      <p:ext uri="{BB962C8B-B14F-4D97-AF65-F5344CB8AC3E}">
        <p14:creationId xmlns:p14="http://schemas.microsoft.com/office/powerpoint/2010/main" val="3333475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A4658-F0E2-5EB0-32DA-43E00D7A90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06666-2069-822B-289E-1E0CBEFD892A}"/>
              </a:ext>
            </a:extLst>
          </p:cNvPr>
          <p:cNvSpPr>
            <a:spLocks noGrp="1"/>
          </p:cNvSpPr>
          <p:nvPr>
            <p:ph type="title"/>
          </p:nvPr>
        </p:nvSpPr>
        <p:spPr>
          <a:xfrm>
            <a:off x="685799" y="1110573"/>
            <a:ext cx="8610600" cy="685801"/>
          </a:xfrm>
        </p:spPr>
        <p:txBody>
          <a:bodyPr>
            <a:noAutofit/>
          </a:bodyPr>
          <a:lstStyle/>
          <a:p>
            <a:pPr algn="l"/>
            <a:br>
              <a:rPr lang="en-GB" sz="2400" b="0" i="0" u="none" strike="noStrike" baseline="0" dirty="0">
                <a:latin typeface="Times New Roman" panose="02020603050405020304" pitchFamily="18" charset="0"/>
                <a:cs typeface="Times New Roman" panose="02020603050405020304" pitchFamily="18" charset="0"/>
              </a:rPr>
            </a:br>
            <a:r>
              <a:rPr lang="en-GB" sz="2400" b="0" i="0" u="none" strike="noStrike" baseline="0" dirty="0">
                <a:latin typeface="Times New Roman" panose="02020603050405020304" pitchFamily="18" charset="0"/>
                <a:cs typeface="Times New Roman" panose="02020603050405020304" pitchFamily="18" charset="0"/>
              </a:rPr>
              <a:t>Embeddings + Classifier </a:t>
            </a:r>
          </a:p>
        </p:txBody>
      </p:sp>
      <p:sp>
        <p:nvSpPr>
          <p:cNvPr id="3" name="Content Placeholder 2">
            <a:extLst>
              <a:ext uri="{FF2B5EF4-FFF2-40B4-BE49-F238E27FC236}">
                <a16:creationId xmlns:a16="http://schemas.microsoft.com/office/drawing/2014/main" id="{D9FA9732-527B-D015-7BA3-038C795CABF9}"/>
              </a:ext>
            </a:extLst>
          </p:cNvPr>
          <p:cNvSpPr>
            <a:spLocks noGrp="1"/>
          </p:cNvSpPr>
          <p:nvPr>
            <p:ph idx="1"/>
          </p:nvPr>
        </p:nvSpPr>
        <p:spPr>
          <a:xfrm>
            <a:off x="468549" y="2013626"/>
            <a:ext cx="11254901" cy="4679004"/>
          </a:xfrm>
        </p:spPr>
        <p:txBody>
          <a:bodyPr>
            <a:normAutofit lnSpcReduction="10000"/>
          </a:bodyPr>
          <a:lstStyle/>
          <a:p>
            <a:pPr marL="0" indent="0">
              <a:buNone/>
            </a:pPr>
            <a:r>
              <a:rPr lang="en-GB" sz="2400" b="0" i="0" u="none" strike="noStrike" baseline="0" dirty="0">
                <a:latin typeface="Times New Roman" panose="02020603050405020304" pitchFamily="18" charset="0"/>
              </a:rPr>
              <a:t>	To enhance the performance of a general model, we will combine the strengths of all previously trained models to build a more robust and accurate classifier. </a:t>
            </a:r>
          </a:p>
          <a:p>
            <a:pPr marL="0" indent="0">
              <a:buNone/>
            </a:pPr>
            <a:r>
              <a:rPr lang="en-GB" sz="2400" b="0" i="0" u="none" strike="noStrike" baseline="0" dirty="0">
                <a:latin typeface="Times New Roman" panose="02020603050405020304" pitchFamily="18" charset="0"/>
              </a:rPr>
              <a:t>	Embeddings are extracted by feeding images from the train and test datasets into pretrained models: </a:t>
            </a:r>
          </a:p>
          <a:p>
            <a:pPr marL="0" indent="0">
              <a:buNone/>
            </a:pPr>
            <a:endParaRPr lang="en-GB" sz="2400" b="0" i="0" u="none" strike="noStrike" baseline="0" dirty="0">
              <a:latin typeface="Times New Roman" panose="02020603050405020304" pitchFamily="18" charset="0"/>
            </a:endParaRPr>
          </a:p>
          <a:p>
            <a:r>
              <a:rPr lang="en-GB" sz="2400" b="0" i="0" u="none" strike="noStrike" baseline="0" dirty="0">
                <a:latin typeface="Times New Roman" panose="02020603050405020304" pitchFamily="18" charset="0"/>
              </a:rPr>
              <a:t>convnext_xlarge.fb_in22k_ft_in1k_384 (from previous milestone) </a:t>
            </a:r>
          </a:p>
          <a:p>
            <a:r>
              <a:rPr lang="en-GB" sz="2400" b="0" i="0" u="none" strike="noStrike" baseline="0" dirty="0">
                <a:latin typeface="Times New Roman" panose="02020603050405020304" pitchFamily="18" charset="0"/>
              </a:rPr>
              <a:t>convnext_xlarge.fb_in22k_ft_in1k_384 (4.3.2.) </a:t>
            </a:r>
          </a:p>
          <a:p>
            <a:r>
              <a:rPr lang="en-GB" sz="2400" b="0" i="0" u="none" strike="noStrike" baseline="0" dirty="0">
                <a:latin typeface="Times New Roman" panose="02020603050405020304" pitchFamily="18" charset="0"/>
              </a:rPr>
              <a:t>swin_large_patch4_window12_384 (from previous milestone) </a:t>
            </a:r>
          </a:p>
          <a:p>
            <a:r>
              <a:rPr lang="en-GB" sz="2400" b="0" i="0" u="none" strike="noStrike" baseline="0" dirty="0">
                <a:latin typeface="Times New Roman" panose="02020603050405020304" pitchFamily="18" charset="0"/>
              </a:rPr>
              <a:t>swin_large_patch4_window12_384 (4.1.) </a:t>
            </a:r>
          </a:p>
          <a:p>
            <a:r>
              <a:rPr lang="en-GB" sz="2400" b="0" i="0" u="none" strike="noStrike" baseline="0" dirty="0">
                <a:latin typeface="Times New Roman" panose="02020603050405020304" pitchFamily="18" charset="0"/>
              </a:rPr>
              <a:t>maxvit_xlarge_tf_384.in21k_ft_in1k (4.2.) </a:t>
            </a:r>
          </a:p>
          <a:p>
            <a:r>
              <a:rPr lang="en-GB" sz="2400" b="0" i="0" u="none" strike="noStrike" baseline="0" dirty="0" err="1">
                <a:latin typeface="Times New Roman" panose="02020603050405020304" pitchFamily="18" charset="0"/>
              </a:rPr>
              <a:t>hf-hub:BVRA</a:t>
            </a:r>
            <a:r>
              <a:rPr lang="en-GB" sz="2400" b="0" i="0" u="none" strike="noStrike" baseline="0" dirty="0">
                <a:latin typeface="Times New Roman" panose="02020603050405020304" pitchFamily="18" charset="0"/>
              </a:rPr>
              <a:t>/MegaDescriptor-L-384 (4.4.) </a:t>
            </a:r>
          </a:p>
        </p:txBody>
      </p:sp>
    </p:spTree>
    <p:extLst>
      <p:ext uri="{BB962C8B-B14F-4D97-AF65-F5344CB8AC3E}">
        <p14:creationId xmlns:p14="http://schemas.microsoft.com/office/powerpoint/2010/main" val="3117282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2EFD-37EC-5C7A-A781-1557CF4FA7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F6C9A-B023-57A8-E902-200BE03B3CF5}"/>
              </a:ext>
            </a:extLst>
          </p:cNvPr>
          <p:cNvSpPr>
            <a:spLocks noGrp="1"/>
          </p:cNvSpPr>
          <p:nvPr>
            <p:ph type="title"/>
          </p:nvPr>
        </p:nvSpPr>
        <p:spPr>
          <a:xfrm>
            <a:off x="685799" y="1110573"/>
            <a:ext cx="8610600" cy="685801"/>
          </a:xfrm>
        </p:spPr>
        <p:txBody>
          <a:bodyPr>
            <a:noAutofit/>
          </a:bodyPr>
          <a:lstStyle/>
          <a:p>
            <a:pPr algn="l"/>
            <a:br>
              <a:rPr lang="en-GB" sz="2400" b="0" i="0" u="none" strike="noStrike" baseline="0" dirty="0">
                <a:latin typeface="Times New Roman" panose="02020603050405020304" pitchFamily="18" charset="0"/>
                <a:cs typeface="Times New Roman" panose="02020603050405020304" pitchFamily="18" charset="0"/>
              </a:rPr>
            </a:br>
            <a:r>
              <a:rPr lang="en-GB" sz="2400" b="0" i="0" u="none" strike="noStrike" baseline="0" dirty="0">
                <a:latin typeface="Times New Roman" panose="02020603050405020304" pitchFamily="18" charset="0"/>
                <a:cs typeface="Times New Roman" panose="02020603050405020304" pitchFamily="18" charset="0"/>
              </a:rPr>
              <a:t>Embeddings + Classifier </a:t>
            </a:r>
          </a:p>
        </p:txBody>
      </p:sp>
      <p:sp>
        <p:nvSpPr>
          <p:cNvPr id="3" name="Content Placeholder 2">
            <a:extLst>
              <a:ext uri="{FF2B5EF4-FFF2-40B4-BE49-F238E27FC236}">
                <a16:creationId xmlns:a16="http://schemas.microsoft.com/office/drawing/2014/main" id="{751D236C-027E-74D2-3F94-6D5956CD85CE}"/>
              </a:ext>
            </a:extLst>
          </p:cNvPr>
          <p:cNvSpPr>
            <a:spLocks noGrp="1"/>
          </p:cNvSpPr>
          <p:nvPr>
            <p:ph idx="1"/>
          </p:nvPr>
        </p:nvSpPr>
        <p:spPr>
          <a:xfrm>
            <a:off x="468549" y="2013626"/>
            <a:ext cx="6399179" cy="4679004"/>
          </a:xfrm>
        </p:spPr>
        <p:txBody>
          <a:bodyPr>
            <a:normAutofit fontScale="92500" lnSpcReduction="10000"/>
          </a:bodyPr>
          <a:lstStyle/>
          <a:p>
            <a:pPr marL="0" indent="0">
              <a:buNone/>
            </a:pPr>
            <a:r>
              <a:rPr lang="en-GB" sz="2400" b="0" i="0" u="none" strike="noStrike" baseline="0" dirty="0">
                <a:latin typeface="Times New Roman" panose="02020603050405020304" pitchFamily="18" charset="0"/>
              </a:rPr>
              <a:t>	If the output is multi-dimensional (e.g., feature maps), global average pooling is applied to reduce it to a fixed-size feature vector. These embeddings, along with their corresponding labels, are collected and saved as .</a:t>
            </a:r>
            <a:r>
              <a:rPr lang="en-GB" sz="2400" b="0" i="0" u="none" strike="noStrike" baseline="0" dirty="0" err="1">
                <a:latin typeface="Times New Roman" panose="02020603050405020304" pitchFamily="18" charset="0"/>
              </a:rPr>
              <a:t>npz</a:t>
            </a:r>
            <a:r>
              <a:rPr lang="en-GB" sz="2400" b="0" i="0" u="none" strike="noStrike" baseline="0" dirty="0">
                <a:latin typeface="Times New Roman" panose="02020603050405020304" pitchFamily="18" charset="0"/>
              </a:rPr>
              <a:t> files. </a:t>
            </a:r>
          </a:p>
          <a:p>
            <a:pPr marL="0" indent="0">
              <a:buNone/>
            </a:pPr>
            <a:r>
              <a:rPr lang="en-GB" sz="2400" b="0" i="0" u="none" strike="noStrike" baseline="0" dirty="0">
                <a:latin typeface="Times New Roman" panose="02020603050405020304" pitchFamily="18" charset="0"/>
              </a:rPr>
              <a:t>	We then aggregate the embeddings into a rich, unified feature representation, followed by standardization and dimensionality reduction using </a:t>
            </a:r>
            <a:r>
              <a:rPr lang="en-GB" sz="2400" b="0" i="0" u="none" strike="noStrike" baseline="0" dirty="0" err="1">
                <a:latin typeface="Times New Roman" panose="02020603050405020304" pitchFamily="18" charset="0"/>
              </a:rPr>
              <a:t>StandardScaler</a:t>
            </a:r>
            <a:r>
              <a:rPr lang="en-GB" sz="2400" b="0" i="0" u="none" strike="noStrike" baseline="0" dirty="0">
                <a:latin typeface="Times New Roman" panose="02020603050405020304" pitchFamily="18" charset="0"/>
              </a:rPr>
              <a:t> and PCA, preserving 99% of the variance. </a:t>
            </a:r>
          </a:p>
          <a:p>
            <a:pPr marL="0" indent="0">
              <a:buNone/>
            </a:pPr>
            <a:r>
              <a:rPr lang="en-GB" sz="2400" b="0" i="0" u="none" strike="noStrike" baseline="0" dirty="0">
                <a:latin typeface="Times New Roman" panose="02020603050405020304" pitchFamily="18" charset="0"/>
              </a:rPr>
              <a:t>	The training setup uses the </a:t>
            </a:r>
            <a:r>
              <a:rPr lang="en-GB" sz="2400" b="0" i="0" u="none" strike="noStrike" baseline="0" dirty="0" err="1">
                <a:latin typeface="Times New Roman" panose="02020603050405020304" pitchFamily="18" charset="0"/>
              </a:rPr>
              <a:t>AdamW</a:t>
            </a:r>
            <a:r>
              <a:rPr lang="en-GB" sz="2400" b="0" i="0" u="none" strike="noStrike" baseline="0" dirty="0">
                <a:latin typeface="Times New Roman" panose="02020603050405020304" pitchFamily="18" charset="0"/>
              </a:rPr>
              <a:t> optimizer with a learning rate of 5e-4, weight decay of 1e-2, a linear learning rate scheduler with warmup, cross-entropy loss, early stopping after 10 epochs of no improvement, and a maximum of 100 epochs. </a:t>
            </a:r>
            <a:endParaRPr lang="en-GB" sz="3200" b="0" i="0" u="none" strike="noStrike" baseline="0" dirty="0">
              <a:latin typeface="Times New Roman" panose="02020603050405020304" pitchFamily="18" charset="0"/>
            </a:endParaRPr>
          </a:p>
        </p:txBody>
      </p:sp>
      <p:pic>
        <p:nvPicPr>
          <p:cNvPr id="5" name="Picture 4">
            <a:extLst>
              <a:ext uri="{FF2B5EF4-FFF2-40B4-BE49-F238E27FC236}">
                <a16:creationId xmlns:a16="http://schemas.microsoft.com/office/drawing/2014/main" id="{D01F43B6-C078-627E-76C4-82DC42832701}"/>
              </a:ext>
            </a:extLst>
          </p:cNvPr>
          <p:cNvPicPr>
            <a:picLocks noChangeAspect="1"/>
          </p:cNvPicPr>
          <p:nvPr/>
        </p:nvPicPr>
        <p:blipFill>
          <a:blip r:embed="rId2"/>
          <a:stretch>
            <a:fillRect/>
          </a:stretch>
        </p:blipFill>
        <p:spPr>
          <a:xfrm>
            <a:off x="7457511" y="442495"/>
            <a:ext cx="4048690" cy="5973009"/>
          </a:xfrm>
          <a:prstGeom prst="rect">
            <a:avLst/>
          </a:prstGeom>
        </p:spPr>
      </p:pic>
    </p:spTree>
    <p:extLst>
      <p:ext uri="{BB962C8B-B14F-4D97-AF65-F5344CB8AC3E}">
        <p14:creationId xmlns:p14="http://schemas.microsoft.com/office/powerpoint/2010/main" val="2902064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C6270-15FA-E038-D6CB-C7B474AF215E}"/>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7228F25D-6041-4008-91D9-FC7FB42F1B71}"/>
              </a:ext>
            </a:extLst>
          </p:cNvPr>
          <p:cNvSpPr>
            <a:spLocks noGrp="1"/>
          </p:cNvSpPr>
          <p:nvPr>
            <p:ph type="title"/>
          </p:nvPr>
        </p:nvSpPr>
        <p:spPr>
          <a:xfrm>
            <a:off x="622910" y="5734994"/>
            <a:ext cx="10583354" cy="685801"/>
          </a:xfrm>
        </p:spPr>
        <p:txBody>
          <a:bodyPr>
            <a:normAutofit/>
          </a:bodyPr>
          <a:lstStyle/>
          <a:p>
            <a:pPr algn="l"/>
            <a:r>
              <a:rPr lang="en-GB" sz="2400" b="0" i="0" u="none" strike="noStrike" baseline="0" dirty="0">
                <a:latin typeface="Times New Roman" panose="02020603050405020304" pitchFamily="18" charset="0"/>
              </a:rPr>
              <a:t>The test loss reaches 0.7650 and the accuracy reaches 0.8746. </a:t>
            </a:r>
            <a:endParaRPr lang="en-GB" sz="9600" b="0" i="0" u="none" strike="noStrike" baseline="0" dirty="0">
              <a:latin typeface="Times New Roman" panose="02020603050405020304" pitchFamily="18" charset="0"/>
            </a:endParaRPr>
          </a:p>
        </p:txBody>
      </p:sp>
      <p:pic>
        <p:nvPicPr>
          <p:cNvPr id="3" name="Picture 2">
            <a:extLst>
              <a:ext uri="{FF2B5EF4-FFF2-40B4-BE49-F238E27FC236}">
                <a16:creationId xmlns:a16="http://schemas.microsoft.com/office/drawing/2014/main" id="{A2F78488-350E-1F1A-89C0-52C4D2ED9ADA}"/>
              </a:ext>
            </a:extLst>
          </p:cNvPr>
          <p:cNvPicPr>
            <a:picLocks noChangeAspect="1"/>
          </p:cNvPicPr>
          <p:nvPr/>
        </p:nvPicPr>
        <p:blipFill>
          <a:blip r:embed="rId2"/>
          <a:stretch>
            <a:fillRect/>
          </a:stretch>
        </p:blipFill>
        <p:spPr>
          <a:xfrm>
            <a:off x="597141" y="1650072"/>
            <a:ext cx="5317446" cy="3960000"/>
          </a:xfrm>
          <a:prstGeom prst="rect">
            <a:avLst/>
          </a:prstGeom>
        </p:spPr>
      </p:pic>
      <p:pic>
        <p:nvPicPr>
          <p:cNvPr id="6" name="Picture 5">
            <a:extLst>
              <a:ext uri="{FF2B5EF4-FFF2-40B4-BE49-F238E27FC236}">
                <a16:creationId xmlns:a16="http://schemas.microsoft.com/office/drawing/2014/main" id="{01E4A5E4-4BDC-77CC-94D5-BB136DFF1C6D}"/>
              </a:ext>
            </a:extLst>
          </p:cNvPr>
          <p:cNvPicPr>
            <a:picLocks noChangeAspect="1"/>
          </p:cNvPicPr>
          <p:nvPr/>
        </p:nvPicPr>
        <p:blipFill>
          <a:blip r:embed="rId3"/>
          <a:stretch>
            <a:fillRect/>
          </a:stretch>
        </p:blipFill>
        <p:spPr>
          <a:xfrm>
            <a:off x="6277415" y="1650072"/>
            <a:ext cx="5317446" cy="3960000"/>
          </a:xfrm>
          <a:prstGeom prst="rect">
            <a:avLst/>
          </a:prstGeom>
        </p:spPr>
      </p:pic>
    </p:spTree>
    <p:extLst>
      <p:ext uri="{BB962C8B-B14F-4D97-AF65-F5344CB8AC3E}">
        <p14:creationId xmlns:p14="http://schemas.microsoft.com/office/powerpoint/2010/main" val="2365761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6DD4C-D34B-4EFA-EA34-EFE6D87B0C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EE55BF-0C42-253F-2087-0152B96BF8BD}"/>
              </a:ext>
            </a:extLst>
          </p:cNvPr>
          <p:cNvSpPr>
            <a:spLocks noGrp="1"/>
          </p:cNvSpPr>
          <p:nvPr>
            <p:ph type="title"/>
          </p:nvPr>
        </p:nvSpPr>
        <p:spPr>
          <a:xfrm>
            <a:off x="685799" y="1110573"/>
            <a:ext cx="8610600" cy="685801"/>
          </a:xfrm>
        </p:spPr>
        <p:txBody>
          <a:bodyPr>
            <a:noAutofit/>
          </a:bodyPr>
          <a:lstStyle/>
          <a:p>
            <a:pPr algn="l"/>
            <a:br>
              <a:rPr lang="en-GB" sz="2400" b="0" i="0" u="none" strike="noStrike" baseline="0" dirty="0">
                <a:latin typeface="Times New Roman" panose="02020603050405020304" pitchFamily="18" charset="0"/>
                <a:cs typeface="Times New Roman" panose="02020603050405020304" pitchFamily="18" charset="0"/>
              </a:rPr>
            </a:br>
            <a:r>
              <a:rPr lang="en-GB" sz="2400" b="0" i="0" u="none" strike="noStrike" baseline="0" dirty="0">
                <a:latin typeface="Times New Roman" panose="02020603050405020304" pitchFamily="18" charset="0"/>
                <a:cs typeface="Times New Roman" panose="02020603050405020304" pitchFamily="18" charset="0"/>
              </a:rPr>
              <a:t>Ideas and models to mention </a:t>
            </a:r>
          </a:p>
        </p:txBody>
      </p:sp>
      <p:sp>
        <p:nvSpPr>
          <p:cNvPr id="3" name="Content Placeholder 2">
            <a:extLst>
              <a:ext uri="{FF2B5EF4-FFF2-40B4-BE49-F238E27FC236}">
                <a16:creationId xmlns:a16="http://schemas.microsoft.com/office/drawing/2014/main" id="{30EAAB90-9AC9-5801-3D9C-35616AED6272}"/>
              </a:ext>
            </a:extLst>
          </p:cNvPr>
          <p:cNvSpPr>
            <a:spLocks noGrp="1"/>
          </p:cNvSpPr>
          <p:nvPr>
            <p:ph idx="1"/>
          </p:nvPr>
        </p:nvSpPr>
        <p:spPr>
          <a:xfrm>
            <a:off x="468549" y="2013626"/>
            <a:ext cx="11340830" cy="4679004"/>
          </a:xfrm>
        </p:spPr>
        <p:txBody>
          <a:bodyPr>
            <a:normAutofit/>
          </a:bodyPr>
          <a:lstStyle/>
          <a:p>
            <a:r>
              <a:rPr lang="en-GB" b="0" i="0" u="none" strike="noStrike" baseline="0" dirty="0">
                <a:latin typeface="Times New Roman" panose="02020603050405020304" pitchFamily="18" charset="0"/>
              </a:rPr>
              <a:t>Several additional experiments were carried out using advanced architectures, including ConvNeXtV2-Huge (384 &amp; 512), ConvNeXtV2-Large (384), SwinV2-Large, and </a:t>
            </a:r>
            <a:r>
              <a:rPr lang="en-GB" b="0" i="0" u="none" strike="noStrike" baseline="0" dirty="0" err="1">
                <a:latin typeface="Times New Roman" panose="02020603050405020304" pitchFamily="18" charset="0"/>
              </a:rPr>
              <a:t>BEiT</a:t>
            </a:r>
            <a:r>
              <a:rPr lang="en-GB" b="0" i="0" u="none" strike="noStrike" baseline="0" dirty="0">
                <a:latin typeface="Times New Roman" panose="02020603050405020304" pitchFamily="18" charset="0"/>
              </a:rPr>
              <a:t>-Large, along with various training configurations. However, these models underperformed compared to the best baselines, with test losses remaining above 1.1 and accuracies not exceeding 78%. </a:t>
            </a:r>
          </a:p>
          <a:p>
            <a:r>
              <a:rPr lang="en-GB" b="0" i="0" u="none" strike="noStrike" baseline="0" dirty="0">
                <a:latin typeface="Times New Roman" panose="02020603050405020304" pitchFamily="18" charset="0"/>
              </a:rPr>
              <a:t>To further explore performance gains, I attempted to create a custom ensemble model by combining </a:t>
            </a:r>
            <a:r>
              <a:rPr lang="en-GB" b="0" i="0" u="none" strike="noStrike" baseline="0" dirty="0" err="1">
                <a:latin typeface="Times New Roman" panose="02020603050405020304" pitchFamily="18" charset="0"/>
              </a:rPr>
              <a:t>Swin</a:t>
            </a:r>
            <a:r>
              <a:rPr lang="en-GB" b="0" i="0" u="none" strike="noStrike" baseline="0" dirty="0">
                <a:latin typeface="Times New Roman" panose="02020603050405020304" pitchFamily="18" charset="0"/>
              </a:rPr>
              <a:t>-Large, </a:t>
            </a:r>
            <a:r>
              <a:rPr lang="en-GB" b="0" i="0" u="none" strike="noStrike" baseline="0" dirty="0" err="1">
                <a:latin typeface="Times New Roman" panose="02020603050405020304" pitchFamily="18" charset="0"/>
              </a:rPr>
              <a:t>ConvNeXt</a:t>
            </a:r>
            <a:r>
              <a:rPr lang="en-GB" b="0" i="0" u="none" strike="noStrike" baseline="0" dirty="0">
                <a:latin typeface="Times New Roman" panose="02020603050405020304" pitchFamily="18" charset="0"/>
              </a:rPr>
              <a:t>-XL, and </a:t>
            </a:r>
            <a:r>
              <a:rPr lang="en-GB" b="0" i="0" u="none" strike="noStrike" baseline="0" dirty="0" err="1">
                <a:latin typeface="Times New Roman" panose="02020603050405020304" pitchFamily="18" charset="0"/>
              </a:rPr>
              <a:t>BEiT</a:t>
            </a:r>
            <a:r>
              <a:rPr lang="en-GB" b="0" i="0" u="none" strike="noStrike" baseline="0" dirty="0">
                <a:latin typeface="Times New Roman" panose="02020603050405020304" pitchFamily="18" charset="0"/>
              </a:rPr>
              <a:t>-Large backbones. Their features were fused and passed through a fully connected classification head, but the model failed to deliver satisfactory results. </a:t>
            </a:r>
          </a:p>
          <a:p>
            <a:r>
              <a:rPr lang="en-GB" b="0" i="0" u="none" strike="noStrike" baseline="0" dirty="0">
                <a:latin typeface="Times New Roman" panose="02020603050405020304" pitchFamily="18" charset="0"/>
              </a:rPr>
              <a:t>Another approach involved fine-tuning a multi-backbone architecture that fused normalized embeddings from </a:t>
            </a:r>
            <a:r>
              <a:rPr lang="en-GB" b="0" i="0" u="none" strike="noStrike" baseline="0" dirty="0" err="1">
                <a:latin typeface="Times New Roman" panose="02020603050405020304" pitchFamily="18" charset="0"/>
              </a:rPr>
              <a:t>ConvNeXt</a:t>
            </a:r>
            <a:r>
              <a:rPr lang="en-GB" b="0" i="0" u="none" strike="noStrike" baseline="0" dirty="0">
                <a:latin typeface="Times New Roman" panose="02020603050405020304" pitchFamily="18" charset="0"/>
              </a:rPr>
              <a:t>-XL, </a:t>
            </a:r>
            <a:r>
              <a:rPr lang="en-GB" b="0" i="0" u="none" strike="noStrike" baseline="0" dirty="0" err="1">
                <a:latin typeface="Times New Roman" panose="02020603050405020304" pitchFamily="18" charset="0"/>
              </a:rPr>
              <a:t>Swin</a:t>
            </a:r>
            <a:r>
              <a:rPr lang="en-GB" b="0" i="0" u="none" strike="noStrike" baseline="0" dirty="0">
                <a:latin typeface="Times New Roman" panose="02020603050405020304" pitchFamily="18" charset="0"/>
              </a:rPr>
              <a:t>-Large, and </a:t>
            </a:r>
            <a:r>
              <a:rPr lang="en-GB" b="0" i="0" u="none" strike="noStrike" baseline="0" dirty="0" err="1">
                <a:latin typeface="Times New Roman" panose="02020603050405020304" pitchFamily="18" charset="0"/>
              </a:rPr>
              <a:t>MaxViT</a:t>
            </a:r>
            <a:r>
              <a:rPr lang="en-GB" b="0" i="0" u="none" strike="noStrike" baseline="0" dirty="0">
                <a:latin typeface="Times New Roman" panose="02020603050405020304" pitchFamily="18" charset="0"/>
              </a:rPr>
              <a:t>, using a GLU-based classification head. Despite the architectural sophistication, this setup did not yield a meaningful performance boost over simpler models. </a:t>
            </a:r>
          </a:p>
        </p:txBody>
      </p:sp>
    </p:spTree>
    <p:extLst>
      <p:ext uri="{BB962C8B-B14F-4D97-AF65-F5344CB8AC3E}">
        <p14:creationId xmlns:p14="http://schemas.microsoft.com/office/powerpoint/2010/main" val="1933432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22657-9FA0-765C-4E25-8874E7C817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522EC6-45AD-F86C-5F8B-E6420EBBC753}"/>
              </a:ext>
            </a:extLst>
          </p:cNvPr>
          <p:cNvSpPr>
            <a:spLocks noGrp="1"/>
          </p:cNvSpPr>
          <p:nvPr>
            <p:ph type="title"/>
          </p:nvPr>
        </p:nvSpPr>
        <p:spPr>
          <a:xfrm>
            <a:off x="685799" y="1110573"/>
            <a:ext cx="8610600" cy="685801"/>
          </a:xfrm>
        </p:spPr>
        <p:txBody>
          <a:bodyPr>
            <a:noAutofit/>
          </a:bodyPr>
          <a:lstStyle/>
          <a:p>
            <a:pPr algn="l"/>
            <a:br>
              <a:rPr lang="en-GB" sz="2400" b="0" i="0" u="none" strike="noStrike" baseline="0" dirty="0">
                <a:latin typeface="Times New Roman" panose="02020603050405020304" pitchFamily="18" charset="0"/>
                <a:cs typeface="Times New Roman" panose="02020603050405020304" pitchFamily="18" charset="0"/>
              </a:rPr>
            </a:br>
            <a:r>
              <a:rPr lang="en-GB" sz="2400" b="0" i="0" u="none" strike="noStrike" baseline="0" dirty="0">
                <a:latin typeface="Times New Roman" panose="02020603050405020304" pitchFamily="18" charset="0"/>
                <a:cs typeface="Times New Roman" panose="02020603050405020304" pitchFamily="18" charset="0"/>
              </a:rPr>
              <a:t>Ideas and models to mention </a:t>
            </a:r>
          </a:p>
        </p:txBody>
      </p:sp>
      <p:sp>
        <p:nvSpPr>
          <p:cNvPr id="3" name="Content Placeholder 2">
            <a:extLst>
              <a:ext uri="{FF2B5EF4-FFF2-40B4-BE49-F238E27FC236}">
                <a16:creationId xmlns:a16="http://schemas.microsoft.com/office/drawing/2014/main" id="{FF1D2FB5-D790-87EF-3435-640DBCE2AF31}"/>
              </a:ext>
            </a:extLst>
          </p:cNvPr>
          <p:cNvSpPr>
            <a:spLocks noGrp="1"/>
          </p:cNvSpPr>
          <p:nvPr>
            <p:ph idx="1"/>
          </p:nvPr>
        </p:nvSpPr>
        <p:spPr>
          <a:xfrm>
            <a:off x="468549" y="2013626"/>
            <a:ext cx="11340830" cy="4679004"/>
          </a:xfrm>
        </p:spPr>
        <p:txBody>
          <a:bodyPr>
            <a:normAutofit lnSpcReduction="10000"/>
          </a:bodyPr>
          <a:lstStyle/>
          <a:p>
            <a:r>
              <a:rPr lang="en-GB" sz="2000" b="0" i="0" u="none" strike="noStrike" baseline="0" dirty="0">
                <a:latin typeface="Times New Roman" panose="02020603050405020304" pitchFamily="18" charset="0"/>
              </a:rPr>
              <a:t>I also explored model </a:t>
            </a:r>
            <a:r>
              <a:rPr lang="en-GB" sz="2000" b="0" i="0" u="none" strike="noStrike" baseline="0" dirty="0" err="1">
                <a:latin typeface="Times New Roman" panose="02020603050405020304" pitchFamily="18" charset="0"/>
              </a:rPr>
              <a:t>ensembling</a:t>
            </a:r>
            <a:r>
              <a:rPr lang="en-GB" sz="2000" b="0" i="0" u="none" strike="noStrike" baseline="0" dirty="0">
                <a:latin typeface="Times New Roman" panose="02020603050405020304" pitchFamily="18" charset="0"/>
              </a:rPr>
              <a:t> techniques: </a:t>
            </a:r>
          </a:p>
          <a:p>
            <a:pPr marL="0" indent="0">
              <a:buNone/>
            </a:pPr>
            <a:r>
              <a:rPr lang="en-GB" sz="2000" b="0" i="0" u="none" strike="noStrike" baseline="0" dirty="0">
                <a:latin typeface="Times New Roman" panose="02020603050405020304" pitchFamily="18" charset="0"/>
              </a:rPr>
              <a:t>	- A Model Soup approach averaged the weights of multiple </a:t>
            </a:r>
            <a:r>
              <a:rPr lang="en-GB" sz="2000" b="0" i="0" u="none" strike="noStrike" baseline="0" dirty="0" err="1">
                <a:latin typeface="Times New Roman" panose="02020603050405020304" pitchFamily="18" charset="0"/>
              </a:rPr>
              <a:t>ConvNeXt</a:t>
            </a:r>
            <a:r>
              <a:rPr lang="en-GB" sz="2000" b="0" i="0" u="none" strike="noStrike" baseline="0" dirty="0">
                <a:latin typeface="Times New Roman" panose="02020603050405020304" pitchFamily="18" charset="0"/>
              </a:rPr>
              <a:t>-XL models using a weighted strategy. While the fused model generalized reasonably well, it still did not outperform the best individual models. </a:t>
            </a:r>
          </a:p>
          <a:p>
            <a:pPr marL="0" indent="0">
              <a:buNone/>
            </a:pPr>
            <a:r>
              <a:rPr lang="en-GB" sz="2000" dirty="0">
                <a:latin typeface="Times New Roman" panose="02020603050405020304" pitchFamily="18" charset="0"/>
              </a:rPr>
              <a:t>	- </a:t>
            </a:r>
            <a:r>
              <a:rPr lang="en-GB" sz="2000" b="0" i="0" u="none" strike="noStrike" baseline="0" dirty="0">
                <a:latin typeface="Times New Roman" panose="02020603050405020304" pitchFamily="18" charset="0"/>
              </a:rPr>
              <a:t>A soft ensemble was implemented by blending the output probabilities of </a:t>
            </a:r>
            <a:r>
              <a:rPr lang="en-GB" sz="2000" b="0" i="0" u="none" strike="noStrike" baseline="0" dirty="0" err="1">
                <a:latin typeface="Times New Roman" panose="02020603050405020304" pitchFamily="18" charset="0"/>
              </a:rPr>
              <a:t>ConvNeXt</a:t>
            </a:r>
            <a:r>
              <a:rPr lang="en-GB" sz="2000" b="0" i="0" u="none" strike="noStrike" baseline="0" dirty="0">
                <a:latin typeface="Times New Roman" panose="02020603050405020304" pitchFamily="18" charset="0"/>
              </a:rPr>
              <a:t>-XL and </a:t>
            </a:r>
            <a:r>
              <a:rPr lang="en-GB" sz="2000" b="0" i="0" u="none" strike="noStrike" baseline="0" dirty="0" err="1">
                <a:latin typeface="Times New Roman" panose="02020603050405020304" pitchFamily="18" charset="0"/>
              </a:rPr>
              <a:t>MaxViT</a:t>
            </a:r>
            <a:r>
              <a:rPr lang="en-GB" sz="2000" b="0" i="0" u="none" strike="noStrike" baseline="0" dirty="0">
                <a:latin typeface="Times New Roman" panose="02020603050405020304" pitchFamily="18" charset="0"/>
              </a:rPr>
              <a:t> using a weighted average. Although promising in theory, this method also failed to surpass the standalone models’ accuracy. </a:t>
            </a:r>
          </a:p>
          <a:p>
            <a:endParaRPr lang="en-GB" sz="2000" b="0" i="0" u="none" strike="noStrike" baseline="0" dirty="0">
              <a:latin typeface="Times New Roman" panose="02020603050405020304" pitchFamily="18" charset="0"/>
            </a:endParaRPr>
          </a:p>
          <a:p>
            <a:r>
              <a:rPr lang="en-GB" sz="2000" b="0" i="0" u="none" strike="noStrike" baseline="0" dirty="0">
                <a:latin typeface="Times New Roman" panose="02020603050405020304" pitchFamily="18" charset="0"/>
              </a:rPr>
              <a:t>Additionally, I tested another approach by training an </a:t>
            </a:r>
            <a:r>
              <a:rPr lang="en-GB" sz="2000" b="0" i="0" u="none" strike="noStrike" baseline="0" dirty="0" err="1">
                <a:latin typeface="Times New Roman" panose="02020603050405020304" pitchFamily="18" charset="0"/>
              </a:rPr>
              <a:t>XGBoost</a:t>
            </a:r>
            <a:r>
              <a:rPr lang="en-GB" sz="2000" b="0" i="0" u="none" strike="noStrike" baseline="0" dirty="0">
                <a:latin typeface="Times New Roman" panose="02020603050405020304" pitchFamily="18" charset="0"/>
              </a:rPr>
              <a:t> classifier on the concatenated embeddings from </a:t>
            </a:r>
            <a:r>
              <a:rPr lang="en-GB" sz="2000" b="0" i="0" u="none" strike="noStrike" baseline="0" dirty="0" err="1">
                <a:latin typeface="Times New Roman" panose="02020603050405020304" pitchFamily="18" charset="0"/>
              </a:rPr>
              <a:t>ConvNeXt</a:t>
            </a:r>
            <a:r>
              <a:rPr lang="en-GB" sz="2000" b="0" i="0" u="none" strike="noStrike" baseline="0" dirty="0">
                <a:latin typeface="Times New Roman" panose="02020603050405020304" pitchFamily="18" charset="0"/>
              </a:rPr>
              <a:t> and </a:t>
            </a:r>
            <a:r>
              <a:rPr lang="en-GB" sz="2000" b="0" i="0" u="none" strike="noStrike" baseline="0" dirty="0" err="1">
                <a:latin typeface="Times New Roman" panose="02020603050405020304" pitchFamily="18" charset="0"/>
              </a:rPr>
              <a:t>MaxViT</a:t>
            </a:r>
            <a:r>
              <a:rPr lang="en-GB" sz="2000" b="0" i="0" u="none" strike="noStrike" baseline="0" dirty="0">
                <a:latin typeface="Times New Roman" panose="02020603050405020304" pitchFamily="18" charset="0"/>
              </a:rPr>
              <a:t>. After applying standard scaling and PCA for dimensionality reduction, the model trained and inferred rapidly. However, its performance remained slightly below that of the top-performing neural networks. </a:t>
            </a:r>
          </a:p>
          <a:p>
            <a:r>
              <a:rPr lang="en-GB" sz="2000" b="0" i="0" u="none" strike="noStrike" baseline="0" dirty="0">
                <a:latin typeface="Times New Roman" panose="02020603050405020304" pitchFamily="18" charset="0"/>
              </a:rPr>
              <a:t>Lastly, I experimented with integrating auxiliary metadata, such as date and orientation, into the classification pipeline. The date field was transformed into features like year, month, and day, using normalized values or one-hot encoding. Orientation was treated as a categorical attribute and embedded similarly. These metadata features were concatenated with the visual embeddings prior to classification. </a:t>
            </a:r>
            <a:endParaRPr lang="en-GB" sz="24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1985421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39B6-ADA9-9C0B-D42C-44CDB5DCE30E}"/>
              </a:ext>
            </a:extLst>
          </p:cNvPr>
          <p:cNvSpPr>
            <a:spLocks noGrp="1"/>
          </p:cNvSpPr>
          <p:nvPr>
            <p:ph type="title"/>
          </p:nvPr>
        </p:nvSpPr>
        <p:spPr>
          <a:xfrm>
            <a:off x="676072" y="1138136"/>
            <a:ext cx="8610600" cy="666346"/>
          </a:xfrm>
        </p:spPr>
        <p:txBody>
          <a:bodyPr>
            <a:normAutofit fontScale="90000"/>
          </a:bodyPr>
          <a:lstStyle/>
          <a:p>
            <a:pPr algn="l"/>
            <a:br>
              <a:rPr lang="en-GB" sz="2800" b="0" i="0" u="none" strike="noStrike" baseline="0" dirty="0">
                <a:latin typeface="Times New Roman" panose="02020603050405020304" pitchFamily="18" charset="0"/>
              </a:rPr>
            </a:br>
            <a:r>
              <a:rPr lang="en-GB" sz="3100" b="0" i="0" u="none" strike="noStrike" baseline="0" dirty="0">
                <a:latin typeface="Times New Roman" panose="02020603050405020304" pitchFamily="18" charset="0"/>
              </a:rPr>
              <a:t>Submissions</a:t>
            </a:r>
            <a:r>
              <a:rPr lang="en-GB" sz="2800" b="0" i="0" u="none" strike="noStrike" baseline="0" dirty="0">
                <a:latin typeface="Times New Roman" panose="02020603050405020304" pitchFamily="18" charset="0"/>
              </a:rPr>
              <a:t> </a:t>
            </a:r>
            <a:endParaRPr lang="en-GB" sz="2800" dirty="0"/>
          </a:p>
        </p:txBody>
      </p:sp>
      <p:sp>
        <p:nvSpPr>
          <p:cNvPr id="3" name="Content Placeholder 2">
            <a:extLst>
              <a:ext uri="{FF2B5EF4-FFF2-40B4-BE49-F238E27FC236}">
                <a16:creationId xmlns:a16="http://schemas.microsoft.com/office/drawing/2014/main" id="{EDE38DFD-B39A-3F51-78E5-02A9ACF3DFF6}"/>
              </a:ext>
            </a:extLst>
          </p:cNvPr>
          <p:cNvSpPr>
            <a:spLocks noGrp="1"/>
          </p:cNvSpPr>
          <p:nvPr>
            <p:ph idx="1"/>
          </p:nvPr>
        </p:nvSpPr>
        <p:spPr>
          <a:xfrm>
            <a:off x="269132" y="2009734"/>
            <a:ext cx="11653736" cy="4449431"/>
          </a:xfrm>
        </p:spPr>
        <p:txBody>
          <a:bodyPr>
            <a:normAutofit/>
          </a:bodyPr>
          <a:lstStyle/>
          <a:p>
            <a:r>
              <a:rPr lang="en-GB" sz="2400" b="0" i="0" u="none" strike="noStrike" baseline="0" dirty="0">
                <a:latin typeface="Times New Roman" panose="02020603050405020304" pitchFamily="18" charset="0"/>
              </a:rPr>
              <a:t>The evaluation uses two metrics: BAKS (balanced accuracy on known samples) and BAUS (balanced accuracy on unknown samples). The final score is the geometric mean of BAKS and BAUS to prevent biased results from trivial predictions. </a:t>
            </a:r>
          </a:p>
          <a:p>
            <a:r>
              <a:rPr lang="en-GB" sz="2400" b="0" i="0" u="none" strike="noStrike" baseline="0" dirty="0">
                <a:latin typeface="Times New Roman" panose="02020603050405020304" pitchFamily="18" charset="0"/>
              </a:rPr>
              <a:t>To determine whether an image belongs to a known class or should be classified as a "new individual," we will use a threshold. </a:t>
            </a:r>
            <a:endParaRPr lang="en-GB" sz="3200" b="0" i="0" u="none" strike="noStrike" baseline="0" dirty="0">
              <a:latin typeface="Times New Roman" panose="02020603050405020304" pitchFamily="18" charset="0"/>
            </a:endParaRPr>
          </a:p>
          <a:p>
            <a:r>
              <a:rPr lang="en-GB" sz="2400" b="0" i="0" u="none" strike="noStrike" baseline="0" dirty="0">
                <a:latin typeface="Times New Roman" panose="02020603050405020304" pitchFamily="18" charset="0"/>
              </a:rPr>
              <a:t>After experimenting with all previously trained models across various threshold settings, I found that only a few consistently delivered strong performance. The most notable among them were: </a:t>
            </a:r>
          </a:p>
          <a:p>
            <a:endParaRPr lang="en-GB" sz="2400" b="0" i="0" u="none" strike="noStrike" baseline="0" dirty="0">
              <a:latin typeface="Times New Roman" panose="02020603050405020304" pitchFamily="18" charset="0"/>
            </a:endParaRPr>
          </a:p>
          <a:p>
            <a:r>
              <a:rPr lang="en-GB" sz="2400" b="0" i="0" u="none" strike="noStrike" baseline="0" dirty="0" err="1">
                <a:latin typeface="Times New Roman" panose="02020603050405020304" pitchFamily="18" charset="0"/>
              </a:rPr>
              <a:t>ConvNeXt</a:t>
            </a:r>
            <a:r>
              <a:rPr lang="en-GB" sz="2400" b="0" i="0" u="none" strike="noStrike" baseline="0" dirty="0">
                <a:latin typeface="Times New Roman" panose="02020603050405020304" pitchFamily="18" charset="0"/>
              </a:rPr>
              <a:t>-XL (convnext_xlarge.fb_in22k_ft_in1k_384) from previous milestone </a:t>
            </a:r>
          </a:p>
          <a:p>
            <a:r>
              <a:rPr lang="en-GB" sz="2400" b="0" i="0" u="none" strike="noStrike" baseline="0" dirty="0" err="1">
                <a:latin typeface="Times New Roman" panose="02020603050405020304" pitchFamily="18" charset="0"/>
              </a:rPr>
              <a:t>WildFusion</a:t>
            </a:r>
            <a:r>
              <a:rPr lang="en-GB" sz="2400" b="0" i="0" u="none" strike="noStrike" baseline="0" dirty="0">
                <a:latin typeface="Times New Roman" panose="02020603050405020304" pitchFamily="18" charset="0"/>
              </a:rPr>
              <a:t> (MegaDescriptor-L-384 + </a:t>
            </a:r>
            <a:r>
              <a:rPr lang="en-GB" sz="2400" b="0" i="0" u="none" strike="noStrike" baseline="0" dirty="0" err="1">
                <a:latin typeface="Times New Roman" panose="02020603050405020304" pitchFamily="18" charset="0"/>
              </a:rPr>
              <a:t>Aliked</a:t>
            </a:r>
            <a:r>
              <a:rPr lang="en-GB" sz="2400" b="0" i="0" u="none" strike="noStrike" baseline="0" dirty="0">
                <a:latin typeface="Times New Roman" panose="02020603050405020304" pitchFamily="18" charset="0"/>
              </a:rPr>
              <a:t>) </a:t>
            </a:r>
          </a:p>
        </p:txBody>
      </p:sp>
    </p:spTree>
    <p:extLst>
      <p:ext uri="{BB962C8B-B14F-4D97-AF65-F5344CB8AC3E}">
        <p14:creationId xmlns:p14="http://schemas.microsoft.com/office/powerpoint/2010/main" val="3480425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24AA3-1B11-89BD-42B8-A618356A0E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A2A3CD-1AE0-B00E-537D-CCDB0F9C3483}"/>
              </a:ext>
            </a:extLst>
          </p:cNvPr>
          <p:cNvSpPr>
            <a:spLocks noGrp="1"/>
          </p:cNvSpPr>
          <p:nvPr>
            <p:ph type="title"/>
          </p:nvPr>
        </p:nvSpPr>
        <p:spPr>
          <a:xfrm>
            <a:off x="676072" y="1138136"/>
            <a:ext cx="8610600" cy="666346"/>
          </a:xfrm>
        </p:spPr>
        <p:txBody>
          <a:bodyPr>
            <a:normAutofit fontScale="90000"/>
          </a:bodyPr>
          <a:lstStyle/>
          <a:p>
            <a:pPr algn="l"/>
            <a:br>
              <a:rPr lang="en-GB" sz="2800" b="0" i="0" u="none" strike="noStrike" baseline="0" dirty="0">
                <a:latin typeface="Times New Roman" panose="02020603050405020304" pitchFamily="18" charset="0"/>
              </a:rPr>
            </a:br>
            <a:r>
              <a:rPr lang="en-GB" sz="3100" b="0" i="0" u="none" strike="noStrike" baseline="0" dirty="0">
                <a:latin typeface="Times New Roman" panose="02020603050405020304" pitchFamily="18" charset="0"/>
              </a:rPr>
              <a:t>Submissions</a:t>
            </a:r>
            <a:r>
              <a:rPr lang="en-GB" sz="2800" b="0" i="0" u="none" strike="noStrike" baseline="0" dirty="0">
                <a:latin typeface="Times New Roman" panose="02020603050405020304" pitchFamily="18" charset="0"/>
              </a:rPr>
              <a:t> </a:t>
            </a:r>
            <a:endParaRPr lang="en-GB" sz="2800" dirty="0"/>
          </a:p>
        </p:txBody>
      </p:sp>
      <p:sp>
        <p:nvSpPr>
          <p:cNvPr id="3" name="Content Placeholder 2">
            <a:extLst>
              <a:ext uri="{FF2B5EF4-FFF2-40B4-BE49-F238E27FC236}">
                <a16:creationId xmlns:a16="http://schemas.microsoft.com/office/drawing/2014/main" id="{7A0A343B-1451-9FB1-9D7E-EF0ACB77E5C0}"/>
              </a:ext>
            </a:extLst>
          </p:cNvPr>
          <p:cNvSpPr>
            <a:spLocks noGrp="1"/>
          </p:cNvSpPr>
          <p:nvPr>
            <p:ph idx="1"/>
          </p:nvPr>
        </p:nvSpPr>
        <p:spPr>
          <a:xfrm>
            <a:off x="269132" y="2009734"/>
            <a:ext cx="11653736" cy="4449431"/>
          </a:xfrm>
        </p:spPr>
        <p:txBody>
          <a:bodyPr>
            <a:normAutofit/>
          </a:bodyPr>
          <a:lstStyle/>
          <a:p>
            <a:pPr marL="0" indent="0">
              <a:buNone/>
            </a:pPr>
            <a:r>
              <a:rPr lang="en-GB" sz="2400" b="0" i="0" u="none" strike="noStrike" baseline="0" dirty="0">
                <a:latin typeface="Times New Roman" panose="02020603050405020304" pitchFamily="18" charset="0"/>
              </a:rPr>
              <a:t>	Therefore, we devised a fusion strategy that combines the predictions and confidence scores from the following models: </a:t>
            </a:r>
          </a:p>
          <a:p>
            <a:pPr marL="0" indent="0">
              <a:buNone/>
            </a:pPr>
            <a:endParaRPr lang="en-GB" sz="2400" b="0" i="0" u="none" strike="noStrike" baseline="0" dirty="0">
              <a:latin typeface="Times New Roman" panose="02020603050405020304" pitchFamily="18" charset="0"/>
            </a:endParaRPr>
          </a:p>
          <a:p>
            <a:pPr marL="0" indent="0">
              <a:buNone/>
            </a:pPr>
            <a:r>
              <a:rPr lang="en-GB" sz="2400" b="0" i="0" u="none" strike="noStrike" baseline="0" dirty="0">
                <a:latin typeface="Times New Roman" panose="02020603050405020304" pitchFamily="18" charset="0"/>
              </a:rPr>
              <a:t>1. </a:t>
            </a:r>
            <a:r>
              <a:rPr lang="en-GB" sz="2400" b="0" i="0" u="none" strike="noStrike" baseline="0" dirty="0" err="1">
                <a:latin typeface="Times New Roman" panose="02020603050405020304" pitchFamily="18" charset="0"/>
              </a:rPr>
              <a:t>ConvNeXt</a:t>
            </a:r>
            <a:r>
              <a:rPr lang="en-GB" sz="2400" b="0" i="0" u="none" strike="noStrike" baseline="0" dirty="0">
                <a:latin typeface="Times New Roman" panose="02020603050405020304" pitchFamily="18" charset="0"/>
              </a:rPr>
              <a:t>-XL (convnext_xlarge.fb_in22k_ft_in1k_384) from previous milestone </a:t>
            </a:r>
          </a:p>
          <a:p>
            <a:pPr marL="0" indent="0">
              <a:buNone/>
            </a:pPr>
            <a:r>
              <a:rPr lang="en-GB" sz="2400" b="0" i="0" u="none" strike="noStrike" baseline="0" dirty="0">
                <a:latin typeface="Times New Roman" panose="02020603050405020304" pitchFamily="18" charset="0"/>
              </a:rPr>
              <a:t>2. </a:t>
            </a:r>
            <a:r>
              <a:rPr lang="en-GB" sz="2400" b="0" i="0" u="none" strike="noStrike" baseline="0" dirty="0" err="1">
                <a:latin typeface="Times New Roman" panose="02020603050405020304" pitchFamily="18" charset="0"/>
              </a:rPr>
              <a:t>WildFusion</a:t>
            </a:r>
            <a:r>
              <a:rPr lang="en-GB" sz="2400" b="0" i="0" u="none" strike="noStrike" baseline="0" dirty="0">
                <a:latin typeface="Times New Roman" panose="02020603050405020304" pitchFamily="18" charset="0"/>
              </a:rPr>
              <a:t> 1 (MegaDescriptor-L-384 + </a:t>
            </a:r>
            <a:r>
              <a:rPr lang="en-GB" sz="2400" b="0" i="0" u="none" strike="noStrike" baseline="0" dirty="0" err="1">
                <a:latin typeface="Times New Roman" panose="02020603050405020304" pitchFamily="18" charset="0"/>
              </a:rPr>
              <a:t>Aliked</a:t>
            </a:r>
            <a:r>
              <a:rPr lang="en-GB" sz="2400" b="0" i="0" u="none" strike="noStrike" baseline="0" dirty="0">
                <a:latin typeface="Times New Roman" panose="02020603050405020304" pitchFamily="18" charset="0"/>
              </a:rPr>
              <a:t>) calibrated using the first 1,000 samples from the database set and computed similarities between all query and database images with a batch size B=700 </a:t>
            </a:r>
          </a:p>
          <a:p>
            <a:pPr marL="0" indent="0">
              <a:buNone/>
            </a:pPr>
            <a:r>
              <a:rPr lang="en-GB" sz="2400" b="0" i="0" u="none" strike="noStrike" baseline="0" dirty="0">
                <a:latin typeface="Times New Roman" panose="02020603050405020304" pitchFamily="18" charset="0"/>
              </a:rPr>
              <a:t>3. </a:t>
            </a:r>
            <a:r>
              <a:rPr lang="en-GB" sz="2400" b="0" i="0" u="none" strike="noStrike" baseline="0" dirty="0" err="1">
                <a:latin typeface="Times New Roman" panose="02020603050405020304" pitchFamily="18" charset="0"/>
              </a:rPr>
              <a:t>WildFusion</a:t>
            </a:r>
            <a:r>
              <a:rPr lang="en-GB" sz="2400" b="0" i="0" u="none" strike="noStrike" baseline="0" dirty="0">
                <a:latin typeface="Times New Roman" panose="02020603050405020304" pitchFamily="18" charset="0"/>
              </a:rPr>
              <a:t> 2 (MegaDescriptor-L-384 + </a:t>
            </a:r>
            <a:r>
              <a:rPr lang="en-GB" sz="2400" b="0" i="0" u="none" strike="noStrike" baseline="0" dirty="0" err="1">
                <a:latin typeface="Times New Roman" panose="02020603050405020304" pitchFamily="18" charset="0"/>
              </a:rPr>
              <a:t>Aliked</a:t>
            </a:r>
            <a:r>
              <a:rPr lang="en-GB" sz="2400" b="0" i="0" u="none" strike="noStrike" baseline="0" dirty="0">
                <a:latin typeface="Times New Roman" panose="02020603050405020304" pitchFamily="18" charset="0"/>
              </a:rPr>
              <a:t>) calibrated using the test database dataset and computed similarities between all query images and the database images with a batch size B=None </a:t>
            </a:r>
          </a:p>
        </p:txBody>
      </p:sp>
    </p:spTree>
    <p:extLst>
      <p:ext uri="{BB962C8B-B14F-4D97-AF65-F5344CB8AC3E}">
        <p14:creationId xmlns:p14="http://schemas.microsoft.com/office/powerpoint/2010/main" val="850029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2BE71-1B7D-8083-88F4-BCD5C40E7A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C558F-BF15-DF08-F3FB-20AC715C85A1}"/>
              </a:ext>
            </a:extLst>
          </p:cNvPr>
          <p:cNvSpPr>
            <a:spLocks noGrp="1"/>
          </p:cNvSpPr>
          <p:nvPr>
            <p:ph type="title"/>
          </p:nvPr>
        </p:nvSpPr>
        <p:spPr>
          <a:xfrm>
            <a:off x="607978" y="1451853"/>
            <a:ext cx="5708155" cy="666346"/>
          </a:xfrm>
        </p:spPr>
        <p:txBody>
          <a:bodyPr>
            <a:normAutofit fontScale="90000"/>
          </a:bodyPr>
          <a:lstStyle/>
          <a:p>
            <a:pPr algn="l"/>
            <a:br>
              <a:rPr lang="en-GB" sz="2800" b="0" i="0" u="none" strike="noStrike" baseline="0" dirty="0">
                <a:latin typeface="Times New Roman" panose="02020603050405020304" pitchFamily="18" charset="0"/>
              </a:rPr>
            </a:br>
            <a:r>
              <a:rPr lang="en-GB" sz="3100" b="0" i="0" u="none" strike="noStrike" baseline="0" dirty="0">
                <a:latin typeface="Times New Roman" panose="02020603050405020304" pitchFamily="18" charset="0"/>
              </a:rPr>
              <a:t>Submissions – fusion strategy</a:t>
            </a:r>
            <a:r>
              <a:rPr lang="en-GB" sz="2800" b="0" i="0" u="none" strike="noStrike" baseline="0" dirty="0">
                <a:latin typeface="Times New Roman" panose="02020603050405020304" pitchFamily="18" charset="0"/>
              </a:rPr>
              <a:t> </a:t>
            </a:r>
            <a:endParaRPr lang="en-GB" sz="2800" dirty="0"/>
          </a:p>
        </p:txBody>
      </p:sp>
      <p:sp>
        <p:nvSpPr>
          <p:cNvPr id="3" name="Content Placeholder 2">
            <a:extLst>
              <a:ext uri="{FF2B5EF4-FFF2-40B4-BE49-F238E27FC236}">
                <a16:creationId xmlns:a16="http://schemas.microsoft.com/office/drawing/2014/main" id="{CDC54ABF-B089-3CDF-B036-213E6ACD8706}"/>
              </a:ext>
            </a:extLst>
          </p:cNvPr>
          <p:cNvSpPr>
            <a:spLocks noGrp="1"/>
          </p:cNvSpPr>
          <p:nvPr>
            <p:ph idx="1"/>
          </p:nvPr>
        </p:nvSpPr>
        <p:spPr>
          <a:xfrm>
            <a:off x="727232" y="2981168"/>
            <a:ext cx="10737535" cy="3876832"/>
          </a:xfrm>
        </p:spPr>
        <p:txBody>
          <a:bodyPr>
            <a:normAutofit/>
          </a:bodyPr>
          <a:lstStyle/>
          <a:p>
            <a:r>
              <a:rPr lang="en-GB" sz="2400" b="0" i="0" u="none" strike="noStrike" baseline="0" dirty="0">
                <a:latin typeface="Times New Roman" panose="02020603050405020304" pitchFamily="18" charset="0"/>
              </a:rPr>
              <a:t>The predictions from the two </a:t>
            </a:r>
            <a:r>
              <a:rPr lang="en-GB" sz="2400" b="0" i="0" u="none" strike="noStrike" baseline="0" dirty="0" err="1">
                <a:latin typeface="Times New Roman" panose="02020603050405020304" pitchFamily="18" charset="0"/>
              </a:rPr>
              <a:t>WildFusion</a:t>
            </a:r>
            <a:r>
              <a:rPr lang="en-GB" sz="2400" b="0" i="0" u="none" strike="noStrike" baseline="0" dirty="0">
                <a:latin typeface="Times New Roman" panose="02020603050405020304" pitchFamily="18" charset="0"/>
              </a:rPr>
              <a:t> models were combined using a weighted strategy: confidences were scaled by 0.45 and 0.55 respectively, giving more weight to the second model (</a:t>
            </a:r>
            <a:r>
              <a:rPr lang="en-GB" sz="2400" b="0" i="0" u="none" strike="noStrike" baseline="0" dirty="0" err="1">
                <a:latin typeface="Times New Roman" panose="02020603050405020304" pitchFamily="18" charset="0"/>
              </a:rPr>
              <a:t>WildFusion</a:t>
            </a:r>
            <a:r>
              <a:rPr lang="en-GB" sz="2400" b="0" i="0" u="none" strike="noStrike" baseline="0" dirty="0">
                <a:latin typeface="Times New Roman" panose="02020603050405020304" pitchFamily="18" charset="0"/>
              </a:rPr>
              <a:t> 2). If both models predicted the same identity, their confidences were averaged and boosted by a factor of 1.2; if they disagreed, the second model’s prediction was selected and its confidence was amplified by 1.82. The final results, including the selected identity and corresponding confidence for each image, were saved to Combined </a:t>
            </a:r>
            <a:r>
              <a:rPr lang="en-GB" sz="2400" b="0" i="0" u="none" strike="noStrike" baseline="0" dirty="0" err="1">
                <a:latin typeface="Times New Roman" panose="02020603050405020304" pitchFamily="18" charset="0"/>
              </a:rPr>
              <a:t>WildFusion</a:t>
            </a:r>
            <a:r>
              <a:rPr lang="en-GB" sz="2400" b="0" i="0" u="none" strike="noStrike" baseline="0" dirty="0">
                <a:latin typeface="Times New Roman" panose="02020603050405020304" pitchFamily="18" charset="0"/>
              </a:rPr>
              <a:t>. </a:t>
            </a:r>
          </a:p>
        </p:txBody>
      </p:sp>
      <p:pic>
        <p:nvPicPr>
          <p:cNvPr id="5" name="Picture 4">
            <a:extLst>
              <a:ext uri="{FF2B5EF4-FFF2-40B4-BE49-F238E27FC236}">
                <a16:creationId xmlns:a16="http://schemas.microsoft.com/office/drawing/2014/main" id="{3D964F5E-AD07-2612-164C-0EC31AE624F8}"/>
              </a:ext>
            </a:extLst>
          </p:cNvPr>
          <p:cNvPicPr>
            <a:picLocks noChangeAspect="1"/>
          </p:cNvPicPr>
          <p:nvPr/>
        </p:nvPicPr>
        <p:blipFill>
          <a:blip r:embed="rId2"/>
          <a:stretch>
            <a:fillRect/>
          </a:stretch>
        </p:blipFill>
        <p:spPr>
          <a:xfrm>
            <a:off x="6316133" y="394430"/>
            <a:ext cx="4982270" cy="2114845"/>
          </a:xfrm>
          <a:prstGeom prst="rect">
            <a:avLst/>
          </a:prstGeom>
        </p:spPr>
      </p:pic>
    </p:spTree>
    <p:extLst>
      <p:ext uri="{BB962C8B-B14F-4D97-AF65-F5344CB8AC3E}">
        <p14:creationId xmlns:p14="http://schemas.microsoft.com/office/powerpoint/2010/main" val="2772934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45648-1804-A02C-1021-6BF05CA858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55A9F2-BEF5-5E24-B58C-B96D1FBDBF46}"/>
              </a:ext>
            </a:extLst>
          </p:cNvPr>
          <p:cNvSpPr>
            <a:spLocks noGrp="1"/>
          </p:cNvSpPr>
          <p:nvPr>
            <p:ph type="title"/>
          </p:nvPr>
        </p:nvSpPr>
        <p:spPr>
          <a:xfrm>
            <a:off x="387845" y="1220281"/>
            <a:ext cx="5843622" cy="1277386"/>
          </a:xfrm>
        </p:spPr>
        <p:txBody>
          <a:bodyPr>
            <a:normAutofit fontScale="90000"/>
          </a:bodyPr>
          <a:lstStyle/>
          <a:p>
            <a:pPr algn="l"/>
            <a:br>
              <a:rPr lang="en-GB" sz="2800" b="0" i="0" u="none" strike="noStrike" baseline="0" dirty="0">
                <a:latin typeface="Times New Roman" panose="02020603050405020304" pitchFamily="18" charset="0"/>
              </a:rPr>
            </a:br>
            <a:r>
              <a:rPr lang="en-GB" sz="3100" b="0" i="0" u="none" strike="noStrike" baseline="0" dirty="0">
                <a:latin typeface="Times New Roman" panose="02020603050405020304" pitchFamily="18" charset="0"/>
              </a:rPr>
              <a:t>Submissions – fusion strategy</a:t>
            </a:r>
            <a:r>
              <a:rPr lang="en-GB" sz="2800" b="0" i="0" u="none" strike="noStrike" baseline="0" dirty="0">
                <a:latin typeface="Times New Roman" panose="02020603050405020304" pitchFamily="18" charset="0"/>
              </a:rPr>
              <a:t> </a:t>
            </a:r>
            <a:endParaRPr lang="en-GB" sz="2800" dirty="0"/>
          </a:p>
        </p:txBody>
      </p:sp>
      <p:sp>
        <p:nvSpPr>
          <p:cNvPr id="3" name="Content Placeholder 2">
            <a:extLst>
              <a:ext uri="{FF2B5EF4-FFF2-40B4-BE49-F238E27FC236}">
                <a16:creationId xmlns:a16="http://schemas.microsoft.com/office/drawing/2014/main" id="{346A1EC9-5911-B771-1E62-356DC12B911E}"/>
              </a:ext>
            </a:extLst>
          </p:cNvPr>
          <p:cNvSpPr>
            <a:spLocks noGrp="1"/>
          </p:cNvSpPr>
          <p:nvPr>
            <p:ph idx="1"/>
          </p:nvPr>
        </p:nvSpPr>
        <p:spPr>
          <a:xfrm>
            <a:off x="269132" y="3429000"/>
            <a:ext cx="11653736" cy="4449431"/>
          </a:xfrm>
        </p:spPr>
        <p:txBody>
          <a:bodyPr>
            <a:normAutofit/>
          </a:bodyPr>
          <a:lstStyle/>
          <a:p>
            <a:r>
              <a:rPr lang="en-GB" sz="2400" b="0" i="0" u="none" strike="noStrike" baseline="0" dirty="0">
                <a:latin typeface="Times New Roman" panose="02020603050405020304" pitchFamily="18" charset="0"/>
              </a:rPr>
              <a:t>The predictions from the Combined </a:t>
            </a:r>
            <a:r>
              <a:rPr lang="en-GB" sz="2400" b="0" i="0" u="none" strike="noStrike" baseline="0" dirty="0" err="1">
                <a:latin typeface="Times New Roman" panose="02020603050405020304" pitchFamily="18" charset="0"/>
              </a:rPr>
              <a:t>WildFusion</a:t>
            </a:r>
            <a:r>
              <a:rPr lang="en-GB" sz="2400" b="0" i="0" u="none" strike="noStrike" baseline="0" dirty="0">
                <a:latin typeface="Times New Roman" panose="02020603050405020304" pitchFamily="18" charset="0"/>
              </a:rPr>
              <a:t> and </a:t>
            </a:r>
            <a:r>
              <a:rPr lang="en-GB" sz="2400" b="0" i="0" u="none" strike="noStrike" baseline="0" dirty="0" err="1">
                <a:latin typeface="Times New Roman" panose="02020603050405020304" pitchFamily="18" charset="0"/>
              </a:rPr>
              <a:t>ConvNeXt</a:t>
            </a:r>
            <a:r>
              <a:rPr lang="en-GB" sz="2400" b="0" i="0" u="none" strike="noStrike" baseline="0" dirty="0">
                <a:latin typeface="Times New Roman" panose="02020603050405020304" pitchFamily="18" charset="0"/>
              </a:rPr>
              <a:t>-XL models were integrated by comparing their predicted identities and confidence scores. The </a:t>
            </a:r>
            <a:r>
              <a:rPr lang="en-GB" sz="2400" b="0" i="0" u="none" strike="noStrike" baseline="0" dirty="0" err="1">
                <a:latin typeface="Times New Roman" panose="02020603050405020304" pitchFamily="18" charset="0"/>
              </a:rPr>
              <a:t>ConvNeXt</a:t>
            </a:r>
            <a:r>
              <a:rPr lang="en-GB" sz="2400" b="0" i="0" u="none" strike="noStrike" baseline="0" dirty="0">
                <a:latin typeface="Times New Roman" panose="02020603050405020304" pitchFamily="18" charset="0"/>
              </a:rPr>
              <a:t>-XL confidence was first scaled by 0.25. If both models predicted the same identity, their confidences were averaged and amplified by a factor of 1.7. If the predictions differed, the identity with the higher adjusted confidence was selected. If </a:t>
            </a:r>
            <a:r>
              <a:rPr lang="en-GB" sz="2400" b="0" i="0" u="none" strike="noStrike" baseline="0" dirty="0" err="1">
                <a:latin typeface="Times New Roman" panose="02020603050405020304" pitchFamily="18" charset="0"/>
              </a:rPr>
              <a:t>ConvNeXt</a:t>
            </a:r>
            <a:r>
              <a:rPr lang="en-GB" sz="2400" b="0" i="0" u="none" strike="noStrike" baseline="0" dirty="0">
                <a:latin typeface="Times New Roman" panose="02020603050405020304" pitchFamily="18" charset="0"/>
              </a:rPr>
              <a:t>-XL was selected, its confidence was further boosted by a factor of 1.2. The final predictions and confidence scores were saved to </a:t>
            </a:r>
            <a:r>
              <a:rPr lang="en-GB" sz="2400" b="0" i="0" u="none" strike="noStrike" baseline="0" dirty="0" err="1">
                <a:latin typeface="Times New Roman" panose="02020603050405020304" pitchFamily="18" charset="0"/>
              </a:rPr>
              <a:t>Submisson</a:t>
            </a:r>
            <a:r>
              <a:rPr lang="en-GB" sz="2400" b="0" i="0" u="none" strike="noStrike" baseline="0" dirty="0">
                <a:latin typeface="Times New Roman" panose="02020603050405020304" pitchFamily="18" charset="0"/>
              </a:rPr>
              <a:t>. </a:t>
            </a:r>
          </a:p>
        </p:txBody>
      </p:sp>
      <p:pic>
        <p:nvPicPr>
          <p:cNvPr id="5" name="Picture 4">
            <a:extLst>
              <a:ext uri="{FF2B5EF4-FFF2-40B4-BE49-F238E27FC236}">
                <a16:creationId xmlns:a16="http://schemas.microsoft.com/office/drawing/2014/main" id="{D36B23AE-81D7-05F3-324B-041E9A898184}"/>
              </a:ext>
            </a:extLst>
          </p:cNvPr>
          <p:cNvPicPr>
            <a:picLocks noChangeAspect="1"/>
          </p:cNvPicPr>
          <p:nvPr/>
        </p:nvPicPr>
        <p:blipFill>
          <a:blip r:embed="rId2"/>
          <a:stretch>
            <a:fillRect/>
          </a:stretch>
        </p:blipFill>
        <p:spPr>
          <a:xfrm>
            <a:off x="5554883" y="403565"/>
            <a:ext cx="6249272" cy="2715004"/>
          </a:xfrm>
          <a:prstGeom prst="rect">
            <a:avLst/>
          </a:prstGeom>
        </p:spPr>
      </p:pic>
    </p:spTree>
    <p:extLst>
      <p:ext uri="{BB962C8B-B14F-4D97-AF65-F5344CB8AC3E}">
        <p14:creationId xmlns:p14="http://schemas.microsoft.com/office/powerpoint/2010/main" val="1726766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6EDDD-B10F-0034-A708-DC8F2A856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B02EC-051F-EDDF-0A6B-D1B6186ECF99}"/>
              </a:ext>
            </a:extLst>
          </p:cNvPr>
          <p:cNvSpPr>
            <a:spLocks noGrp="1"/>
          </p:cNvSpPr>
          <p:nvPr>
            <p:ph type="title"/>
          </p:nvPr>
        </p:nvSpPr>
        <p:spPr>
          <a:xfrm>
            <a:off x="574111" y="1448881"/>
            <a:ext cx="5801289" cy="666346"/>
          </a:xfrm>
        </p:spPr>
        <p:txBody>
          <a:bodyPr>
            <a:normAutofit fontScale="90000"/>
          </a:bodyPr>
          <a:lstStyle/>
          <a:p>
            <a:pPr algn="l"/>
            <a:br>
              <a:rPr lang="en-GB" sz="2800" b="0" i="0" u="none" strike="noStrike" baseline="0" dirty="0">
                <a:latin typeface="Times New Roman" panose="02020603050405020304" pitchFamily="18" charset="0"/>
              </a:rPr>
            </a:br>
            <a:r>
              <a:rPr lang="en-GB" sz="3100" b="0" i="0" u="none" strike="noStrike" baseline="0" dirty="0">
                <a:latin typeface="Times New Roman" panose="02020603050405020304" pitchFamily="18" charset="0"/>
              </a:rPr>
              <a:t>Submissions – fusion strategy</a:t>
            </a:r>
            <a:r>
              <a:rPr lang="en-GB" sz="2800" b="0" i="0" u="none" strike="noStrike" baseline="0" dirty="0">
                <a:latin typeface="Times New Roman" panose="02020603050405020304" pitchFamily="18" charset="0"/>
              </a:rPr>
              <a:t> </a:t>
            </a:r>
            <a:endParaRPr lang="en-GB" sz="2800" dirty="0"/>
          </a:p>
        </p:txBody>
      </p:sp>
      <p:sp>
        <p:nvSpPr>
          <p:cNvPr id="3" name="Content Placeholder 2">
            <a:extLst>
              <a:ext uri="{FF2B5EF4-FFF2-40B4-BE49-F238E27FC236}">
                <a16:creationId xmlns:a16="http://schemas.microsoft.com/office/drawing/2014/main" id="{F95BD5F5-6ABB-9080-62F0-7A11DB9F17EF}"/>
              </a:ext>
            </a:extLst>
          </p:cNvPr>
          <p:cNvSpPr>
            <a:spLocks noGrp="1"/>
          </p:cNvSpPr>
          <p:nvPr>
            <p:ph idx="1"/>
          </p:nvPr>
        </p:nvSpPr>
        <p:spPr>
          <a:xfrm>
            <a:off x="336866" y="3429000"/>
            <a:ext cx="11653736" cy="4449431"/>
          </a:xfrm>
        </p:spPr>
        <p:txBody>
          <a:bodyPr>
            <a:normAutofit/>
          </a:bodyPr>
          <a:lstStyle/>
          <a:p>
            <a:r>
              <a:rPr lang="en-GB" sz="2400" b="0" i="0" u="none" strike="noStrike" baseline="0" dirty="0">
                <a:latin typeface="Times New Roman" panose="02020603050405020304" pitchFamily="18" charset="0"/>
              </a:rPr>
              <a:t>A confidence threshold of 0.45 is then applied to the Submission. Predictions with confidence scores below this threshold are reassigned the identity "</a:t>
            </a:r>
            <a:r>
              <a:rPr lang="en-GB" sz="2400" b="0" i="0" u="none" strike="noStrike" baseline="0" dirty="0" err="1">
                <a:latin typeface="Times New Roman" panose="02020603050405020304" pitchFamily="18" charset="0"/>
              </a:rPr>
              <a:t>new_individual</a:t>
            </a:r>
            <a:r>
              <a:rPr lang="en-GB" sz="2400" b="0" i="0" u="none" strike="noStrike" baseline="0" dirty="0">
                <a:latin typeface="Times New Roman" panose="02020603050405020304" pitchFamily="18" charset="0"/>
              </a:rPr>
              <a:t>". The final output, containing only the "</a:t>
            </a:r>
            <a:r>
              <a:rPr lang="en-GB" sz="2400" b="0" i="0" u="none" strike="noStrike" baseline="0" dirty="0" err="1">
                <a:latin typeface="Times New Roman" panose="02020603050405020304" pitchFamily="18" charset="0"/>
              </a:rPr>
              <a:t>image_id</a:t>
            </a:r>
            <a:r>
              <a:rPr lang="en-GB" sz="2400" b="0" i="0" u="none" strike="noStrike" baseline="0" dirty="0">
                <a:latin typeface="Times New Roman" panose="02020603050405020304" pitchFamily="18" charset="0"/>
              </a:rPr>
              <a:t>" and "identity" columns, is saved as the Final Submission. </a:t>
            </a:r>
            <a:endParaRPr lang="en-GB" sz="3200" b="0" i="0" u="none" strike="noStrike" baseline="0" dirty="0">
              <a:latin typeface="Times New Roman" panose="02020603050405020304" pitchFamily="18" charset="0"/>
            </a:endParaRPr>
          </a:p>
        </p:txBody>
      </p:sp>
      <p:pic>
        <p:nvPicPr>
          <p:cNvPr id="7" name="Picture 6">
            <a:extLst>
              <a:ext uri="{FF2B5EF4-FFF2-40B4-BE49-F238E27FC236}">
                <a16:creationId xmlns:a16="http://schemas.microsoft.com/office/drawing/2014/main" id="{67C7A17A-13C4-2F58-AFBA-08466C4FC448}"/>
              </a:ext>
            </a:extLst>
          </p:cNvPr>
          <p:cNvPicPr>
            <a:picLocks noChangeAspect="1"/>
          </p:cNvPicPr>
          <p:nvPr/>
        </p:nvPicPr>
        <p:blipFill>
          <a:blip r:embed="rId2"/>
          <a:stretch>
            <a:fillRect/>
          </a:stretch>
        </p:blipFill>
        <p:spPr>
          <a:xfrm>
            <a:off x="5394425" y="1553422"/>
            <a:ext cx="6144482" cy="457264"/>
          </a:xfrm>
          <a:prstGeom prst="rect">
            <a:avLst/>
          </a:prstGeom>
        </p:spPr>
      </p:pic>
    </p:spTree>
    <p:extLst>
      <p:ext uri="{BB962C8B-B14F-4D97-AF65-F5344CB8AC3E}">
        <p14:creationId xmlns:p14="http://schemas.microsoft.com/office/powerpoint/2010/main" val="11260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3BE6-F153-5221-60FF-E12A7AAA9E2E}"/>
              </a:ext>
            </a:extLst>
          </p:cNvPr>
          <p:cNvSpPr>
            <a:spLocks noGrp="1"/>
          </p:cNvSpPr>
          <p:nvPr>
            <p:ph type="title"/>
          </p:nvPr>
        </p:nvSpPr>
        <p:spPr>
          <a:xfrm>
            <a:off x="685800" y="1236133"/>
            <a:ext cx="8610600" cy="822960"/>
          </a:xfrm>
        </p:spPr>
        <p:txBody>
          <a:bodyPr>
            <a:normAutofit fontScale="90000"/>
          </a:bodyPr>
          <a:lstStyle/>
          <a:p>
            <a:pPr algn="l"/>
            <a:br>
              <a:rPr lang="en-GB" sz="2800" b="0" i="0" u="none" strike="noStrike" baseline="0" dirty="0">
                <a:latin typeface="Times New Roman" panose="02020603050405020304" pitchFamily="18" charset="0"/>
              </a:rPr>
            </a:br>
            <a:r>
              <a:rPr lang="en-GB" sz="2800" b="0" i="0" u="none" strike="noStrike" baseline="0" dirty="0">
                <a:latin typeface="Times New Roman" panose="02020603050405020304" pitchFamily="18" charset="0"/>
              </a:rPr>
              <a:t>Data </a:t>
            </a:r>
            <a:r>
              <a:rPr lang="en-GB" sz="3100" b="0" i="0" u="none" strike="noStrike" baseline="0" dirty="0">
                <a:latin typeface="Times New Roman" panose="02020603050405020304" pitchFamily="18" charset="0"/>
              </a:rPr>
              <a:t>Analysis</a:t>
            </a:r>
            <a:r>
              <a:rPr lang="en-GB" sz="2800" b="0" i="0" u="none" strike="noStrike" baseline="0" dirty="0">
                <a:latin typeface="Times New Roman" panose="02020603050405020304" pitchFamily="18" charset="0"/>
              </a:rPr>
              <a:t> </a:t>
            </a:r>
          </a:p>
        </p:txBody>
      </p:sp>
      <p:sp>
        <p:nvSpPr>
          <p:cNvPr id="3" name="Content Placeholder 2">
            <a:extLst>
              <a:ext uri="{FF2B5EF4-FFF2-40B4-BE49-F238E27FC236}">
                <a16:creationId xmlns:a16="http://schemas.microsoft.com/office/drawing/2014/main" id="{B59ABC80-F990-A294-7B41-E1C20AC40ADD}"/>
              </a:ext>
            </a:extLst>
          </p:cNvPr>
          <p:cNvSpPr>
            <a:spLocks noGrp="1"/>
          </p:cNvSpPr>
          <p:nvPr>
            <p:ph idx="1"/>
          </p:nvPr>
        </p:nvSpPr>
        <p:spPr/>
        <p:txBody>
          <a:bodyPr>
            <a:normAutofit/>
          </a:bodyPr>
          <a:lstStyle/>
          <a:p>
            <a:pPr algn="l"/>
            <a:endParaRPr lang="en-GB" sz="2000" b="0" i="0" u="none" strike="noStrike" baseline="0" dirty="0">
              <a:latin typeface="Times New Roman" panose="02020603050405020304" pitchFamily="18" charset="0"/>
            </a:endParaRPr>
          </a:p>
          <a:p>
            <a:r>
              <a:rPr lang="en-GB" sz="2000" b="0" i="0" u="none" strike="noStrike" baseline="0" dirty="0">
                <a:latin typeface="Times New Roman" panose="02020603050405020304" pitchFamily="18" charset="0"/>
              </a:rPr>
              <a:t> The main dataset is split into two main subsets: </a:t>
            </a:r>
          </a:p>
          <a:p>
            <a:pPr marL="0" indent="0">
              <a:buNone/>
            </a:pPr>
            <a:r>
              <a:rPr lang="en-GB" sz="2000" b="0" i="0" u="none" strike="noStrike" baseline="0" dirty="0">
                <a:latin typeface="Times New Roman" panose="02020603050405020304" pitchFamily="18" charset="0"/>
              </a:rPr>
              <a:t>Database – Contains </a:t>
            </a:r>
            <a:r>
              <a:rPr lang="en-GB" sz="2000" b="0" i="0" u="none" strike="noStrike" baseline="0" dirty="0" err="1">
                <a:latin typeface="Times New Roman" panose="02020603050405020304" pitchFamily="18" charset="0"/>
              </a:rPr>
              <a:t>labeled</a:t>
            </a:r>
            <a:r>
              <a:rPr lang="en-GB" sz="2000" b="0" i="0" u="none" strike="noStrike" baseline="0" dirty="0">
                <a:latin typeface="Times New Roman" panose="02020603050405020304" pitchFamily="18" charset="0"/>
              </a:rPr>
              <a:t> data about the individuals. </a:t>
            </a:r>
          </a:p>
          <a:p>
            <a:pPr marL="0" indent="0">
              <a:buNone/>
            </a:pPr>
            <a:r>
              <a:rPr lang="en-GB" sz="2000" b="0" i="0" u="none" strike="noStrike" baseline="0" dirty="0">
                <a:latin typeface="Times New Roman" panose="02020603050405020304" pitchFamily="18" charset="0"/>
              </a:rPr>
              <a:t>Query – Consists of images for identification, where the task is to determine whether the individual is known (present in the database) or new (not present in the database). </a:t>
            </a:r>
          </a:p>
          <a:p>
            <a:endParaRPr lang="en-GB" sz="2000" b="0" i="0" u="none" strike="noStrike" baseline="0" dirty="0">
              <a:latin typeface="Times New Roman" panose="02020603050405020304" pitchFamily="18" charset="0"/>
            </a:endParaRPr>
          </a:p>
          <a:p>
            <a:r>
              <a:rPr lang="en-GB" sz="2000" b="0" i="0" u="none" strike="noStrike" baseline="0" dirty="0">
                <a:latin typeface="Times New Roman" panose="02020603050405020304" pitchFamily="18" charset="0"/>
              </a:rPr>
              <a:t>This dataset is all about individual animal identification of the following three species: loggerhead sea turtles (Zakynthos, Greece), salamanders (Czech Republic), Eurasian lynxes (Czech Republic). </a:t>
            </a:r>
          </a:p>
          <a:p>
            <a:r>
              <a:rPr lang="en-GB" sz="2000" b="0" i="0" u="none" strike="noStrike" baseline="0" dirty="0">
                <a:latin typeface="Times New Roman" panose="02020603050405020304" pitchFamily="18" charset="0"/>
              </a:rPr>
              <a:t>The dataset contains 15209 images (database – 13074, query – 2135) and a metadata.csv file which contains multiple columns (</a:t>
            </a:r>
            <a:r>
              <a:rPr lang="en-GB" sz="2000" b="0" i="0" u="none" strike="noStrike" baseline="0" dirty="0" err="1">
                <a:latin typeface="Times New Roman" panose="02020603050405020304" pitchFamily="18" charset="0"/>
              </a:rPr>
              <a:t>image_id</a:t>
            </a:r>
            <a:r>
              <a:rPr lang="en-GB" sz="2000" b="0" i="0" u="none" strike="noStrike" baseline="0" dirty="0">
                <a:latin typeface="Times New Roman" panose="02020603050405020304" pitchFamily="18" charset="0"/>
              </a:rPr>
              <a:t>, identity, path, date, orientation, species, split, dataset). </a:t>
            </a:r>
            <a:endParaRPr lang="en-GB" sz="2400" dirty="0"/>
          </a:p>
        </p:txBody>
      </p:sp>
    </p:spTree>
    <p:extLst>
      <p:ext uri="{BB962C8B-B14F-4D97-AF65-F5344CB8AC3E}">
        <p14:creationId xmlns:p14="http://schemas.microsoft.com/office/powerpoint/2010/main" val="2413292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3F77F-BACB-36A4-E3A9-9F984E0C40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6796E0-96D8-87FC-CE47-B6B8866773FD}"/>
              </a:ext>
            </a:extLst>
          </p:cNvPr>
          <p:cNvSpPr>
            <a:spLocks noGrp="1"/>
          </p:cNvSpPr>
          <p:nvPr>
            <p:ph type="title"/>
          </p:nvPr>
        </p:nvSpPr>
        <p:spPr>
          <a:xfrm>
            <a:off x="269132" y="1053957"/>
            <a:ext cx="8610600" cy="666346"/>
          </a:xfrm>
        </p:spPr>
        <p:txBody>
          <a:bodyPr>
            <a:normAutofit fontScale="90000"/>
          </a:bodyPr>
          <a:lstStyle/>
          <a:p>
            <a:pPr algn="l"/>
            <a:br>
              <a:rPr lang="en-GB" sz="2800" b="0" i="0" u="none" strike="noStrike" baseline="0" dirty="0">
                <a:latin typeface="Times New Roman" panose="02020603050405020304" pitchFamily="18" charset="0"/>
              </a:rPr>
            </a:br>
            <a:r>
              <a:rPr lang="en-GB" sz="3100" b="0" i="0" u="none" strike="noStrike" baseline="0" dirty="0">
                <a:latin typeface="Times New Roman" panose="02020603050405020304" pitchFamily="18" charset="0"/>
              </a:rPr>
              <a:t>Submissions</a:t>
            </a:r>
            <a:r>
              <a:rPr lang="en-GB" sz="2800" b="0" i="0" u="none" strike="noStrike" baseline="0" dirty="0">
                <a:latin typeface="Times New Roman" panose="02020603050405020304" pitchFamily="18" charset="0"/>
              </a:rPr>
              <a:t> </a:t>
            </a:r>
            <a:endParaRPr lang="en-GB" sz="2800" dirty="0"/>
          </a:p>
        </p:txBody>
      </p:sp>
      <p:sp>
        <p:nvSpPr>
          <p:cNvPr id="3" name="Content Placeholder 2">
            <a:extLst>
              <a:ext uri="{FF2B5EF4-FFF2-40B4-BE49-F238E27FC236}">
                <a16:creationId xmlns:a16="http://schemas.microsoft.com/office/drawing/2014/main" id="{64935B59-C760-DBCB-9C68-9876E6A70CF1}"/>
              </a:ext>
            </a:extLst>
          </p:cNvPr>
          <p:cNvSpPr>
            <a:spLocks noGrp="1"/>
          </p:cNvSpPr>
          <p:nvPr>
            <p:ph idx="1"/>
          </p:nvPr>
        </p:nvSpPr>
        <p:spPr>
          <a:xfrm>
            <a:off x="269132" y="2009734"/>
            <a:ext cx="3388468" cy="4449431"/>
          </a:xfrm>
        </p:spPr>
        <p:txBody>
          <a:bodyPr>
            <a:normAutofit/>
          </a:bodyPr>
          <a:lstStyle/>
          <a:p>
            <a:endParaRPr lang="en-GB" sz="2400" b="0" i="0" u="none" strike="noStrike" baseline="0" dirty="0">
              <a:latin typeface="Times New Roman" panose="02020603050405020304" pitchFamily="18" charset="0"/>
            </a:endParaRPr>
          </a:p>
          <a:p>
            <a:pPr marL="0" indent="0">
              <a:buNone/>
            </a:pPr>
            <a:r>
              <a:rPr lang="en-GB" sz="2400" b="0" i="0" u="none" strike="noStrike" baseline="0" dirty="0">
                <a:latin typeface="Times New Roman" panose="02020603050405020304" pitchFamily="18" charset="0"/>
              </a:rPr>
              <a:t>After more than 85 submissions, Final Submission places us in </a:t>
            </a:r>
            <a:r>
              <a:rPr lang="en-GB" sz="2400" b="1" dirty="0">
                <a:latin typeface="Times New Roman" panose="02020603050405020304" pitchFamily="18" charset="0"/>
              </a:rPr>
              <a:t>6</a:t>
            </a:r>
            <a:r>
              <a:rPr lang="en-GB" sz="2400" b="1" i="0" u="none" strike="noStrike" baseline="0" dirty="0">
                <a:latin typeface="Times New Roman" panose="02020603050405020304" pitchFamily="18" charset="0"/>
              </a:rPr>
              <a:t>th </a:t>
            </a:r>
            <a:r>
              <a:rPr lang="en-GB" sz="2400" b="0" i="0" u="none" strike="noStrike" baseline="0" dirty="0">
                <a:latin typeface="Times New Roman" panose="02020603050405020304" pitchFamily="18" charset="0"/>
              </a:rPr>
              <a:t>position out of 234 competitors, with a score of </a:t>
            </a:r>
            <a:r>
              <a:rPr lang="en-GB" sz="2400" b="1" i="0" u="none" strike="noStrike" baseline="0" dirty="0">
                <a:latin typeface="Times New Roman" panose="02020603050405020304" pitchFamily="18" charset="0"/>
              </a:rPr>
              <a:t>0.60483</a:t>
            </a:r>
            <a:r>
              <a:rPr lang="en-GB" sz="2400" dirty="0">
                <a:latin typeface="Times New Roman" panose="02020603050405020304" pitchFamily="18" charset="0"/>
              </a:rPr>
              <a:t> </a:t>
            </a:r>
            <a:r>
              <a:rPr lang="en-GB" sz="2400">
                <a:latin typeface="Times New Roman" panose="02020603050405020304" pitchFamily="18" charset="0"/>
              </a:rPr>
              <a:t>on private </a:t>
            </a:r>
            <a:r>
              <a:rPr lang="en-GB" sz="2400" dirty="0">
                <a:latin typeface="Times New Roman" panose="02020603050405020304" pitchFamily="18" charset="0"/>
              </a:rPr>
              <a:t>submission set.</a:t>
            </a:r>
            <a:endParaRPr lang="en-GB" sz="4000" b="0" i="0" u="none" strike="noStrike" baseline="0" dirty="0">
              <a:latin typeface="Times New Roman" panose="02020603050405020304" pitchFamily="18" charset="0"/>
            </a:endParaRPr>
          </a:p>
        </p:txBody>
      </p:sp>
      <p:pic>
        <p:nvPicPr>
          <p:cNvPr id="6" name="Picture 5">
            <a:extLst>
              <a:ext uri="{FF2B5EF4-FFF2-40B4-BE49-F238E27FC236}">
                <a16:creationId xmlns:a16="http://schemas.microsoft.com/office/drawing/2014/main" id="{64CA190E-F796-2DB2-DF6C-6F6C630BE543}"/>
              </a:ext>
            </a:extLst>
          </p:cNvPr>
          <p:cNvPicPr>
            <a:picLocks noChangeAspect="1"/>
          </p:cNvPicPr>
          <p:nvPr/>
        </p:nvPicPr>
        <p:blipFill>
          <a:blip r:embed="rId2"/>
          <a:stretch>
            <a:fillRect/>
          </a:stretch>
        </p:blipFill>
        <p:spPr>
          <a:xfrm>
            <a:off x="3596532" y="312794"/>
            <a:ext cx="8468468" cy="6232412"/>
          </a:xfrm>
          <a:prstGeom prst="rect">
            <a:avLst/>
          </a:prstGeom>
        </p:spPr>
      </p:pic>
    </p:spTree>
    <p:extLst>
      <p:ext uri="{BB962C8B-B14F-4D97-AF65-F5344CB8AC3E}">
        <p14:creationId xmlns:p14="http://schemas.microsoft.com/office/powerpoint/2010/main" val="1688911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A7C8F2-3929-2A36-5116-31500E9A6E5F}"/>
              </a:ext>
            </a:extLst>
          </p:cNvPr>
          <p:cNvSpPr>
            <a:spLocks noGrp="1"/>
          </p:cNvSpPr>
          <p:nvPr>
            <p:ph idx="1"/>
          </p:nvPr>
        </p:nvSpPr>
        <p:spPr>
          <a:xfrm>
            <a:off x="3895927" y="2914408"/>
            <a:ext cx="4868694" cy="782104"/>
          </a:xfrm>
        </p:spPr>
        <p:txBody>
          <a:bodyPr>
            <a:normAutofit/>
          </a:bodyPr>
          <a:lstStyle/>
          <a:p>
            <a:pPr marL="0" indent="0">
              <a:buNone/>
            </a:pPr>
            <a:r>
              <a:rPr lang="en-GB" sz="3600" dirty="0">
                <a:latin typeface="Times New Roman" panose="02020603050405020304" pitchFamily="18" charset="0"/>
                <a:cs typeface="Times New Roman" panose="02020603050405020304" pitchFamily="18" charset="0"/>
              </a:rPr>
              <a:t>Thanks for attention.</a:t>
            </a:r>
          </a:p>
        </p:txBody>
      </p:sp>
    </p:spTree>
    <p:extLst>
      <p:ext uri="{BB962C8B-B14F-4D97-AF65-F5344CB8AC3E}">
        <p14:creationId xmlns:p14="http://schemas.microsoft.com/office/powerpoint/2010/main" val="130752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0B3CE-3EAB-2DEF-70E9-1FA687CC4301}"/>
              </a:ext>
            </a:extLst>
          </p:cNvPr>
          <p:cNvSpPr>
            <a:spLocks noGrp="1"/>
          </p:cNvSpPr>
          <p:nvPr>
            <p:ph type="title"/>
          </p:nvPr>
        </p:nvSpPr>
        <p:spPr>
          <a:xfrm>
            <a:off x="685800" y="1348573"/>
            <a:ext cx="8610600" cy="666494"/>
          </a:xfrm>
        </p:spPr>
        <p:txBody>
          <a:bodyPr>
            <a:normAutofit/>
          </a:bodyPr>
          <a:lstStyle/>
          <a:p>
            <a:pPr algn="l"/>
            <a:r>
              <a:rPr lang="en-GB" sz="2800" b="0" i="0" u="none" strike="noStrike" baseline="0" dirty="0">
                <a:latin typeface="Times New Roman" panose="02020603050405020304" pitchFamily="18" charset="0"/>
              </a:rPr>
              <a:t>Data Split </a:t>
            </a:r>
            <a:endParaRPr lang="en-GB" sz="5400" dirty="0"/>
          </a:p>
        </p:txBody>
      </p:sp>
      <p:sp>
        <p:nvSpPr>
          <p:cNvPr id="3" name="Content Placeholder 2">
            <a:extLst>
              <a:ext uri="{FF2B5EF4-FFF2-40B4-BE49-F238E27FC236}">
                <a16:creationId xmlns:a16="http://schemas.microsoft.com/office/drawing/2014/main" id="{2DF03605-51FA-BCCC-D225-76E97B76DE36}"/>
              </a:ext>
            </a:extLst>
          </p:cNvPr>
          <p:cNvSpPr>
            <a:spLocks noGrp="1"/>
          </p:cNvSpPr>
          <p:nvPr>
            <p:ph idx="1"/>
          </p:nvPr>
        </p:nvSpPr>
        <p:spPr>
          <a:xfrm>
            <a:off x="220133" y="2108200"/>
            <a:ext cx="11751733" cy="4324773"/>
          </a:xfrm>
        </p:spPr>
        <p:txBody>
          <a:bodyPr>
            <a:noAutofit/>
          </a:bodyPr>
          <a:lstStyle/>
          <a:p>
            <a:pPr marL="0" indent="0">
              <a:buNone/>
            </a:pPr>
            <a:r>
              <a:rPr lang="en-GB" sz="1800" b="0" i="0" u="none" strike="noStrike" baseline="0" dirty="0">
                <a:latin typeface="Times New Roman" panose="02020603050405020304" pitchFamily="18" charset="0"/>
              </a:rPr>
              <a:t>We will use the "database" dataset to train the model, as the "query" dataset does not contain labels and is intended for the evaluation of the results. </a:t>
            </a:r>
          </a:p>
          <a:p>
            <a:pPr marL="0" indent="0">
              <a:buNone/>
            </a:pPr>
            <a:endParaRPr lang="en-GB" sz="1800" b="0" i="0" u="none" strike="noStrike" baseline="0" dirty="0">
              <a:latin typeface="Times New Roman" panose="02020603050405020304" pitchFamily="18" charset="0"/>
            </a:endParaRPr>
          </a:p>
          <a:p>
            <a:pPr marL="0" indent="0">
              <a:buNone/>
            </a:pPr>
            <a:r>
              <a:rPr lang="en-GB" sz="1800" b="0" i="0" u="none" strike="noStrike" baseline="0" dirty="0">
                <a:latin typeface="Times New Roman" panose="02020603050405020304" pitchFamily="18" charset="0"/>
              </a:rPr>
              <a:t>In this code, the dataset is split as follows: </a:t>
            </a:r>
          </a:p>
          <a:p>
            <a:r>
              <a:rPr lang="en-GB" sz="1800" b="0" i="0" u="none" strike="noStrike" baseline="0" dirty="0">
                <a:latin typeface="Times New Roman" panose="02020603050405020304" pitchFamily="18" charset="0"/>
              </a:rPr>
              <a:t>1. </a:t>
            </a:r>
            <a:r>
              <a:rPr lang="en-GB" sz="1800" b="1" i="0" u="none" strike="noStrike" baseline="0" dirty="0">
                <a:latin typeface="Times New Roman" panose="02020603050405020304" pitchFamily="18" charset="0"/>
              </a:rPr>
              <a:t>Identify rare identities: </a:t>
            </a:r>
            <a:r>
              <a:rPr lang="en-GB" sz="1800" b="0" i="0" u="none" strike="noStrike" baseline="0" dirty="0">
                <a:latin typeface="Times New Roman" panose="02020603050405020304" pitchFamily="18" charset="0"/>
              </a:rPr>
              <a:t>All images whose identity appears only once (single-occurrence identities) are isolated into a separate subset (317). </a:t>
            </a:r>
          </a:p>
          <a:p>
            <a:r>
              <a:rPr lang="en-GB" sz="1800" b="0" i="0" u="none" strike="noStrike" baseline="0" dirty="0">
                <a:latin typeface="Times New Roman" panose="02020603050405020304" pitchFamily="18" charset="0"/>
              </a:rPr>
              <a:t>2. </a:t>
            </a:r>
            <a:r>
              <a:rPr lang="en-GB" sz="1800" b="1" i="0" u="none" strike="noStrike" baseline="0" dirty="0">
                <a:latin typeface="Times New Roman" panose="02020603050405020304" pitchFamily="18" charset="0"/>
              </a:rPr>
              <a:t>Separate normal identities: </a:t>
            </a:r>
            <a:r>
              <a:rPr lang="en-GB" sz="1800" b="0" i="0" u="none" strike="noStrike" baseline="0" dirty="0">
                <a:latin typeface="Times New Roman" panose="02020603050405020304" pitchFamily="18" charset="0"/>
              </a:rPr>
              <a:t>Images belonging to identities that appear at least twice are separated for stratified sampling. </a:t>
            </a:r>
          </a:p>
          <a:p>
            <a:r>
              <a:rPr lang="en-GB" sz="1800" b="0" i="0" u="none" strike="noStrike" baseline="0" dirty="0">
                <a:latin typeface="Times New Roman" panose="02020603050405020304" pitchFamily="18" charset="0"/>
              </a:rPr>
              <a:t>3. </a:t>
            </a:r>
            <a:r>
              <a:rPr lang="en-GB" sz="1800" b="1" i="0" u="none" strike="noStrike" baseline="0" dirty="0">
                <a:latin typeface="Times New Roman" panose="02020603050405020304" pitchFamily="18" charset="0"/>
              </a:rPr>
              <a:t>Stratified split: </a:t>
            </a:r>
            <a:r>
              <a:rPr lang="en-GB" sz="1800" b="0" i="0" u="none" strike="noStrike" baseline="0" dirty="0">
                <a:latin typeface="Times New Roman" panose="02020603050405020304" pitchFamily="18" charset="0"/>
              </a:rPr>
              <a:t>The normal identities are split into 80% training and 20% testing sets using </a:t>
            </a:r>
            <a:r>
              <a:rPr lang="en-GB" sz="1800" b="0" i="0" u="none" strike="noStrike" baseline="0" dirty="0" err="1">
                <a:latin typeface="Times New Roman" panose="02020603050405020304" pitchFamily="18" charset="0"/>
              </a:rPr>
              <a:t>train_test_split</a:t>
            </a:r>
            <a:r>
              <a:rPr lang="en-GB" sz="1800" b="0" i="0" u="none" strike="noStrike" baseline="0" dirty="0">
                <a:latin typeface="Times New Roman" panose="02020603050405020304" pitchFamily="18" charset="0"/>
              </a:rPr>
              <a:t>, with stratification based on the “identity” column to preserve the class distribution. A random seed (</a:t>
            </a:r>
            <a:r>
              <a:rPr lang="en-GB" sz="1800" b="0" i="0" u="none" strike="noStrike" baseline="0" dirty="0" err="1">
                <a:latin typeface="Times New Roman" panose="02020603050405020304" pitchFamily="18" charset="0"/>
              </a:rPr>
              <a:t>random_state</a:t>
            </a:r>
            <a:r>
              <a:rPr lang="en-GB" sz="1800" b="0" i="0" u="none" strike="noStrike" baseline="0" dirty="0">
                <a:latin typeface="Times New Roman" panose="02020603050405020304" pitchFamily="18" charset="0"/>
              </a:rPr>
              <a:t>=42) is set for reproducibility. </a:t>
            </a:r>
          </a:p>
          <a:p>
            <a:r>
              <a:rPr lang="en-GB" sz="1800" b="0" i="0" u="none" strike="noStrike" baseline="0" dirty="0">
                <a:latin typeface="Times New Roman" panose="02020603050405020304" pitchFamily="18" charset="0"/>
              </a:rPr>
              <a:t>4. </a:t>
            </a:r>
            <a:r>
              <a:rPr lang="en-GB" sz="1800" b="1" i="0" u="none" strike="noStrike" baseline="0" dirty="0">
                <a:latin typeface="Times New Roman" panose="02020603050405020304" pitchFamily="18" charset="0"/>
              </a:rPr>
              <a:t>Training set: </a:t>
            </a:r>
            <a:r>
              <a:rPr lang="en-GB" sz="1800" b="0" i="0" u="none" strike="noStrike" baseline="0" dirty="0">
                <a:latin typeface="Times New Roman" panose="02020603050405020304" pitchFamily="18" charset="0"/>
              </a:rPr>
              <a:t>The training set consists of 80% of the normal identities plus all single-occurrence images. </a:t>
            </a:r>
          </a:p>
          <a:p>
            <a:r>
              <a:rPr lang="en-GB" sz="1800" b="0" i="0" u="none" strike="noStrike" baseline="0" dirty="0">
                <a:latin typeface="Times New Roman" panose="02020603050405020304" pitchFamily="18" charset="0"/>
              </a:rPr>
              <a:t>5. </a:t>
            </a:r>
            <a:r>
              <a:rPr lang="en-GB" sz="1800" b="1" i="0" u="none" strike="noStrike" baseline="0" dirty="0">
                <a:latin typeface="Times New Roman" panose="02020603050405020304" pitchFamily="18" charset="0"/>
              </a:rPr>
              <a:t>Testing set: </a:t>
            </a:r>
            <a:r>
              <a:rPr lang="en-GB" sz="1800" b="0" i="0" u="none" strike="noStrike" baseline="0" dirty="0">
                <a:latin typeface="Times New Roman" panose="02020603050405020304" pitchFamily="18" charset="0"/>
              </a:rPr>
              <a:t>The testing set contains only the remaining 20% of the normal identities; single-occurrence identities are </a:t>
            </a:r>
            <a:r>
              <a:rPr lang="en-GB" sz="1800" b="1" i="0" u="none" strike="noStrike" baseline="0" dirty="0">
                <a:latin typeface="Times New Roman" panose="02020603050405020304" pitchFamily="18" charset="0"/>
              </a:rPr>
              <a:t>not </a:t>
            </a:r>
            <a:r>
              <a:rPr lang="en-GB" sz="1800" b="0" i="0" u="none" strike="noStrike" baseline="0" dirty="0">
                <a:latin typeface="Times New Roman" panose="02020603050405020304" pitchFamily="18" charset="0"/>
              </a:rPr>
              <a:t>included in the testing set. </a:t>
            </a:r>
          </a:p>
        </p:txBody>
      </p:sp>
    </p:spTree>
    <p:extLst>
      <p:ext uri="{BB962C8B-B14F-4D97-AF65-F5344CB8AC3E}">
        <p14:creationId xmlns:p14="http://schemas.microsoft.com/office/powerpoint/2010/main" val="3619373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868699-B471-AE83-B4B4-5FF4718B1C61}"/>
              </a:ext>
            </a:extLst>
          </p:cNvPr>
          <p:cNvSpPr>
            <a:spLocks noGrp="1"/>
          </p:cNvSpPr>
          <p:nvPr>
            <p:ph idx="1"/>
          </p:nvPr>
        </p:nvSpPr>
        <p:spPr/>
        <p:txBody>
          <a:bodyPr/>
          <a:lstStyle/>
          <a:p>
            <a:r>
              <a:rPr lang="en-GB" sz="2400" b="0" i="0" u="none" strike="noStrike" baseline="0" dirty="0">
                <a:latin typeface="Times New Roman" panose="02020603050405020304" pitchFamily="18" charset="0"/>
              </a:rPr>
              <a:t>Now we have (number of images): </a:t>
            </a:r>
          </a:p>
          <a:p>
            <a:endParaRPr lang="en-GB" sz="2400" b="0" i="0" u="none" strike="noStrike" baseline="0" dirty="0">
              <a:latin typeface="Times New Roman" panose="02020603050405020304" pitchFamily="18" charset="0"/>
            </a:endParaRPr>
          </a:p>
          <a:p>
            <a:pPr marL="0" indent="0">
              <a:buNone/>
            </a:pPr>
            <a:r>
              <a:rPr lang="en-GB" sz="2400" b="0" i="0" u="none" strike="noStrike" baseline="0" dirty="0">
                <a:latin typeface="Times New Roman" panose="02020603050405020304" pitchFamily="18" charset="0"/>
              </a:rPr>
              <a:t>Train set: 10522 </a:t>
            </a:r>
          </a:p>
          <a:p>
            <a:pPr marL="0" indent="0">
              <a:buNone/>
            </a:pPr>
            <a:r>
              <a:rPr lang="en-GB" sz="2400" b="0" i="0" u="none" strike="noStrike" baseline="0" dirty="0">
                <a:latin typeface="Times New Roman" panose="02020603050405020304" pitchFamily="18" charset="0"/>
              </a:rPr>
              <a:t>Test set: 2552 </a:t>
            </a:r>
          </a:p>
          <a:p>
            <a:pPr marL="0" indent="0">
              <a:buNone/>
            </a:pPr>
            <a:endParaRPr lang="en-GB" sz="2400" b="0" i="0" u="none" strike="noStrike" baseline="0" dirty="0">
              <a:latin typeface="Times New Roman" panose="02020603050405020304" pitchFamily="18" charset="0"/>
            </a:endParaRPr>
          </a:p>
          <a:p>
            <a:r>
              <a:rPr lang="en-GB" sz="2400" b="0" i="0" u="none" strike="noStrike" baseline="0" dirty="0">
                <a:latin typeface="Times New Roman" panose="02020603050405020304" pitchFamily="18" charset="0"/>
              </a:rPr>
              <a:t>Split ratio: 0.2425 </a:t>
            </a:r>
            <a:endParaRPr lang="en-GB" sz="2400" dirty="0"/>
          </a:p>
          <a:p>
            <a:endParaRPr lang="en-GB" dirty="0"/>
          </a:p>
        </p:txBody>
      </p:sp>
    </p:spTree>
    <p:extLst>
      <p:ext uri="{BB962C8B-B14F-4D97-AF65-F5344CB8AC3E}">
        <p14:creationId xmlns:p14="http://schemas.microsoft.com/office/powerpoint/2010/main" val="1261797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FDF97-2B12-1524-1A67-FF869F3E9D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D316B-F65B-B1E1-5795-6390565F4B2C}"/>
              </a:ext>
            </a:extLst>
          </p:cNvPr>
          <p:cNvSpPr>
            <a:spLocks noGrp="1"/>
          </p:cNvSpPr>
          <p:nvPr>
            <p:ph idx="1"/>
          </p:nvPr>
        </p:nvSpPr>
        <p:spPr>
          <a:xfrm>
            <a:off x="592666" y="1669626"/>
            <a:ext cx="11091333" cy="4968241"/>
          </a:xfrm>
        </p:spPr>
        <p:txBody>
          <a:bodyPr>
            <a:normAutofit lnSpcReduction="10000"/>
          </a:bodyPr>
          <a:lstStyle/>
          <a:p>
            <a:pPr marL="0" indent="0">
              <a:buNone/>
            </a:pPr>
            <a:r>
              <a:rPr lang="en-GB" sz="2800" b="0" i="0" u="none" strike="noStrike" baseline="0" dirty="0">
                <a:latin typeface="Times New Roman" panose="02020603050405020304" pitchFamily="18" charset="0"/>
                <a:cs typeface="Times New Roman" panose="02020603050405020304" pitchFamily="18" charset="0"/>
              </a:rPr>
              <a:t>WildLifeReID-10k</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b="0" i="0" u="none" strike="noStrike" baseline="0" dirty="0">
                <a:latin typeface="Times New Roman" panose="02020603050405020304" pitchFamily="18" charset="0"/>
                <a:cs typeface="Times New Roman" panose="02020603050405020304" pitchFamily="18" charset="0"/>
              </a:rPr>
              <a:t>	The WildlifeReID-10k dataset is a comprehensive benchmark for wildlife re-identification tasks, comprising over 214,000 images of 10,000 individual animals across approximately 33 species, including marine turtles, primates, birds, African herbivores, marine mammals, and domestic animals. </a:t>
            </a:r>
          </a:p>
          <a:p>
            <a:pPr marL="0" indent="0">
              <a:buNone/>
            </a:pPr>
            <a:r>
              <a:rPr lang="en-GB" sz="2400" dirty="0">
                <a:latin typeface="Times New Roman" panose="02020603050405020304" pitchFamily="18" charset="0"/>
                <a:cs typeface="Times New Roman" panose="02020603050405020304" pitchFamily="18" charset="0"/>
              </a:rPr>
              <a:t>	</a:t>
            </a:r>
            <a:r>
              <a:rPr lang="en-GB" sz="2400" b="0" i="0" u="none" strike="noStrike" baseline="0" dirty="0">
                <a:latin typeface="Times New Roman" panose="02020603050405020304" pitchFamily="18" charset="0"/>
                <a:cs typeface="Times New Roman" panose="02020603050405020304" pitchFamily="18" charset="0"/>
              </a:rPr>
              <a:t>We will use also this dataset, which shares a similar structure with the previous one, and apply the same preprocessing strategy.</a:t>
            </a:r>
          </a:p>
          <a:p>
            <a:pPr marL="0" indent="0">
              <a:buNone/>
            </a:pPr>
            <a:endParaRPr lang="en-GB" sz="2400" dirty="0">
              <a:latin typeface="Times New Roman" panose="02020603050405020304" pitchFamily="18" charset="0"/>
              <a:cs typeface="Times New Roman" panose="02020603050405020304" pitchFamily="18" charset="0"/>
            </a:endParaRPr>
          </a:p>
          <a:p>
            <a:pPr marL="0" indent="0">
              <a:buNone/>
            </a:pPr>
            <a:r>
              <a:rPr lang="en-GB" sz="2400" b="0" i="0" dirty="0">
                <a:solidFill>
                  <a:srgbClr val="E3E3E3"/>
                </a:solidFill>
                <a:effectLst/>
                <a:latin typeface="Times New Roman" panose="02020603050405020304" pitchFamily="18" charset="0"/>
                <a:cs typeface="Times New Roman" panose="02020603050405020304" pitchFamily="18" charset="0"/>
              </a:rPr>
              <a:t>Train set: 112594 images</a:t>
            </a:r>
          </a:p>
          <a:p>
            <a:pPr marL="0" indent="0">
              <a:buNone/>
            </a:pPr>
            <a:r>
              <a:rPr lang="en-GB" sz="2400" b="0" i="0" dirty="0">
                <a:solidFill>
                  <a:srgbClr val="E3E3E3"/>
                </a:solidFill>
                <a:effectLst/>
                <a:latin typeface="Times New Roman" panose="02020603050405020304" pitchFamily="18" charset="0"/>
                <a:cs typeface="Times New Roman" panose="02020603050405020304" pitchFamily="18" charset="0"/>
              </a:rPr>
              <a:t>Test set: 27894 images</a:t>
            </a:r>
          </a:p>
          <a:p>
            <a:pPr marL="0" indent="0">
              <a:buNone/>
            </a:pPr>
            <a:r>
              <a:rPr lang="en-GB" sz="2400" b="0" i="0" dirty="0">
                <a:solidFill>
                  <a:srgbClr val="E3E3E3"/>
                </a:solidFill>
                <a:effectLst/>
                <a:latin typeface="Times New Roman" panose="02020603050405020304" pitchFamily="18" charset="0"/>
                <a:cs typeface="Times New Roman" panose="02020603050405020304" pitchFamily="18" charset="0"/>
              </a:rPr>
              <a:t>Split: 0.247</a:t>
            </a: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33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A6ADF-EF5A-35E1-389F-9798273F5BC7}"/>
              </a:ext>
            </a:extLst>
          </p:cNvPr>
          <p:cNvSpPr>
            <a:spLocks noGrp="1"/>
          </p:cNvSpPr>
          <p:nvPr>
            <p:ph type="title"/>
          </p:nvPr>
        </p:nvSpPr>
        <p:spPr>
          <a:xfrm>
            <a:off x="685800" y="1253067"/>
            <a:ext cx="8610600" cy="745067"/>
          </a:xfrm>
        </p:spPr>
        <p:txBody>
          <a:bodyPr>
            <a:normAutofit fontScale="90000"/>
          </a:bodyPr>
          <a:lstStyle/>
          <a:p>
            <a:pPr algn="l"/>
            <a:br>
              <a:rPr lang="en-GB" sz="2800" b="0" i="0" u="none" strike="noStrike" baseline="0" dirty="0">
                <a:latin typeface="Times New Roman" panose="02020603050405020304" pitchFamily="18" charset="0"/>
              </a:rPr>
            </a:br>
            <a:r>
              <a:rPr lang="en-GB" sz="2800" b="0" i="0" u="none" strike="noStrike" baseline="0" dirty="0">
                <a:latin typeface="Times New Roman" panose="02020603050405020304" pitchFamily="18" charset="0"/>
              </a:rPr>
              <a:t>Related Work </a:t>
            </a:r>
          </a:p>
        </p:txBody>
      </p:sp>
      <p:sp>
        <p:nvSpPr>
          <p:cNvPr id="3" name="Content Placeholder 2">
            <a:extLst>
              <a:ext uri="{FF2B5EF4-FFF2-40B4-BE49-F238E27FC236}">
                <a16:creationId xmlns:a16="http://schemas.microsoft.com/office/drawing/2014/main" id="{4CC46428-0ED1-FCDD-84D6-88E479F04DDB}"/>
              </a:ext>
            </a:extLst>
          </p:cNvPr>
          <p:cNvSpPr>
            <a:spLocks noGrp="1"/>
          </p:cNvSpPr>
          <p:nvPr>
            <p:ph idx="1"/>
          </p:nvPr>
        </p:nvSpPr>
        <p:spPr/>
        <p:txBody>
          <a:bodyPr>
            <a:normAutofit/>
          </a:bodyPr>
          <a:lstStyle/>
          <a:p>
            <a:r>
              <a:rPr lang="en-GB" sz="2400" b="0" i="0" u="none" strike="noStrike" baseline="0" dirty="0">
                <a:latin typeface="Times New Roman" panose="02020603050405020304" pitchFamily="18" charset="0"/>
              </a:rPr>
              <a:t>As the competition is still in progress, there are currently few available notebooks or discussions showcasing strong-performing implementations. </a:t>
            </a:r>
          </a:p>
          <a:p>
            <a:r>
              <a:rPr lang="en-GB" sz="2400" b="0" i="0" u="none" strike="noStrike" baseline="0" dirty="0">
                <a:latin typeface="Times New Roman" panose="02020603050405020304" pitchFamily="18" charset="0"/>
              </a:rPr>
              <a:t>I decided to directly explore an approach known for achieving remarkable results:</a:t>
            </a:r>
            <a:endParaRPr lang="en-GB" sz="2400" dirty="0">
              <a:latin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	- </a:t>
            </a:r>
            <a:r>
              <a:rPr lang="en-GB" sz="2400" dirty="0" err="1">
                <a:latin typeface="Times New Roman" panose="02020603050405020304" pitchFamily="18" charset="0"/>
                <a:cs typeface="Times New Roman" panose="02020603050405020304" pitchFamily="18" charset="0"/>
              </a:rPr>
              <a:t>ConvNeXt</a:t>
            </a:r>
            <a:r>
              <a:rPr lang="en-GB" sz="2400" dirty="0">
                <a:latin typeface="Times New Roman" panose="02020603050405020304" pitchFamily="18" charset="0"/>
                <a:cs typeface="Times New Roman" panose="02020603050405020304" pitchFamily="18" charset="0"/>
              </a:rPr>
              <a:t> / </a:t>
            </a:r>
            <a:r>
              <a:rPr lang="en-GB" sz="2400" dirty="0" err="1">
                <a:latin typeface="Times New Roman" panose="02020603050405020304" pitchFamily="18" charset="0"/>
                <a:cs typeface="Times New Roman" panose="02020603050405020304" pitchFamily="18" charset="0"/>
              </a:rPr>
              <a:t>ConvNeXt</a:t>
            </a:r>
            <a:r>
              <a:rPr lang="en-GB" sz="2400" dirty="0">
                <a:latin typeface="Times New Roman" panose="02020603050405020304" pitchFamily="18" charset="0"/>
                <a:cs typeface="Times New Roman" panose="02020603050405020304" pitchFamily="18" charset="0"/>
              </a:rPr>
              <a:t> V2</a:t>
            </a:r>
          </a:p>
          <a:p>
            <a:pPr marL="0" indent="0">
              <a:buNone/>
            </a:pPr>
            <a:r>
              <a:rPr lang="en-GB" sz="2400" dirty="0">
                <a:latin typeface="Times New Roman" panose="02020603050405020304" pitchFamily="18" charset="0"/>
                <a:cs typeface="Times New Roman" panose="02020603050405020304" pitchFamily="18" charset="0"/>
              </a:rPr>
              <a:t>	- </a:t>
            </a:r>
            <a:r>
              <a:rPr lang="en-GB" sz="2400" dirty="0" err="1">
                <a:latin typeface="Times New Roman" panose="02020603050405020304" pitchFamily="18" charset="0"/>
                <a:cs typeface="Times New Roman" panose="02020603050405020304" pitchFamily="18" charset="0"/>
              </a:rPr>
              <a:t>Swin</a:t>
            </a:r>
            <a:r>
              <a:rPr lang="en-GB" sz="2400" dirty="0">
                <a:latin typeface="Times New Roman" panose="02020603050405020304" pitchFamily="18" charset="0"/>
                <a:cs typeface="Times New Roman" panose="02020603050405020304" pitchFamily="18" charset="0"/>
              </a:rPr>
              <a:t> / </a:t>
            </a:r>
            <a:r>
              <a:rPr lang="en-GB" sz="2400" dirty="0" err="1">
                <a:latin typeface="Times New Roman" panose="02020603050405020304" pitchFamily="18" charset="0"/>
                <a:cs typeface="Times New Roman" panose="02020603050405020304" pitchFamily="18" charset="0"/>
              </a:rPr>
              <a:t>Swin</a:t>
            </a:r>
            <a:r>
              <a:rPr lang="en-GB" sz="2400" dirty="0">
                <a:latin typeface="Times New Roman" panose="02020603050405020304" pitchFamily="18" charset="0"/>
                <a:cs typeface="Times New Roman" panose="02020603050405020304" pitchFamily="18" charset="0"/>
              </a:rPr>
              <a:t> V2</a:t>
            </a:r>
          </a:p>
          <a:p>
            <a:pPr marL="0" indent="0">
              <a:buNone/>
            </a:pPr>
            <a:r>
              <a:rPr lang="en-GB" sz="2400" dirty="0">
                <a:latin typeface="Times New Roman" panose="02020603050405020304" pitchFamily="18" charset="0"/>
                <a:cs typeface="Times New Roman" panose="02020603050405020304" pitchFamily="18" charset="0"/>
              </a:rPr>
              <a:t>	- Beit</a:t>
            </a:r>
          </a:p>
          <a:p>
            <a:pPr marL="0" indent="0">
              <a:buNone/>
            </a:pPr>
            <a:r>
              <a:rPr lang="en-GB" sz="2400" dirty="0">
                <a:latin typeface="Times New Roman" panose="02020603050405020304" pitchFamily="18" charset="0"/>
                <a:cs typeface="Times New Roman" panose="02020603050405020304" pitchFamily="18" charset="0"/>
              </a:rPr>
              <a:t>	- </a:t>
            </a:r>
            <a:r>
              <a:rPr lang="en-GB" sz="2400" dirty="0" err="1">
                <a:latin typeface="Times New Roman" panose="02020603050405020304" pitchFamily="18" charset="0"/>
                <a:cs typeface="Times New Roman" panose="02020603050405020304" pitchFamily="18" charset="0"/>
              </a:rPr>
              <a:t>MaxViT</a:t>
            </a:r>
            <a:endParaRPr lang="en-GB" sz="2400" dirty="0">
              <a:latin typeface="Times New Roman" panose="02020603050405020304" pitchFamily="18" charset="0"/>
              <a:cs typeface="Times New Roman" panose="02020603050405020304" pitchFamily="18" charset="0"/>
            </a:endParaRPr>
          </a:p>
          <a:p>
            <a:pPr marL="0" indent="0">
              <a:buNone/>
            </a:pPr>
            <a:r>
              <a:rPr lang="en-GB" sz="2400" dirty="0">
                <a:latin typeface="Times New Roman" panose="02020603050405020304" pitchFamily="18" charset="0"/>
                <a:cs typeface="Times New Roman" panose="02020603050405020304" pitchFamily="18" charset="0"/>
              </a:rPr>
              <a:t>	- MEGA (Moving Average Equipped Gated Attention)</a:t>
            </a:r>
          </a:p>
        </p:txBody>
      </p:sp>
    </p:spTree>
    <p:extLst>
      <p:ext uri="{BB962C8B-B14F-4D97-AF65-F5344CB8AC3E}">
        <p14:creationId xmlns:p14="http://schemas.microsoft.com/office/powerpoint/2010/main" val="3346080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C2E8-9688-BE3D-C30D-97A6E8F56E69}"/>
              </a:ext>
            </a:extLst>
          </p:cNvPr>
          <p:cNvSpPr>
            <a:spLocks noGrp="1"/>
          </p:cNvSpPr>
          <p:nvPr>
            <p:ph type="title"/>
          </p:nvPr>
        </p:nvSpPr>
        <p:spPr>
          <a:xfrm>
            <a:off x="685800" y="1295399"/>
            <a:ext cx="8610600" cy="685801"/>
          </a:xfrm>
        </p:spPr>
        <p:txBody>
          <a:bodyPr>
            <a:normAutofit fontScale="90000"/>
          </a:bodyPr>
          <a:lstStyle/>
          <a:p>
            <a:pPr algn="l"/>
            <a:br>
              <a:rPr lang="en-GB" sz="2800" b="0" i="0" u="none" strike="noStrike" baseline="0" dirty="0">
                <a:latin typeface="Times New Roman" panose="02020603050405020304" pitchFamily="18" charset="0"/>
              </a:rPr>
            </a:br>
            <a:r>
              <a:rPr lang="en-GB" sz="2800" b="0" i="0" u="none" strike="noStrike" baseline="0" dirty="0" err="1">
                <a:latin typeface="Times New Roman" panose="02020603050405020304" pitchFamily="18" charset="0"/>
              </a:rPr>
              <a:t>Swin</a:t>
            </a:r>
            <a:r>
              <a:rPr lang="en-GB" sz="2800" b="0" i="0" u="none" strike="noStrike" baseline="0" dirty="0">
                <a:latin typeface="Times New Roman" panose="02020603050405020304" pitchFamily="18" charset="0"/>
              </a:rPr>
              <a:t> Large</a:t>
            </a:r>
          </a:p>
        </p:txBody>
      </p:sp>
      <p:sp>
        <p:nvSpPr>
          <p:cNvPr id="3" name="Content Placeholder 2">
            <a:extLst>
              <a:ext uri="{FF2B5EF4-FFF2-40B4-BE49-F238E27FC236}">
                <a16:creationId xmlns:a16="http://schemas.microsoft.com/office/drawing/2014/main" id="{8EAB24BA-180F-F0B6-71F1-001CC6847FE3}"/>
              </a:ext>
            </a:extLst>
          </p:cNvPr>
          <p:cNvSpPr>
            <a:spLocks noGrp="1"/>
          </p:cNvSpPr>
          <p:nvPr>
            <p:ph idx="1"/>
          </p:nvPr>
        </p:nvSpPr>
        <p:spPr/>
        <p:txBody>
          <a:bodyPr>
            <a:normAutofit/>
          </a:bodyPr>
          <a:lstStyle/>
          <a:p>
            <a:pPr marL="0" indent="0">
              <a:buNone/>
            </a:pPr>
            <a:r>
              <a:rPr lang="en-GB" sz="1800" b="0" i="0" u="none" strike="noStrike" baseline="0" dirty="0">
                <a:latin typeface="Times New Roman" panose="02020603050405020304" pitchFamily="18" charset="0"/>
              </a:rPr>
              <a:t>We will fine-tune swin_large_patch4_window12_384 on </a:t>
            </a:r>
            <a:r>
              <a:rPr lang="en-GB" sz="1800" b="0" i="0" u="none" strike="noStrike" baseline="0" dirty="0" err="1">
                <a:latin typeface="Times New Roman" panose="02020603050405020304" pitchFamily="18" charset="0"/>
              </a:rPr>
              <a:t>AnimalCLEF</a:t>
            </a:r>
            <a:r>
              <a:rPr lang="en-GB" sz="1800" b="0" i="0" u="none" strike="noStrike" baseline="0" dirty="0">
                <a:latin typeface="Times New Roman" panose="02020603050405020304" pitchFamily="18" charset="0"/>
              </a:rPr>
              <a:t> dataset with the following configuration: </a:t>
            </a:r>
          </a:p>
          <a:p>
            <a:pPr marL="0" indent="0">
              <a:buNone/>
            </a:pPr>
            <a:endParaRPr lang="en-GB" sz="1800" b="0" i="0" u="none" strike="noStrike" baseline="0" dirty="0">
              <a:latin typeface="Times New Roman" panose="02020603050405020304" pitchFamily="18" charset="0"/>
            </a:endParaRPr>
          </a:p>
          <a:p>
            <a:r>
              <a:rPr lang="en-GB" sz="1800" b="1" i="0" u="none" strike="noStrike" baseline="0" dirty="0">
                <a:latin typeface="Times New Roman" panose="02020603050405020304" pitchFamily="18" charset="0"/>
              </a:rPr>
              <a:t>resize dimension </a:t>
            </a:r>
            <a:r>
              <a:rPr lang="en-GB" sz="1800" b="0" i="0" u="none" strike="noStrike" baseline="0" dirty="0">
                <a:latin typeface="Times New Roman" panose="02020603050405020304" pitchFamily="18" charset="0"/>
              </a:rPr>
              <a:t>= 384x384 </a:t>
            </a:r>
          </a:p>
          <a:p>
            <a:r>
              <a:rPr lang="en-GB" sz="1800" b="1" i="0" u="none" strike="noStrike" baseline="0" dirty="0">
                <a:latin typeface="Times New Roman" panose="02020603050405020304" pitchFamily="18" charset="0"/>
              </a:rPr>
              <a:t>augmentation </a:t>
            </a:r>
            <a:r>
              <a:rPr lang="en-GB" sz="1800" b="0" i="0" u="none" strike="noStrike" baseline="0" dirty="0">
                <a:latin typeface="Times New Roman" panose="02020603050405020304" pitchFamily="18" charset="0"/>
              </a:rPr>
              <a:t>= </a:t>
            </a:r>
            <a:r>
              <a:rPr lang="en-GB" sz="1800" b="0" i="0" u="none" strike="noStrike" baseline="0" dirty="0" err="1">
                <a:latin typeface="Times New Roman" panose="02020603050405020304" pitchFamily="18" charset="0"/>
              </a:rPr>
              <a:t>RandomResizedCrop</a:t>
            </a:r>
            <a:r>
              <a:rPr lang="en-GB" sz="1800" b="0" i="0" u="none" strike="noStrike" baseline="0" dirty="0">
                <a:latin typeface="Times New Roman" panose="02020603050405020304" pitchFamily="18" charset="0"/>
              </a:rPr>
              <a:t>, </a:t>
            </a:r>
            <a:r>
              <a:rPr lang="en-GB" sz="1800" b="0" i="0" u="none" strike="noStrike" baseline="0" dirty="0" err="1">
                <a:latin typeface="Times New Roman" panose="02020603050405020304" pitchFamily="18" charset="0"/>
              </a:rPr>
              <a:t>RandomHorizontalFlip</a:t>
            </a:r>
            <a:r>
              <a:rPr lang="en-GB" sz="1800" b="0" i="0" u="none" strike="noStrike" baseline="0" dirty="0">
                <a:latin typeface="Times New Roman" panose="02020603050405020304" pitchFamily="18" charset="0"/>
              </a:rPr>
              <a:t>, </a:t>
            </a:r>
            <a:r>
              <a:rPr lang="en-GB" sz="1800" b="0" i="0" u="none" strike="noStrike" baseline="0" dirty="0" err="1">
                <a:latin typeface="Times New Roman" panose="02020603050405020304" pitchFamily="18" charset="0"/>
              </a:rPr>
              <a:t>RandomRotation</a:t>
            </a:r>
            <a:r>
              <a:rPr lang="en-GB" sz="1800" b="0" i="0" u="none" strike="noStrike" baseline="0" dirty="0">
                <a:latin typeface="Times New Roman" panose="02020603050405020304" pitchFamily="18" charset="0"/>
              </a:rPr>
              <a:t>, </a:t>
            </a:r>
            <a:r>
              <a:rPr lang="en-GB" sz="1800" b="0" i="0" u="none" strike="noStrike" baseline="0" dirty="0" err="1">
                <a:latin typeface="Times New Roman" panose="02020603050405020304" pitchFamily="18" charset="0"/>
              </a:rPr>
              <a:t>ColorJitter</a:t>
            </a:r>
            <a:r>
              <a:rPr lang="en-GB" sz="1800" b="0" i="0" u="none" strike="noStrike" baseline="0" dirty="0">
                <a:latin typeface="Times New Roman" panose="02020603050405020304" pitchFamily="18" charset="0"/>
              </a:rPr>
              <a:t>, </a:t>
            </a:r>
            <a:r>
              <a:rPr lang="en-GB" sz="1800" b="0" i="0" u="none" strike="noStrike" baseline="0" dirty="0" err="1">
                <a:latin typeface="Times New Roman" panose="02020603050405020304" pitchFamily="18" charset="0"/>
              </a:rPr>
              <a:t>AutoAugment</a:t>
            </a:r>
            <a:r>
              <a:rPr lang="en-GB" sz="1800" b="0" i="0" u="none" strike="noStrike" baseline="0" dirty="0">
                <a:latin typeface="Times New Roman" panose="02020603050405020304" pitchFamily="18" charset="0"/>
              </a:rPr>
              <a:t> (ImageNet policy), </a:t>
            </a:r>
            <a:r>
              <a:rPr lang="en-GB" sz="1800" b="0" i="0" u="none" strike="noStrike" baseline="0" dirty="0" err="1">
                <a:latin typeface="Times New Roman" panose="02020603050405020304" pitchFamily="18" charset="0"/>
              </a:rPr>
              <a:t>RandomErasing</a:t>
            </a:r>
            <a:r>
              <a:rPr lang="en-GB" sz="1800" b="0" i="0" u="none" strike="noStrike" baseline="0" dirty="0">
                <a:latin typeface="Times New Roman" panose="02020603050405020304" pitchFamily="18" charset="0"/>
              </a:rPr>
              <a:t> </a:t>
            </a:r>
          </a:p>
          <a:p>
            <a:r>
              <a:rPr lang="en-GB" sz="1800" b="1" i="0" u="none" strike="noStrike" baseline="0" dirty="0">
                <a:latin typeface="Times New Roman" panose="02020603050405020304" pitchFamily="18" charset="0"/>
              </a:rPr>
              <a:t>batch size = 16 </a:t>
            </a:r>
            <a:endParaRPr lang="en-GB" sz="1800" b="0" i="0" u="none" strike="noStrike" baseline="0" dirty="0">
              <a:latin typeface="Times New Roman" panose="02020603050405020304" pitchFamily="18" charset="0"/>
            </a:endParaRPr>
          </a:p>
          <a:p>
            <a:r>
              <a:rPr lang="en-GB" sz="1800" b="1" i="0" u="none" strike="noStrike" baseline="0" dirty="0">
                <a:latin typeface="Times New Roman" panose="02020603050405020304" pitchFamily="18" charset="0"/>
              </a:rPr>
              <a:t>model </a:t>
            </a:r>
            <a:r>
              <a:rPr lang="en-GB" sz="1800" b="0" i="0" u="none" strike="noStrike" baseline="0" dirty="0">
                <a:latin typeface="Times New Roman" panose="02020603050405020304" pitchFamily="18" charset="0"/>
              </a:rPr>
              <a:t>= “swin_large_patch4_window12_384” </a:t>
            </a:r>
          </a:p>
          <a:p>
            <a:r>
              <a:rPr lang="en-GB" sz="1800" b="1" i="0" u="none" strike="noStrike" baseline="0" dirty="0">
                <a:latin typeface="Times New Roman" panose="02020603050405020304" pitchFamily="18" charset="0"/>
              </a:rPr>
              <a:t>epochs </a:t>
            </a:r>
            <a:r>
              <a:rPr lang="en-GB" sz="1800" b="0" i="0" u="none" strike="noStrike" baseline="0" dirty="0">
                <a:latin typeface="Times New Roman" panose="02020603050405020304" pitchFamily="18" charset="0"/>
              </a:rPr>
              <a:t>= 30 </a:t>
            </a:r>
          </a:p>
          <a:p>
            <a:r>
              <a:rPr lang="en-GB" sz="1800" b="1" i="0" u="none" strike="noStrike" baseline="0" dirty="0">
                <a:latin typeface="Times New Roman" panose="02020603050405020304" pitchFamily="18" charset="0"/>
              </a:rPr>
              <a:t>learning rate </a:t>
            </a:r>
            <a:r>
              <a:rPr lang="en-GB" sz="1800" b="0" i="0" u="none" strike="noStrike" baseline="0" dirty="0">
                <a:latin typeface="Times New Roman" panose="02020603050405020304" pitchFamily="18" charset="0"/>
              </a:rPr>
              <a:t>= 8e-5 </a:t>
            </a:r>
          </a:p>
          <a:p>
            <a:r>
              <a:rPr lang="en-GB" sz="1800" b="1" i="0" u="none" strike="noStrike" baseline="0" dirty="0">
                <a:latin typeface="Times New Roman" panose="02020603050405020304" pitchFamily="18" charset="0"/>
              </a:rPr>
              <a:t>weight decay </a:t>
            </a:r>
            <a:r>
              <a:rPr lang="en-GB" sz="1800" b="0" i="0" u="none" strike="noStrike" baseline="0" dirty="0">
                <a:latin typeface="Times New Roman" panose="02020603050405020304" pitchFamily="18" charset="0"/>
              </a:rPr>
              <a:t>= 0.01 </a:t>
            </a:r>
          </a:p>
          <a:p>
            <a:r>
              <a:rPr lang="en-GB" sz="1800" b="1" i="0" u="none" strike="noStrike" baseline="0" dirty="0">
                <a:latin typeface="Times New Roman" panose="02020603050405020304" pitchFamily="18" charset="0"/>
              </a:rPr>
              <a:t>scheduler </a:t>
            </a:r>
            <a:r>
              <a:rPr lang="en-GB" sz="1800" b="0" i="0" u="none" strike="noStrike" baseline="0" dirty="0">
                <a:latin typeface="Times New Roman" panose="02020603050405020304" pitchFamily="18" charset="0"/>
              </a:rPr>
              <a:t>= linear (with warmup – 0.1) </a:t>
            </a:r>
            <a:endParaRPr lang="en-GB" sz="2400" dirty="0"/>
          </a:p>
        </p:txBody>
      </p:sp>
    </p:spTree>
    <p:extLst>
      <p:ext uri="{BB962C8B-B14F-4D97-AF65-F5344CB8AC3E}">
        <p14:creationId xmlns:p14="http://schemas.microsoft.com/office/powerpoint/2010/main" val="46846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5F2CB-C992-4DB3-578D-97CDFE1A5E9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F8F212A-B483-CB6E-89AF-7EBC27F712BD}"/>
              </a:ext>
            </a:extLst>
          </p:cNvPr>
          <p:cNvPicPr>
            <a:picLocks noChangeAspect="1"/>
          </p:cNvPicPr>
          <p:nvPr/>
        </p:nvPicPr>
        <p:blipFill>
          <a:blip r:embed="rId2"/>
          <a:stretch>
            <a:fillRect/>
          </a:stretch>
        </p:blipFill>
        <p:spPr>
          <a:xfrm>
            <a:off x="451055" y="1669527"/>
            <a:ext cx="5317446" cy="3960000"/>
          </a:xfrm>
          <a:prstGeom prst="rect">
            <a:avLst/>
          </a:prstGeom>
        </p:spPr>
      </p:pic>
      <p:pic>
        <p:nvPicPr>
          <p:cNvPr id="11" name="Picture 10">
            <a:extLst>
              <a:ext uri="{FF2B5EF4-FFF2-40B4-BE49-F238E27FC236}">
                <a16:creationId xmlns:a16="http://schemas.microsoft.com/office/drawing/2014/main" id="{6BC31ADB-6B01-3243-CBB5-6F5D5B5455F1}"/>
              </a:ext>
            </a:extLst>
          </p:cNvPr>
          <p:cNvPicPr>
            <a:picLocks noChangeAspect="1"/>
          </p:cNvPicPr>
          <p:nvPr/>
        </p:nvPicPr>
        <p:blipFill>
          <a:blip r:embed="rId3"/>
          <a:stretch>
            <a:fillRect/>
          </a:stretch>
        </p:blipFill>
        <p:spPr>
          <a:xfrm>
            <a:off x="6423499" y="1669527"/>
            <a:ext cx="5317446" cy="3960000"/>
          </a:xfrm>
          <a:prstGeom prst="rect">
            <a:avLst/>
          </a:prstGeom>
        </p:spPr>
      </p:pic>
      <p:sp>
        <p:nvSpPr>
          <p:cNvPr id="12" name="Title 1">
            <a:extLst>
              <a:ext uri="{FF2B5EF4-FFF2-40B4-BE49-F238E27FC236}">
                <a16:creationId xmlns:a16="http://schemas.microsoft.com/office/drawing/2014/main" id="{6E5FF188-BA1A-87C2-D54C-B391D2710355}"/>
              </a:ext>
            </a:extLst>
          </p:cNvPr>
          <p:cNvSpPr>
            <a:spLocks noGrp="1"/>
          </p:cNvSpPr>
          <p:nvPr>
            <p:ph type="title"/>
          </p:nvPr>
        </p:nvSpPr>
        <p:spPr>
          <a:xfrm>
            <a:off x="451055" y="5841999"/>
            <a:ext cx="11186978" cy="685801"/>
          </a:xfrm>
        </p:spPr>
        <p:txBody>
          <a:bodyPr>
            <a:normAutofit fontScale="90000"/>
          </a:bodyPr>
          <a:lstStyle/>
          <a:p>
            <a:pPr algn="l"/>
            <a:r>
              <a:rPr lang="en-GB" sz="2400" b="0" i="0" u="none" strike="noStrike" baseline="0" dirty="0">
                <a:latin typeface="Times New Roman" panose="02020603050405020304" pitchFamily="18" charset="0"/>
              </a:rPr>
              <a:t>Best model saved at epoch 30 with Val Loss 1.1599 and Val </a:t>
            </a:r>
            <a:r>
              <a:rPr lang="en-GB" sz="2400" b="0" i="0" u="none" strike="noStrike" baseline="0" dirty="0" err="1">
                <a:latin typeface="Times New Roman" panose="02020603050405020304" pitchFamily="18" charset="0"/>
              </a:rPr>
              <a:t>Acc</a:t>
            </a:r>
            <a:r>
              <a:rPr lang="en-GB" sz="2400" b="0" i="0" u="none" strike="noStrike" baseline="0" dirty="0">
                <a:latin typeface="Times New Roman" panose="02020603050405020304" pitchFamily="18" charset="0"/>
              </a:rPr>
              <a:t> 0.7966. </a:t>
            </a:r>
            <a:endParaRPr lang="en-GB" sz="36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409460934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89</TotalTime>
  <Words>2505</Words>
  <Application>Microsoft Office PowerPoint</Application>
  <PresentationFormat>Widescreen</PresentationFormat>
  <Paragraphs>159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Century Gothic</vt:lpstr>
      <vt:lpstr>Times New Roman</vt:lpstr>
      <vt:lpstr>Vapor Trail</vt:lpstr>
      <vt:lpstr>  Assignment  AnimalCLEF25 @ CVPR-FGVC &amp; LifeCLEF    Vișan Ionuț </vt:lpstr>
      <vt:lpstr> Introduction</vt:lpstr>
      <vt:lpstr> Data Analysis </vt:lpstr>
      <vt:lpstr>Data Split </vt:lpstr>
      <vt:lpstr>PowerPoint Presentation</vt:lpstr>
      <vt:lpstr>PowerPoint Presentation</vt:lpstr>
      <vt:lpstr> Related Work </vt:lpstr>
      <vt:lpstr> Swin Large</vt:lpstr>
      <vt:lpstr>Best model saved at epoch 30 with Val Loss 1.1599 and Val Acc 0.7966. </vt:lpstr>
      <vt:lpstr> MaxViT Large </vt:lpstr>
      <vt:lpstr>Best model saved at epoch 28 with Val Loss 1.0749 and Val Acc 0.8029. </vt:lpstr>
      <vt:lpstr> Fine-Tuning on WildlifeReID-10k </vt:lpstr>
      <vt:lpstr>Best model saved at epoch 10 with Val Loss 0.9513 and Val Acc 0.8440. </vt:lpstr>
      <vt:lpstr> Fine-Tune Previous model on AnimalCLEF </vt:lpstr>
      <vt:lpstr>Best model saved at epoch 30 with Val Loss 0.7943 and Val Acc 0.8519. </vt:lpstr>
      <vt:lpstr>Explore more into Previous model</vt:lpstr>
      <vt:lpstr>Best model saved at epoch 27 with Val Loss 0.7979 and Val Acc 0.8546. </vt:lpstr>
      <vt:lpstr> MegaDescriptor + MatchAliked </vt:lpstr>
      <vt:lpstr> MegaDescriptor + MatchAliked </vt:lpstr>
      <vt:lpstr> Embeddings + Classifier </vt:lpstr>
      <vt:lpstr> Embeddings + Classifier </vt:lpstr>
      <vt:lpstr>The test loss reaches 0.7650 and the accuracy reaches 0.8746. </vt:lpstr>
      <vt:lpstr> Ideas and models to mention </vt:lpstr>
      <vt:lpstr> Ideas and models to mention </vt:lpstr>
      <vt:lpstr> Submissions </vt:lpstr>
      <vt:lpstr> Submissions </vt:lpstr>
      <vt:lpstr> Submissions – fusion strategy </vt:lpstr>
      <vt:lpstr> Submissions – fusion strategy </vt:lpstr>
      <vt:lpstr> Submissions – fusion strategy </vt:lpstr>
      <vt:lpstr> Submissions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Ionut VISAN</dc:creator>
  <cp:lastModifiedBy>Ionut VISAN</cp:lastModifiedBy>
  <cp:revision>1</cp:revision>
  <dcterms:created xsi:type="dcterms:W3CDTF">2025-05-04T09:19:40Z</dcterms:created>
  <dcterms:modified xsi:type="dcterms:W3CDTF">2025-05-20T18:35:43Z</dcterms:modified>
</cp:coreProperties>
</file>