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5682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94028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11633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7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656396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825135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68913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615292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41007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64072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09338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99933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34984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13710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37297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88130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86475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729F0F-27F8-4771-BD4A-6E200A467AB2}" type="datetimeFigureOut">
              <a:rPr lang="sq-AL" smtClean="0"/>
              <a:t>18.1.2021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7A6D-23A2-4D5C-A2DA-E54F94111691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4075993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CFD9-858C-4AFD-87B4-7DC181BE2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Detyra</a:t>
            </a:r>
            <a:r>
              <a:rPr lang="en-US" dirty="0"/>
              <a:t> 7 - </a:t>
            </a:r>
            <a:r>
              <a:rPr lang="en-US" dirty="0" err="1"/>
              <a:t>Konstruktimi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pemes</a:t>
            </a:r>
            <a:r>
              <a:rPr lang="en-US" dirty="0"/>
              <a:t> B</a:t>
            </a:r>
            <a:endParaRPr lang="sq-A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A611A-5D16-4BD7-AB10-1F0A64EF2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Visar </a:t>
            </a:r>
            <a:r>
              <a:rPr lang="en-US" dirty="0" err="1"/>
              <a:t>berisha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75591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D3F-7EA9-481D-A54D-B447A174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Detyra</a:t>
            </a:r>
            <a:r>
              <a:rPr lang="en-US" dirty="0"/>
              <a:t> </a:t>
            </a:r>
            <a:r>
              <a:rPr lang="en-US" dirty="0" err="1"/>
              <a:t>nën</a:t>
            </a:r>
            <a:r>
              <a:rPr lang="en-US" dirty="0"/>
              <a:t> A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B2CD-1994-4CEC-BBA2-4E706FA27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Roboto"/>
              </a:rPr>
              <a:t>Nëse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supozohet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që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fillohet</a:t>
            </a:r>
            <a:r>
              <a:rPr lang="en-US" b="0" i="0" dirty="0">
                <a:effectLst/>
                <a:latin typeface="Roboto"/>
              </a:rPr>
              <a:t> me </a:t>
            </a:r>
            <a:r>
              <a:rPr lang="en-US" b="0" i="0" dirty="0" err="1">
                <a:effectLst/>
                <a:latin typeface="Roboto"/>
              </a:rPr>
              <a:t>një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pemë</a:t>
            </a:r>
            <a:r>
              <a:rPr lang="en-US" b="0" i="0" dirty="0">
                <a:effectLst/>
                <a:latin typeface="Roboto"/>
              </a:rPr>
              <a:t> B të </a:t>
            </a:r>
            <a:r>
              <a:rPr lang="en-US" b="0" i="0" dirty="0" err="1">
                <a:effectLst/>
                <a:latin typeface="Roboto"/>
              </a:rPr>
              <a:t>zbraztë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dhe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sipas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radhës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duhet</a:t>
            </a:r>
            <a:r>
              <a:rPr lang="en-US" b="0" i="0" dirty="0">
                <a:effectLst/>
                <a:latin typeface="Roboto"/>
              </a:rPr>
              <a:t> të </a:t>
            </a:r>
            <a:r>
              <a:rPr lang="en-US" b="0" i="0" dirty="0" err="1">
                <a:effectLst/>
                <a:latin typeface="Roboto"/>
              </a:rPr>
              <a:t>vendosen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vlerat</a:t>
            </a:r>
            <a:r>
              <a:rPr lang="en-US" b="0" i="0" dirty="0">
                <a:effectLst/>
                <a:latin typeface="Roboto"/>
              </a:rPr>
              <a:t> 6 14 28 17 7 52 16 48 68, të </a:t>
            </a:r>
            <a:r>
              <a:rPr lang="en-US" b="0" i="0" dirty="0" err="1">
                <a:effectLst/>
                <a:latin typeface="Roboto"/>
              </a:rPr>
              <a:t>konstruktohet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pema</a:t>
            </a:r>
            <a:r>
              <a:rPr lang="en-US" b="0" i="0" dirty="0">
                <a:effectLst/>
                <a:latin typeface="Roboto"/>
              </a:rPr>
              <a:t> B </a:t>
            </a:r>
            <a:r>
              <a:rPr lang="en-US" b="0" i="0" dirty="0" err="1">
                <a:effectLst/>
                <a:latin typeface="Roboto"/>
              </a:rPr>
              <a:t>përkatëse</a:t>
            </a:r>
            <a:r>
              <a:rPr lang="en-US" b="0" i="0" dirty="0">
                <a:effectLst/>
                <a:latin typeface="Roboto"/>
              </a:rPr>
              <a:t>?</a:t>
            </a:r>
          </a:p>
          <a:p>
            <a:endParaRPr lang="sq-A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3C2BC-FC15-45A0-96D0-6425E909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66" y="3236518"/>
            <a:ext cx="3696216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4D6A-E2C1-450C-B75D-0AA45930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Detyra</a:t>
            </a:r>
            <a:r>
              <a:rPr lang="en-US" dirty="0"/>
              <a:t> </a:t>
            </a:r>
            <a:r>
              <a:rPr lang="en-US" dirty="0" err="1"/>
              <a:t>nën</a:t>
            </a:r>
            <a:r>
              <a:rPr lang="en-US" dirty="0"/>
              <a:t> B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9C79-58E1-4358-A56F-BE039462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Të </a:t>
            </a:r>
            <a:r>
              <a:rPr lang="en-US" dirty="0" err="1"/>
              <a:t>tregohet</a:t>
            </a:r>
            <a:r>
              <a:rPr lang="en-US" dirty="0"/>
              <a:t> se si do të </a:t>
            </a:r>
            <a:r>
              <a:rPr lang="en-US" dirty="0" err="1"/>
              <a:t>duket</a:t>
            </a:r>
            <a:r>
              <a:rPr lang="en-US" dirty="0"/>
              <a:t> </a:t>
            </a:r>
            <a:r>
              <a:rPr lang="en-US" dirty="0" err="1"/>
              <a:t>pema</a:t>
            </a:r>
            <a:r>
              <a:rPr lang="en-US" dirty="0"/>
              <a:t> B e </a:t>
            </a:r>
            <a:r>
              <a:rPr lang="en-US" dirty="0" err="1"/>
              <a:t>dhënë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figurë</a:t>
            </a:r>
            <a:r>
              <a:rPr lang="en-US" dirty="0"/>
              <a:t> pas </a:t>
            </a:r>
            <a:r>
              <a:rPr lang="en-US" dirty="0" err="1"/>
              <a:t>largimit</a:t>
            </a:r>
            <a:r>
              <a:rPr lang="en-US" dirty="0"/>
              <a:t>/</a:t>
            </a:r>
            <a:r>
              <a:rPr lang="en-US" dirty="0" err="1"/>
              <a:t>shlyerjes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vlerës</a:t>
            </a:r>
            <a:r>
              <a:rPr lang="en-US" dirty="0"/>
              <a:t> 4. </a:t>
            </a:r>
            <a:r>
              <a:rPr lang="en-US" dirty="0" err="1"/>
              <a:t>Rendi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pemës</a:t>
            </a:r>
            <a:r>
              <a:rPr lang="en-US" dirty="0"/>
              <a:t> B </a:t>
            </a:r>
            <a:r>
              <a:rPr lang="en-US" dirty="0" err="1"/>
              <a:t>është</a:t>
            </a:r>
            <a:r>
              <a:rPr lang="en-US" dirty="0"/>
              <a:t> m=3</a:t>
            </a:r>
          </a:p>
          <a:p>
            <a:endParaRPr lang="sq-A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27EE3-EABD-488B-A208-C44EC5EC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36" y="3679167"/>
            <a:ext cx="331516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5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0784-96FA-4B28-BBAC-782D8148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Detyra</a:t>
            </a:r>
            <a:r>
              <a:rPr lang="en-US" dirty="0"/>
              <a:t> </a:t>
            </a:r>
            <a:r>
              <a:rPr lang="en-US" dirty="0" err="1"/>
              <a:t>nën</a:t>
            </a:r>
            <a:r>
              <a:rPr lang="en-US" dirty="0"/>
              <a:t> C</a:t>
            </a:r>
            <a:endParaRPr lang="sq-A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B814-59D4-4EF5-88F3-9D75277C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</a:t>
            </a:r>
            <a:r>
              <a:rPr lang="en-US" dirty="0" err="1"/>
              <a:t>largimit</a:t>
            </a:r>
            <a:r>
              <a:rPr lang="en-US" dirty="0"/>
              <a:t> të </a:t>
            </a:r>
            <a:r>
              <a:rPr lang="en-US" dirty="0" err="1"/>
              <a:t>vlerës</a:t>
            </a:r>
            <a:r>
              <a:rPr lang="en-US" dirty="0"/>
              <a:t> 4,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pemën</a:t>
            </a:r>
            <a:r>
              <a:rPr lang="en-US" dirty="0"/>
              <a:t> B të </a:t>
            </a:r>
            <a:r>
              <a:rPr lang="en-US" dirty="0" err="1"/>
              <a:t>mbetur</a:t>
            </a:r>
            <a:r>
              <a:rPr lang="en-US" dirty="0"/>
              <a:t> të </a:t>
            </a:r>
            <a:r>
              <a:rPr lang="en-US" dirty="0" err="1"/>
              <a:t>shtohet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9. Si do të </a:t>
            </a:r>
            <a:r>
              <a:rPr lang="en-US" dirty="0" err="1"/>
              <a:t>duket</a:t>
            </a:r>
            <a:r>
              <a:rPr lang="en-US" dirty="0"/>
              <a:t> </a:t>
            </a:r>
            <a:r>
              <a:rPr lang="en-US" dirty="0" err="1"/>
              <a:t>pema</a:t>
            </a:r>
            <a:r>
              <a:rPr lang="en-US" dirty="0"/>
              <a:t> </a:t>
            </a:r>
            <a:r>
              <a:rPr lang="en-US" dirty="0" err="1"/>
              <a:t>rezultuese</a:t>
            </a:r>
            <a:r>
              <a:rPr lang="en-US" dirty="0"/>
              <a:t>.</a:t>
            </a:r>
          </a:p>
          <a:p>
            <a:endParaRPr lang="sq-A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369E9-CF72-497F-B9B7-A95CFD7B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43" y="4004694"/>
            <a:ext cx="442974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16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103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Roboto</vt:lpstr>
      <vt:lpstr>Wingdings 3</vt:lpstr>
      <vt:lpstr>Ion</vt:lpstr>
      <vt:lpstr>Detyra 7 - Konstruktimi i pemes B</vt:lpstr>
      <vt:lpstr>Detyra nën A</vt:lpstr>
      <vt:lpstr>Detyra nën B</vt:lpstr>
      <vt:lpstr>Detyra nën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Detyra 7 - Konstruktimi i pemes B</dc:title>
  <dc:creator>Visar Berisha</dc:creator>
  <cp:lastModifiedBy>Visar Berisha</cp:lastModifiedBy>
  <cp:revision>1</cp:revision>
  <dcterms:created xsi:type="dcterms:W3CDTF">2021-01-18T09:26:34Z</dcterms:created>
  <dcterms:modified xsi:type="dcterms:W3CDTF">2021-01-18T09:29:05Z</dcterms:modified>
</cp:coreProperties>
</file>