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01" r:id="rId20"/>
    <p:sldId id="30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88" r:id="rId31"/>
    <p:sldId id="289" r:id="rId32"/>
    <p:sldId id="291" r:id="rId33"/>
    <p:sldId id="290" r:id="rId34"/>
    <p:sldId id="298" r:id="rId35"/>
    <p:sldId id="303" r:id="rId36"/>
    <p:sldId id="304" r:id="rId37"/>
    <p:sldId id="305" r:id="rId38"/>
    <p:sldId id="315" r:id="rId39"/>
    <p:sldId id="316" r:id="rId40"/>
    <p:sldId id="317" r:id="rId41"/>
    <p:sldId id="318" r:id="rId42"/>
    <p:sldId id="319" r:id="rId43"/>
    <p:sldId id="320" r:id="rId44"/>
    <p:sldId id="258" r:id="rId45"/>
    <p:sldId id="313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F43"/>
    <a:srgbClr val="000D26"/>
    <a:srgbClr val="FF5043"/>
    <a:srgbClr val="D9E7FF"/>
    <a:srgbClr val="DAE3F3"/>
    <a:srgbClr val="FFE4B7"/>
    <a:srgbClr val="9FC1FF"/>
    <a:srgbClr val="438BFF"/>
    <a:srgbClr val="F144FE"/>
    <a:srgbClr val="43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123" d="100"/>
          <a:sy n="123" d="100"/>
        </p:scale>
        <p:origin x="-3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2400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But ANNs</a:t>
            </a:r>
            <a:r>
              <a:rPr lang="en-US" baseline="0" dirty="0">
                <a:solidFill>
                  <a:srgbClr val="D9E7FF"/>
                </a:solidFill>
              </a:rPr>
              <a:t> can be used for real-time tasks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2400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2400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The proposed</a:t>
            </a:r>
            <a:r>
              <a:rPr lang="en-US" baseline="0" dirty="0">
                <a:solidFill>
                  <a:srgbClr val="D9E7FF"/>
                </a:solidFill>
              </a:rPr>
              <a:t> ANN design is inaccurate…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einhardt.nyu.edu/marl/research/chord_recognition" TargetMode="External"/><Relationship Id="rId7" Type="http://schemas.openxmlformats.org/officeDocument/2006/relationships/hyperlink" Target="http://ismir2015.uma.es/articles/96_Paper.pdf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nas.org/content/95/6/3172.full" TargetMode="External"/><Relationship Id="rId5" Type="http://schemas.openxmlformats.org/officeDocument/2006/relationships/hyperlink" Target="http://jim.afim-asso.org/jim12/pdf/jim2012_08_p_osmalskyj.pdf" TargetMode="External"/><Relationship Id="rId4" Type="http://schemas.openxmlformats.org/officeDocument/2006/relationships/hyperlink" Target="https://github.com/patrickkidd/pyrtmidi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Common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majority of the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ctr"/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of these make up a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Neural network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600" b="1" dirty="0" err="1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VAL_ACC</a:t>
            </a:r>
            <a:r>
              <a:rPr lang="en-US" sz="1600" dirty="0" err="1"/>
              <a:t>high</a:t>
            </a:r>
            <a:r>
              <a:rPr lang="en-US" sz="1600" dirty="0"/>
              <a:t>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common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330A41-AA55-4F90-92AD-7823A57E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in the </a:t>
            </a:r>
            <a:r>
              <a:rPr lang="en-US" sz="4000" dirty="0">
                <a:solidFill>
                  <a:srgbClr val="FFC000"/>
                </a:solidFill>
              </a:rPr>
              <a:t>0</a:t>
            </a:r>
            <a:r>
              <a:rPr lang="en-US" sz="4000" baseline="30000" dirty="0">
                <a:solidFill>
                  <a:srgbClr val="FFC000"/>
                </a:solidFill>
              </a:rPr>
              <a:t>th</a:t>
            </a:r>
            <a:r>
              <a:rPr lang="en-US" sz="4000" dirty="0">
                <a:solidFill>
                  <a:srgbClr val="FFC000"/>
                </a:solidFill>
              </a:rPr>
              <a:t> inversion (i.e. not inverted)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358770-23CA-41DB-8078-5E9AF9AD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A7C33-C45A-44E2-BD65-BE345FB43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GPU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7DD5DD-D56F-4E00-B54E-7C4C0D198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78627" y="458500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2815869" y="268589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654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Procurement of materials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2817975" y="2686239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and randomization of test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78627" y="458500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033242" y="2161531"/>
            <a:ext cx="2106" cy="524708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623782" y="3112789"/>
            <a:ext cx="883785" cy="2060652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5888841" y="2369030"/>
            <a:ext cx="2423137" cy="2008818"/>
          </a:xfrm>
          <a:prstGeom prst="bentConnector3">
            <a:avLst>
              <a:gd name="adj1" fmla="val 81769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5124295" y="458500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2815869" y="268589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654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Procurement of materials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2817975" y="2686239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and randomization of test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5124295" y="458500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033242" y="2161531"/>
            <a:ext cx="2106" cy="524708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746616" y="2989955"/>
            <a:ext cx="883785" cy="2306320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011675" y="2491864"/>
            <a:ext cx="2423137" cy="1763150"/>
          </a:xfrm>
          <a:prstGeom prst="bentConnector3">
            <a:avLst>
              <a:gd name="adj1" fmla="val 81761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32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9D0219-03A8-4DDF-9C75-103E4DCECB0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6887445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89992" y="369923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00263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78627" y="369923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00263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Dataset Prep &amp; Rn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4511368" y="2114603"/>
            <a:ext cx="1090901" cy="2078364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6556517" y="2150934"/>
            <a:ext cx="1087785" cy="20088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2409B7F1-3015-4677-B978-E6843F15172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6273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MIDI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143659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12535FF-703D-4702-96BE-22027120DFE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35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and testing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validation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340"/>
            <a:ext cx="0" cy="60282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798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01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8"/>
            <a:ext cx="12700" cy="1618149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28481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13440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524484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49" y="1164502"/>
            <a:ext cx="21334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C02D3-B87B-460A-8BCD-35E38F5C5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88" y="1169661"/>
            <a:ext cx="2133458" cy="1662405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9DA3C-19E0-4D23-A16F-8AD24C503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7" y="1164502"/>
            <a:ext cx="22845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Irregular and sporadic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accuracy trends</a:t>
            </a: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49" y="1164502"/>
            <a:ext cx="21334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C02D3-B87B-460A-8BCD-35E38F5C5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88" y="1169661"/>
            <a:ext cx="2133458" cy="1662405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9DA3C-19E0-4D23-A16F-8AD24C503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7" y="1164502"/>
            <a:ext cx="2284558" cy="1663443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 is underfitting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Bodik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473956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10ms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10ms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3ms</a:t>
            </a:r>
            <a:r>
              <a:rPr lang="en-US" sz="4000" dirty="0">
                <a:solidFill>
                  <a:srgbClr val="000D26"/>
                </a:solidFill>
              </a:rPr>
              <a:t> = -17.</a:t>
            </a:r>
            <a:r>
              <a:rPr lang="en-US" sz="2400" dirty="0">
                <a:solidFill>
                  <a:srgbClr val="000D26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431357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669617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39371" y="270987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75216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2036925" y="375216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accuracy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1971076" y="1950535"/>
            <a:ext cx="3002212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Revise ANN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1971076" y="32739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7343546" y="1951054"/>
            <a:ext cx="3002212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7343546" y="3274493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705" y="2736935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843092"/>
            <a:ext cx="5068825" cy="46628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843092"/>
            <a:ext cx="5068825" cy="46634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3DFA39-70FA-43D8-9EED-925186567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Non-extended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Non-extended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Non-extended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5101</TotalTime>
  <Words>1571</Words>
  <Application>Microsoft Office PowerPoint</Application>
  <PresentationFormat>Widescreen</PresentationFormat>
  <Paragraphs>584</Paragraphs>
  <Slides>46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Brown</vt:lpstr>
      <vt:lpstr>Consolas</vt:lpstr>
      <vt:lpstr>LM Sans 10</vt:lpstr>
      <vt:lpstr>Office Theme</vt:lpstr>
      <vt:lpstr>Real-Time Identification of Common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186</cp:revision>
  <dcterms:created xsi:type="dcterms:W3CDTF">2017-09-25T01:08:35Z</dcterms:created>
  <dcterms:modified xsi:type="dcterms:W3CDTF">2018-04-22T08:44:13Z</dcterms:modified>
</cp:coreProperties>
</file>