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9d8320cb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9d8320cb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4a902425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4a902425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a04a2e20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a04a2e20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3dd20b03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3dd20b03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4a902425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4a902425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Leah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b0c5b38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b0c5b38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8cba6ff3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8cba6ff3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4a90242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4a90242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0c5b38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0c5b38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4a902425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4a902425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4a902425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4a902425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4a902425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4a902425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4a902425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4a902425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9d8320cb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9d8320cb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9d8320c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9d8320c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0" y="1699375"/>
            <a:ext cx="8520600" cy="23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 659 Final Project: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Library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public library database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Librarians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4191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Abhijith Vamadev, Kelvin Nyamalor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0" y="1234275"/>
            <a:ext cx="4746600" cy="3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Know all the books in the library and it’s authors 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view view_books_and_authors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sz="900">
              <a:solidFill>
                <a:srgbClr val="676867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book_title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'Book Title'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book_category_name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writer_first_name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writer_last_name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'Writers Name'</a:t>
            </a:r>
            <a:endParaRPr sz="900">
              <a:solidFill>
                <a:srgbClr val="9AA83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books b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book_authors a 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book_author_book_id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book_id</a:t>
            </a:r>
            <a:endParaRPr sz="900">
              <a:solidFill>
                <a:srgbClr val="8080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writers w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writer_id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book_author_author_id</a:t>
            </a:r>
            <a:endParaRPr sz="900">
              <a:solidFill>
                <a:srgbClr val="8080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book_title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book_category_name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writer_first_name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writer_last_name</a:t>
            </a:r>
            <a:endParaRPr sz="900">
              <a:solidFill>
                <a:srgbClr val="8080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go</a:t>
            </a:r>
            <a:endParaRPr sz="900">
              <a:solidFill>
                <a:srgbClr val="676867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796" y="-85725"/>
            <a:ext cx="451420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Model Example Screens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925" y="1017725"/>
            <a:ext cx="2198625" cy="384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375" y="1017725"/>
            <a:ext cx="2072174" cy="384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Model Example Screens - Member Page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75" y="1004800"/>
            <a:ext cx="2071626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301" y="1004800"/>
            <a:ext cx="2107692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6893" y="1006963"/>
            <a:ext cx="2092092" cy="368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3873" y="1004800"/>
            <a:ext cx="2092074" cy="3690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Model Example Screens - Employee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77" y="1064650"/>
            <a:ext cx="2256875" cy="400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1425" y="1064650"/>
            <a:ext cx="2256876" cy="3976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Model Flow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75" y="994075"/>
            <a:ext cx="4678931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Reflection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266325"/>
            <a:ext cx="8520600" cy="28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 ways to build out the database: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in information for Employees as well the reservation tab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Reservation fines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the ability to send the reserved online textbooks to a users’email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Membership fees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reviews for books, short summary and so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Powerapps: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Passwords for </a:t>
            </a:r>
            <a:r>
              <a:rPr lang="en"/>
              <a:t>login</a:t>
            </a:r>
            <a:r>
              <a:rPr lang="en"/>
              <a:t> for more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only current or past reservations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Supervisor should be able to view the timecards of each of their employees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Application: Open Library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16200"/>
            <a:ext cx="8520600" cy="3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Stakeholders: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Employees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Information: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Book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Book_title, type of book, authors of different books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 information and reservation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Who, what, when, what type of books reserved and who reserved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are the employees, how many student employees, hours worked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-5288" l="-109265" r="100000" t="-3977"/>
          <a:stretch/>
        </p:blipFill>
        <p:spPr>
          <a:xfrm>
            <a:off x="12" y="30675"/>
            <a:ext cx="387367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60875"/>
            <a:ext cx="5076126" cy="2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7825" y="0"/>
            <a:ext cx="3946175" cy="508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225" y="1121825"/>
            <a:ext cx="7752019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Model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650" y="1057550"/>
            <a:ext cx="6318326" cy="38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an Member I should be able to…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all the books.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all the </a:t>
            </a:r>
            <a:r>
              <a:rPr lang="en"/>
              <a:t>availability</a:t>
            </a:r>
            <a:r>
              <a:rPr lang="en"/>
              <a:t> of books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past reservations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Reserve new books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304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an Employee I should be able to…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enter in how much hours you worked for a given day, to get it approved by the supervisor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59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all the reserved books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view view_reserved_books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sz="900">
              <a:solidFill>
                <a:srgbClr val="676867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member_firstname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member_lastname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'Member Name'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book_title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'Book Title'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book_category_name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'Book Genre'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reservation_date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'Reservation Date'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reservation_return_date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'Return Date for the book: '</a:t>
            </a:r>
            <a:endParaRPr sz="900">
              <a:solidFill>
                <a:srgbClr val="9AA83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reservations r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members m 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member_id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reservation_member_id</a:t>
            </a:r>
            <a:endParaRPr sz="900">
              <a:solidFill>
                <a:srgbClr val="8080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books b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book_id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reservation_book_id</a:t>
            </a:r>
            <a:endParaRPr sz="900">
              <a:solidFill>
                <a:srgbClr val="8080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member_firstname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member_lastname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book_title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book_category_name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reservation_date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reservation_return_date</a:t>
            </a:r>
            <a:endParaRPr sz="900">
              <a:solidFill>
                <a:srgbClr val="8080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go</a:t>
            </a:r>
            <a:endParaRPr sz="900">
              <a:solidFill>
                <a:srgbClr val="676867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76867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025" y="2822375"/>
            <a:ext cx="6941974" cy="22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Understand how many student workers are there,  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view view_library_cost_students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sz="900">
              <a:solidFill>
                <a:srgbClr val="676867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employee_firstname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employee_lastname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'Employee Name'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employee_payrate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'Employee Pay rate'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employee_hours_worked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'Total hours worked'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employee_payrate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employee_hours_worked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'Total Gross Pay'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employee_department_head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'Reports to: 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employees e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employee_jobtitle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'Student Employee'</a:t>
            </a:r>
            <a:endParaRPr sz="900">
              <a:solidFill>
                <a:srgbClr val="9AA83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go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76867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02479"/>
            <a:ext cx="9143999" cy="122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Figure out the total cost of hiring students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view students_cost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sz="900">
              <a:solidFill>
                <a:srgbClr val="676867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872A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employee_hours_worked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employee_payrate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'Total Cost of Hiring Students'</a:t>
            </a:r>
            <a:endParaRPr sz="900">
              <a:solidFill>
                <a:srgbClr val="9AA83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employees e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employee_jobtitle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'Student Employee'</a:t>
            </a:r>
            <a:endParaRPr sz="900">
              <a:solidFill>
                <a:srgbClr val="9AA83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go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288" y="3121825"/>
            <a:ext cx="38385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