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BBE2B-7833-2E98-EC18-654D2DC94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FF0E60-6DE6-90C5-DC6C-D8BE64CD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13C2AB-2783-7694-7EC9-EA80AB54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D50C9-FE27-190E-E0A9-02ECDBF1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09672D-5492-3423-4786-3C0D6C12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0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00B41-3AE7-0E61-DA55-AFC5FB57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9C1F19-5FD2-660D-37E1-3F68D616A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1C21F-7234-B4E3-0341-719166A0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7F306E-0429-EB14-282D-8E897569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0C3504-66B9-92AF-FFB5-113AC075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F8A564-14AC-07F6-52A8-2B4F56892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B65FAD-094B-1688-4B5B-2AD0EAF9E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B7D0D9-42E2-F415-737B-AA8F8696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9B74EF-0E0A-10DD-5F21-4C7CF147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65D44-6FB1-E111-74F7-A31D2307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87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C9A94-C7DA-8D71-2C10-7B572E11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8CA63-4ABC-9581-6601-CEE74876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4DFC0D-A205-70CF-1B44-06F02D24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2BAD0B-D0AC-D54D-6C3F-E616CD76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564321-0AEE-827C-6C96-6505E1AC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26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BD6C-5B6F-C84B-B6EE-FA7980DF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402A3D-5B4D-FD08-2011-42969435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1EEF33-DD83-B4F9-424F-374250BC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B0DED5-8C6C-AC09-802B-73AE10E3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1D477B-0872-EC83-9244-30082D4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76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B88FD-3C96-FEC1-D4D1-42251934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C9F14-78C1-9BF3-5DA3-A5217C78B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4C295A-A4BC-CA02-0BF9-8FED7E9B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3261BE-E150-5D27-0FF4-2F4DD3E2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E1CA32-6A49-12B2-8BF6-9CD5393F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1BF4B-1AFC-B915-2630-C98CB399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36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6CF1B-FFE3-FCEA-DC7C-C94F726C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D935DC-0831-F66B-B17E-6EBFA0E5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A7D3CC-E1C1-F588-C013-0981E2A5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8BABFB-391F-0119-A87F-AD35B2C3C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272C1D-2C08-31AC-F147-EE543611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8A1D8C-4161-6AB5-CC36-BEE622E8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7CDB8D-C4EF-924B-0AB6-5A089D29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502B0F-4170-EE48-1E8C-EB1A1FC6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10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6AC17-A2C3-7466-DE14-8F8627E4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4DA2AC-5610-26CC-20B2-06A98F66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AEBEBC-2581-90C5-C871-2D72C4A9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53E433-36D1-B92B-3D0E-AA112461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53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ADA429F-A1AD-E69A-D75F-F90E3088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B5AB61-17DA-1BBD-EF9E-0BE24E4B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421C19-AE44-0EC0-FCC8-AF8EE62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96890-3E46-AD14-234A-7D6ECD66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1C677-9952-0F59-B622-9041A5C1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FD66E0-9D7F-0229-37FA-B2C75DA6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691B98-350E-22B4-6975-F939D765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B8B3CD-9B50-B609-D500-F622B0D7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B6DEA7-711C-75F1-0605-86C6D41F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9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5F629E-A953-D159-61E7-D4FE5255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19C017-EB42-0994-EFE5-38298C1F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472DBD-B5A3-A83F-D170-5F12B3C75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1249CA-F25D-9197-EEBC-6267DC7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29A7D1-8E54-4B46-5CC2-7D30E242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A10D38-50A6-6513-3595-673C8F30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1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1C9D9FA-1C9B-21D8-D816-812CFB1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AB6CA-897C-2D0F-E43B-522BE4D7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AFD482-1E35-9CF5-5962-7AA6D92D0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8F75E-42EE-47BD-B382-0DCDF42E1922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36D0EF-4073-96B8-AAC6-8F649463A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3DC29E-E8DC-4B53-3C90-F83722883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95CD3-80AB-46D8-AD84-0215F89C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2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ndcloud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271590B-2380-7DDF-BA30-81EC4607A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MHW1 – Viscuso Giovanni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41FB50F0-226F-A1F6-C605-B4B59294D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4800" dirty="0">
                <a:hlinkClick r:id="rId2"/>
              </a:rPr>
              <a:t>https://soundcloud.com/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91623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6B751F2-2516-1E8D-3DFD-68967FA9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365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F0F58A0-3FA9-FD55-C0BA-E16EC11D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F06D541-D827-93A5-1E97-B4F1F96B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4A8153-5AB5-5406-F62A-22636EA5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80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MHW1 – Viscuso Giovanni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– Viscuso Giovanni</dc:title>
  <dc:creator>GIOVANNI VISCUSO</dc:creator>
  <cp:lastModifiedBy>GIOVANNI VISCUSO</cp:lastModifiedBy>
  <cp:revision>1</cp:revision>
  <dcterms:created xsi:type="dcterms:W3CDTF">2024-03-24T13:21:02Z</dcterms:created>
  <dcterms:modified xsi:type="dcterms:W3CDTF">2024-03-24T13:25:42Z</dcterms:modified>
</cp:coreProperties>
</file>